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1"/>
  </p:sldMasterIdLst>
  <p:notesMasterIdLst>
    <p:notesMasterId r:id="rId15"/>
  </p:notesMasterIdLst>
  <p:sldIdLst>
    <p:sldId id="259" r:id="rId2"/>
    <p:sldId id="258" r:id="rId3"/>
    <p:sldId id="256" r:id="rId4"/>
    <p:sldId id="257" r:id="rId5"/>
    <p:sldId id="260" r:id="rId6"/>
    <p:sldId id="266" r:id="rId7"/>
    <p:sldId id="261" r:id="rId8"/>
    <p:sldId id="262" r:id="rId9"/>
    <p:sldId id="263" r:id="rId10"/>
    <p:sldId id="267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 - NICHT MEHR VERÄNDERN!" id="{FFEFE7C5-7C99-4C2D-BFB3-E7BE6A4D617A}">
          <p14:sldIdLst>
            <p14:sldId id="259"/>
            <p14:sldId id="258"/>
            <p14:sldId id="256"/>
            <p14:sldId id="257"/>
          </p14:sldIdLst>
        </p14:section>
        <p14:section name="Präsentation" id="{4F714178-DE86-4E43-92F7-0AA53FC43336}">
          <p14:sldIdLst>
            <p14:sldId id="260"/>
            <p14:sldId id="266"/>
            <p14:sldId id="261"/>
            <p14:sldId id="262"/>
            <p14:sldId id="263"/>
            <p14:sldId id="267"/>
            <p14:sldId id="264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2195" autoAdjust="0"/>
  </p:normalViewPr>
  <p:slideViewPr>
    <p:cSldViewPr snapToGrid="0">
      <p:cViewPr>
        <p:scale>
          <a:sx n="100" d="100"/>
          <a:sy n="100" d="100"/>
        </p:scale>
        <p:origin x="-76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A150B-3CB0-494A-AF95-96EA7A8E44F5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0C4A-1504-4E07-93DB-239F4B584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7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CEDRIC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45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88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84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JAN</a:t>
            </a:r>
          </a:p>
          <a:p>
            <a:endParaRPr lang="de-DE" dirty="0" smtClean="0"/>
          </a:p>
          <a:p>
            <a:r>
              <a:rPr lang="de-DE" dirty="0" smtClean="0"/>
              <a:t>DANACH SPIEL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8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21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5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16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49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9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CEDRIC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9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Textmasterformat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G:\Informatik\Pr&#228;si\JS\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0679"/>
              </p:ext>
            </p:extLst>
          </p:nvPr>
        </p:nvGraphicFramePr>
        <p:xfrm>
          <a:off x="1754371" y="1084521"/>
          <a:ext cx="9704203" cy="5401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4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9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6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Ereignis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Person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6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3D Charakter &amp; Animation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6740" algn="l"/>
                        </a:tabLs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7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Animationen Erstellen </a:t>
                      </a:r>
                      <a:r>
                        <a:rPr lang="de-DE" sz="800" dirty="0" smtClean="0">
                          <a:effectLst/>
                        </a:rPr>
                        <a:t>und </a:t>
                      </a:r>
                      <a:r>
                        <a:rPr lang="de-DE" sz="800" dirty="0">
                          <a:effectLst/>
                        </a:rPr>
                        <a:t>Integrieren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Abenteuerkarte 3D Integration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Python: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Ausrüstungssystem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Erweiterung: Spielfelderstellung mit Variablen Größen 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Level 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Soundregler Integration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Bug Behebung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</a:tbl>
          </a:graphicData>
        </a:graphic>
      </p:graphicFrame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2195568F-7564-4181-B467-F06372666B5F}"/>
              </a:ext>
            </a:extLst>
          </p:cNvPr>
          <p:cNvSpPr txBox="1"/>
          <p:nvPr/>
        </p:nvSpPr>
        <p:spPr>
          <a:xfrm>
            <a:off x="1754371" y="499730"/>
            <a:ext cx="380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Selbstkritik/ Erfahrungen</a:t>
            </a:r>
          </a:p>
        </p:txBody>
      </p:sp>
      <p:pic>
        <p:nvPicPr>
          <p:cNvPr id="13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90" y="2579937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95" y="5511662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2657131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3004769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3" y="3463851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2" y="3601634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1" y="4198869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0" y="4358628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9" y="4659468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8" y="4975156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3" y="5576765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Blender erstellt</a:t>
            </a:r>
          </a:p>
          <a:p>
            <a:pPr lvl="1"/>
            <a:r>
              <a:rPr lang="de-DE" dirty="0" smtClean="0"/>
              <a:t>Welt als Blender Datei</a:t>
            </a:r>
          </a:p>
          <a:p>
            <a:pPr lvl="1"/>
            <a:r>
              <a:rPr lang="de-DE" dirty="0" smtClean="0"/>
              <a:t>Algorithmen als Python- Skripte</a:t>
            </a:r>
          </a:p>
          <a:p>
            <a:r>
              <a:rPr lang="de-DE" dirty="0" smtClean="0"/>
              <a:t>Lässt sich als „</a:t>
            </a:r>
            <a:r>
              <a:rPr lang="de-DE" i="1" dirty="0" err="1" smtClean="0"/>
              <a:t>executable</a:t>
            </a:r>
            <a:r>
              <a:rPr lang="de-DE" i="1" dirty="0" smtClean="0"/>
              <a:t>“ </a:t>
            </a:r>
            <a:r>
              <a:rPr lang="de-DE" dirty="0" smtClean="0"/>
              <a:t>exportieren</a:t>
            </a:r>
          </a:p>
          <a:p>
            <a:endParaRPr lang="de-DE" dirty="0"/>
          </a:p>
        </p:txBody>
      </p:sp>
      <p:pic>
        <p:nvPicPr>
          <p:cNvPr id="7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</p:spTree>
    <p:extLst>
      <p:ext uri="{BB962C8B-B14F-4D97-AF65-F5344CB8AC3E}">
        <p14:creationId xmlns:p14="http://schemas.microsoft.com/office/powerpoint/2010/main" val="34885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Steuerbar mit: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Platten aufdecken: </a:t>
            </a:r>
          </a:p>
          <a:p>
            <a:endParaRPr lang="de-DE" dirty="0"/>
          </a:p>
          <a:p>
            <a:r>
              <a:rPr lang="de-DE" dirty="0"/>
              <a:t>Hüpfen: </a:t>
            </a:r>
          </a:p>
        </p:txBody>
      </p:sp>
      <p:pic>
        <p:nvPicPr>
          <p:cNvPr id="1027" name="Picture 3" descr="D:\Eigene Dokumente\Downloads\1670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0" y="1512605"/>
            <a:ext cx="2156236" cy="14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Eigene Dokumente\Downloads\Key_spac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77" y="4182612"/>
            <a:ext cx="2382322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Eigene Dokumente\Downloads\capital-letter-e-key-icon-11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43" y="3238622"/>
            <a:ext cx="943990" cy="9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</p:spTree>
    <p:extLst>
      <p:ext uri="{BB962C8B-B14F-4D97-AF65-F5344CB8AC3E}">
        <p14:creationId xmlns:p14="http://schemas.microsoft.com/office/powerpoint/2010/main" val="34450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1771" r="40128" b="23425"/>
          <a:stretch/>
        </p:blipFill>
        <p:spPr bwMode="auto">
          <a:xfrm>
            <a:off x="-165099" y="-42740"/>
            <a:ext cx="12484100" cy="699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6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Mines3D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552" y="1752441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1028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5000">
        <p14:reveal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Mines3D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Andre, Cedric und Jan</a:t>
            </a:r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1" y="1701796"/>
            <a:ext cx="10363200" cy="4946653"/>
          </a:xfrm>
        </p:spPr>
        <p:txBody>
          <a:bodyPr/>
          <a:lstStyle/>
          <a:p>
            <a:r>
              <a:rPr lang="de-DE" dirty="0"/>
              <a:t>Unsere Idee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Arbeitsaufteilung</a:t>
            </a:r>
          </a:p>
          <a:p>
            <a:pPr lvl="1"/>
            <a:r>
              <a:rPr lang="de-DE" dirty="0"/>
              <a:t>Themen</a:t>
            </a:r>
          </a:p>
          <a:p>
            <a:pPr lvl="1"/>
            <a:r>
              <a:rPr lang="de-DE" dirty="0"/>
              <a:t>Personen</a:t>
            </a:r>
          </a:p>
          <a:p>
            <a:r>
              <a:rPr lang="de-DE" dirty="0"/>
              <a:t>Selbstkritik/ Erfahrungen</a:t>
            </a:r>
          </a:p>
          <a:p>
            <a:r>
              <a:rPr lang="de-DE" dirty="0"/>
              <a:t>Das </a:t>
            </a:r>
            <a:r>
              <a:rPr lang="de-DE" dirty="0" smtClean="0"/>
              <a:t>Programm</a:t>
            </a:r>
          </a:p>
          <a:p>
            <a:r>
              <a:rPr lang="de-DE" dirty="0" smtClean="0"/>
              <a:t>Die Steuerung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352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klassisches Spiel „</a:t>
            </a:r>
            <a:r>
              <a:rPr lang="de-DE" dirty="0" smtClean="0"/>
              <a:t>neu erfinden</a:t>
            </a:r>
            <a:r>
              <a:rPr lang="de-DE" dirty="0"/>
              <a:t>“</a:t>
            </a:r>
          </a:p>
          <a:p>
            <a:pPr lvl="1"/>
            <a:r>
              <a:rPr lang="de-DE" dirty="0">
                <a:hlinkClick r:id="rId3" action="ppaction://program"/>
              </a:rPr>
              <a:t>Minesweeper</a:t>
            </a:r>
            <a:endParaRPr lang="de-DE" dirty="0"/>
          </a:p>
          <a:p>
            <a:pPr lvl="1"/>
            <a:r>
              <a:rPr lang="de-DE" dirty="0"/>
              <a:t>Mit Erweiterungen</a:t>
            </a:r>
          </a:p>
          <a:p>
            <a:r>
              <a:rPr lang="de-DE" dirty="0"/>
              <a:t>Zu einem „Third-Person“ – Spiel </a:t>
            </a:r>
            <a:r>
              <a:rPr lang="de-DE" dirty="0" smtClean="0"/>
              <a:t>umwandeln</a:t>
            </a:r>
          </a:p>
          <a:p>
            <a:r>
              <a:rPr lang="de-DE" dirty="0" smtClean="0"/>
              <a:t>Neue Gegenstände hinzufügen</a:t>
            </a:r>
          </a:p>
          <a:p>
            <a:r>
              <a:rPr lang="de-DE" dirty="0" smtClean="0"/>
              <a:t>Neuer Modus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3" t="23335" r="34203" b="57928"/>
          <a:stretch/>
        </p:blipFill>
        <p:spPr bwMode="auto">
          <a:xfrm>
            <a:off x="7990703" y="922514"/>
            <a:ext cx="2993528" cy="176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Ohne zusätzliche Installation startbar</a:t>
            </a:r>
          </a:p>
          <a:p>
            <a:r>
              <a:rPr lang="de-DE" dirty="0"/>
              <a:t>Leicht zu verstehen</a:t>
            </a:r>
          </a:p>
          <a:p>
            <a:r>
              <a:rPr lang="de-DE" dirty="0"/>
              <a:t>Prinzip wie beim </a:t>
            </a:r>
            <a:r>
              <a:rPr lang="de-DE" dirty="0" smtClean="0"/>
              <a:t>klassischen </a:t>
            </a:r>
            <a:r>
              <a:rPr lang="de-DE" dirty="0"/>
              <a:t>Minesweeper</a:t>
            </a:r>
          </a:p>
          <a:p>
            <a:r>
              <a:rPr lang="de-DE" dirty="0" smtClean="0"/>
              <a:t>Spezialgegenstände</a:t>
            </a:r>
          </a:p>
          <a:p>
            <a:endParaRPr lang="de-DE" dirty="0"/>
          </a:p>
        </p:txBody>
      </p:sp>
      <p:pic>
        <p:nvPicPr>
          <p:cNvPr id="4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</p:spTree>
    <p:extLst>
      <p:ext uri="{BB962C8B-B14F-4D97-AF65-F5344CB8AC3E}">
        <p14:creationId xmlns:p14="http://schemas.microsoft.com/office/powerpoint/2010/main" val="15450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 - 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Planung und Zeiteinteilung</a:t>
            </a:r>
          </a:p>
          <a:p>
            <a:pPr lvl="1"/>
            <a:r>
              <a:rPr lang="de-DE" sz="2800" dirty="0"/>
              <a:t>Game- Engine zur Verwirklichung</a:t>
            </a:r>
          </a:p>
          <a:p>
            <a:pPr lvl="2"/>
            <a:r>
              <a:rPr lang="de-DE" sz="2400" dirty="0"/>
              <a:t>Blender</a:t>
            </a:r>
          </a:p>
          <a:p>
            <a:pPr lvl="3"/>
            <a:r>
              <a:rPr lang="de-DE" sz="2400" dirty="0"/>
              <a:t>Welt bauen</a:t>
            </a:r>
          </a:p>
          <a:p>
            <a:pPr lvl="3"/>
            <a:r>
              <a:rPr lang="de-DE" sz="2400" dirty="0"/>
              <a:t>Texturieren</a:t>
            </a:r>
          </a:p>
          <a:p>
            <a:pPr lvl="2"/>
            <a:r>
              <a:rPr lang="de-DE" sz="2400" dirty="0"/>
              <a:t>Algorithmus </a:t>
            </a:r>
            <a:r>
              <a:rPr lang="de-DE" sz="2400" dirty="0" smtClean="0"/>
              <a:t>programmieren </a:t>
            </a:r>
            <a:endParaRPr lang="de-DE" sz="2400" dirty="0"/>
          </a:p>
          <a:p>
            <a:pPr lvl="1"/>
            <a:r>
              <a:rPr lang="de-DE" sz="2800" dirty="0"/>
              <a:t>Dokumentation</a:t>
            </a:r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 - Personen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hat eigene Stärken/ </a:t>
            </a:r>
            <a:r>
              <a:rPr lang="de-DE" dirty="0" smtClean="0"/>
              <a:t>Fähigkeiten</a:t>
            </a:r>
          </a:p>
          <a:p>
            <a:pPr lvl="1"/>
            <a:r>
              <a:rPr lang="de-DE" dirty="0" smtClean="0"/>
              <a:t>Programmieren: Jan</a:t>
            </a:r>
          </a:p>
          <a:p>
            <a:pPr lvl="1"/>
            <a:r>
              <a:rPr lang="de-DE" dirty="0" smtClean="0"/>
              <a:t>Blender: Andre</a:t>
            </a:r>
          </a:p>
          <a:p>
            <a:pPr lvl="1"/>
            <a:r>
              <a:rPr lang="de-DE" dirty="0" smtClean="0"/>
              <a:t>Design und Dokumentation: Cedric</a:t>
            </a:r>
          </a:p>
          <a:p>
            <a:pPr lvl="1"/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pic>
        <p:nvPicPr>
          <p:cNvPr id="6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08" y="1700213"/>
            <a:ext cx="3545968" cy="24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Eigene Dokumente\Desktop\usb\Unbenan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08" y="1523999"/>
            <a:ext cx="3277793" cy="32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3604284"/>
            <a:ext cx="6511925" cy="290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Mines3D | Andre &amp; Cedric &amp; Jan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67793"/>
              </p:ext>
            </p:extLst>
          </p:nvPr>
        </p:nvGraphicFramePr>
        <p:xfrm>
          <a:off x="1754371" y="1084521"/>
          <a:ext cx="9704203" cy="5401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4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9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6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Ereignis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Person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Entscheiden ob HTML mit JS oder mit einer Game-Engine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Jan,</a:t>
                      </a:r>
                      <a:r>
                        <a:rPr lang="de-DE" sz="800" baseline="0" dirty="0">
                          <a:effectLst/>
                        </a:rPr>
                        <a:t> </a:t>
                      </a:r>
                      <a:r>
                        <a:rPr lang="de-DE" sz="800" dirty="0">
                          <a:effectLst/>
                        </a:rPr>
                        <a:t>Andre &amp; 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Besprechung: Machbarkeit der Features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Jan,</a:t>
                      </a:r>
                      <a:r>
                        <a:rPr lang="de-DE" sz="800" baseline="0" dirty="0">
                          <a:effectLst/>
                        </a:rPr>
                        <a:t> </a:t>
                      </a:r>
                      <a:r>
                        <a:rPr lang="de-DE" sz="800" dirty="0">
                          <a:effectLst/>
                        </a:rPr>
                        <a:t>Andre &amp; 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6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Blender + Python + GIMP erlernen und vertiefen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Blender: Andre </a:t>
                      </a:r>
                      <a:endParaRPr lang="de-DE" sz="9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Python: Jan</a:t>
                      </a:r>
                      <a:endParaRPr lang="de-DE" sz="9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GIMP: 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Blender: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 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Spielwelt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3D Models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Kamera Bewegung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3D Charakter &amp; Animation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6740" algn="l"/>
                        </a:tabLs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7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Texturieren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 &amp; Andre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Animationen Erstellen </a:t>
                      </a:r>
                      <a:r>
                        <a:rPr lang="de-DE" sz="800" dirty="0" smtClean="0">
                          <a:effectLst/>
                        </a:rPr>
                        <a:t>und </a:t>
                      </a:r>
                      <a:r>
                        <a:rPr lang="de-DE" sz="800" dirty="0">
                          <a:effectLst/>
                        </a:rPr>
                        <a:t>Integrieren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Sound Erstellen und Integrieren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Integration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Python: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Spielmechanik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Ausrüstungssystem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57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Erweiterung: Spielfelderstellung mit Variablen Größen 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Level 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Menüführung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Soundregler Integration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Projekt Präsentation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 &amp; Schriftliche Einschätzung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Bug Behebung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Mögliche Verbesserungen &amp; Erweiterungen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Cedric, 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Jan</a:t>
                      </a: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Anwenderhandbuch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Testplan mit Testfällen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52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Inline – Dokumentation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</a:tbl>
          </a:graphicData>
        </a:graphic>
      </p:graphicFrame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2195568F-7564-4181-B467-F06372666B5F}"/>
              </a:ext>
            </a:extLst>
          </p:cNvPr>
          <p:cNvSpPr txBox="1"/>
          <p:nvPr/>
        </p:nvSpPr>
        <p:spPr>
          <a:xfrm>
            <a:off x="1754371" y="499730"/>
            <a:ext cx="380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Selbstkritik/ Erfahrungen</a:t>
            </a:r>
          </a:p>
        </p:txBody>
      </p:sp>
      <p:pic>
        <p:nvPicPr>
          <p:cNvPr id="3074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217543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376293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555547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279559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134194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446921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90" y="2579937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794561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3242269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3699470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4012471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4764946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5054462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5206862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5359262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95" y="5511662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5835705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alität, Haken, Häkchen, Abgehakt, Ja, Zustimmu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6305665"/>
            <a:ext cx="210210" cy="2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2657131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05" y="3004769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3" y="3463851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2" y="3601634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1" y="4198869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0" y="4358628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9" y="4659468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08" y="4975156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www.unternehmer-portal.net/wp-content/uploads/rotes-kreuz-fehler-200x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13" y="5576765"/>
            <a:ext cx="137783" cy="1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0</TotalTime>
  <Words>382</Words>
  <Application>Microsoft Office PowerPoint</Application>
  <PresentationFormat>Benutzerdefiniert</PresentationFormat>
  <Paragraphs>176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Technologie 16:9</vt:lpstr>
      <vt:lpstr>PowerPoint-Präsentation</vt:lpstr>
      <vt:lpstr>Mines3D</vt:lpstr>
      <vt:lpstr>Mines3D</vt:lpstr>
      <vt:lpstr>Gliederung</vt:lpstr>
      <vt:lpstr>Unsere Idee</vt:lpstr>
      <vt:lpstr>Ziele</vt:lpstr>
      <vt:lpstr>Arbeitsaufteilung - Themen</vt:lpstr>
      <vt:lpstr>Arbeitsaufteilung - Personen</vt:lpstr>
      <vt:lpstr>PowerPoint-Präsentation</vt:lpstr>
      <vt:lpstr>PowerPoint-Präsentation</vt:lpstr>
      <vt:lpstr>Das Programm</vt:lpstr>
      <vt:lpstr>Die Steuerung</vt:lpstr>
      <vt:lpstr>Blender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</dc:title>
  <dc:creator/>
  <cp:lastModifiedBy/>
  <cp:revision>2</cp:revision>
  <dcterms:created xsi:type="dcterms:W3CDTF">2012-07-30T21:06:50Z</dcterms:created>
  <dcterms:modified xsi:type="dcterms:W3CDTF">2017-12-17T21:20:48Z</dcterms:modified>
</cp:coreProperties>
</file>