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E8F88-CE16-4C3C-A540-DD2B935B87D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5ABC4F-F7F4-46EE-A0FF-EC5BD54CE3E9}">
      <dgm:prSet phldrT="[Texte]" phldr="0"/>
      <dgm:spPr/>
      <dgm:t>
        <a:bodyPr/>
        <a:lstStyle/>
        <a:p>
          <a:r>
            <a:rPr lang="fr-FR" dirty="0"/>
            <a:t>On décolle</a:t>
          </a:r>
        </a:p>
      </dgm:t>
    </dgm:pt>
    <dgm:pt modelId="{7E884DA9-2B16-4D53-A2FA-20DE0174864F}" type="parTrans" cxnId="{18AC5735-BBAF-4636-88C2-1F75B838E4D6}">
      <dgm:prSet/>
      <dgm:spPr/>
      <dgm:t>
        <a:bodyPr/>
        <a:lstStyle/>
        <a:p>
          <a:endParaRPr lang="fr-FR"/>
        </a:p>
      </dgm:t>
    </dgm:pt>
    <dgm:pt modelId="{3F19FBCD-ED82-4B32-A2FE-550C0860FD8B}" type="sibTrans" cxnId="{18AC5735-BBAF-4636-88C2-1F75B838E4D6}">
      <dgm:prSet/>
      <dgm:spPr/>
      <dgm:t>
        <a:bodyPr/>
        <a:lstStyle/>
        <a:p>
          <a:endParaRPr lang="fr-FR"/>
        </a:p>
      </dgm:t>
    </dgm:pt>
    <dgm:pt modelId="{EF010206-B2D4-4298-B171-25734804EDDA}">
      <dgm:prSet phldrT="[Texte]" phldr="0"/>
      <dgm:spPr/>
      <dgm:t>
        <a:bodyPr/>
        <a:lstStyle/>
        <a:p>
          <a:r>
            <a:rPr lang="fr-FR" dirty="0"/>
            <a:t>On s’envole</a:t>
          </a:r>
        </a:p>
      </dgm:t>
    </dgm:pt>
    <dgm:pt modelId="{61697216-5269-4DB8-9002-75FC6C1A562E}" type="parTrans" cxnId="{ACFC6BD7-E516-4818-B5C8-96D02B7DCF9E}">
      <dgm:prSet/>
      <dgm:spPr/>
      <dgm:t>
        <a:bodyPr/>
        <a:lstStyle/>
        <a:p>
          <a:endParaRPr lang="fr-FR"/>
        </a:p>
      </dgm:t>
    </dgm:pt>
    <dgm:pt modelId="{18F449CA-B035-493D-9E94-91FD1BEF508B}" type="sibTrans" cxnId="{ACFC6BD7-E516-4818-B5C8-96D02B7DCF9E}">
      <dgm:prSet/>
      <dgm:spPr/>
      <dgm:t>
        <a:bodyPr/>
        <a:lstStyle/>
        <a:p>
          <a:endParaRPr lang="fr-FR"/>
        </a:p>
      </dgm:t>
    </dgm:pt>
    <dgm:pt modelId="{676E2308-CD0B-4C5F-9906-C73146492189}">
      <dgm:prSet phldrT="[Texte]" phldr="0"/>
      <dgm:spPr/>
      <dgm:t>
        <a:bodyPr/>
        <a:lstStyle/>
        <a:p>
          <a:r>
            <a:rPr lang="fr-FR" dirty="0"/>
            <a:t>On est loin</a:t>
          </a:r>
        </a:p>
      </dgm:t>
    </dgm:pt>
    <dgm:pt modelId="{308F42E7-BD53-4024-9974-62F3AED2D6D6}" type="parTrans" cxnId="{1074C423-D3A1-4F8D-B362-1BCA3A49D8AC}">
      <dgm:prSet/>
      <dgm:spPr/>
      <dgm:t>
        <a:bodyPr/>
        <a:lstStyle/>
        <a:p>
          <a:endParaRPr lang="fr-FR"/>
        </a:p>
      </dgm:t>
    </dgm:pt>
    <dgm:pt modelId="{B6936168-FA51-49D2-A66E-4BF67846224D}" type="sibTrans" cxnId="{1074C423-D3A1-4F8D-B362-1BCA3A49D8AC}">
      <dgm:prSet/>
      <dgm:spPr/>
      <dgm:t>
        <a:bodyPr/>
        <a:lstStyle/>
        <a:p>
          <a:endParaRPr lang="fr-FR"/>
        </a:p>
      </dgm:t>
    </dgm:pt>
    <dgm:pt modelId="{EA690BDE-ACD6-49CE-9BB0-8C9314DB5806}" type="pres">
      <dgm:prSet presAssocID="{E15E8F88-CE16-4C3C-A540-DD2B935B87D9}" presName="arrowDiagram" presStyleCnt="0">
        <dgm:presLayoutVars>
          <dgm:chMax val="5"/>
          <dgm:dir/>
          <dgm:resizeHandles val="exact"/>
        </dgm:presLayoutVars>
      </dgm:prSet>
      <dgm:spPr/>
    </dgm:pt>
    <dgm:pt modelId="{63989403-0129-4753-BFCE-769D9E316CF7}" type="pres">
      <dgm:prSet presAssocID="{E15E8F88-CE16-4C3C-A540-DD2B935B87D9}" presName="arrow" presStyleLbl="bgShp" presStyleIdx="0" presStyleCnt="1"/>
      <dgm:spPr/>
    </dgm:pt>
    <dgm:pt modelId="{4A838047-E5D7-40D9-A98C-618FC2FF12FC}" type="pres">
      <dgm:prSet presAssocID="{E15E8F88-CE16-4C3C-A540-DD2B935B87D9}" presName="arrowDiagram3" presStyleCnt="0"/>
      <dgm:spPr/>
    </dgm:pt>
    <dgm:pt modelId="{CE830CE9-1FB2-41FC-85E4-6C2AF24D44D5}" type="pres">
      <dgm:prSet presAssocID="{255ABC4F-F7F4-46EE-A0FF-EC5BD54CE3E9}" presName="bullet3a" presStyleLbl="node1" presStyleIdx="0" presStyleCnt="3"/>
      <dgm:spPr/>
    </dgm:pt>
    <dgm:pt modelId="{EF2EE06D-3294-48FF-8736-F078B8ED3F6B}" type="pres">
      <dgm:prSet presAssocID="{255ABC4F-F7F4-46EE-A0FF-EC5BD54CE3E9}" presName="textBox3a" presStyleLbl="revTx" presStyleIdx="0" presStyleCnt="3">
        <dgm:presLayoutVars>
          <dgm:bulletEnabled val="1"/>
        </dgm:presLayoutVars>
      </dgm:prSet>
      <dgm:spPr/>
    </dgm:pt>
    <dgm:pt modelId="{6D41CE10-92BF-4A74-B031-A8EA7397B0CC}" type="pres">
      <dgm:prSet presAssocID="{EF010206-B2D4-4298-B171-25734804EDDA}" presName="bullet3b" presStyleLbl="node1" presStyleIdx="1" presStyleCnt="3"/>
      <dgm:spPr/>
    </dgm:pt>
    <dgm:pt modelId="{D9321DA5-B64E-4282-BFC5-A1530E2457DD}" type="pres">
      <dgm:prSet presAssocID="{EF010206-B2D4-4298-B171-25734804EDDA}" presName="textBox3b" presStyleLbl="revTx" presStyleIdx="1" presStyleCnt="3">
        <dgm:presLayoutVars>
          <dgm:bulletEnabled val="1"/>
        </dgm:presLayoutVars>
      </dgm:prSet>
      <dgm:spPr/>
    </dgm:pt>
    <dgm:pt modelId="{A7801AB7-2F7C-4BFC-8E12-A40ABA389F05}" type="pres">
      <dgm:prSet presAssocID="{676E2308-CD0B-4C5F-9906-C73146492189}" presName="bullet3c" presStyleLbl="node1" presStyleIdx="2" presStyleCnt="3"/>
      <dgm:spPr/>
    </dgm:pt>
    <dgm:pt modelId="{003D6CA4-21A6-455A-A221-9A7D1DE5E085}" type="pres">
      <dgm:prSet presAssocID="{676E2308-CD0B-4C5F-9906-C7314649218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EF9681F-7A9C-4F10-B962-625298FB1391}" type="presOf" srcId="{E15E8F88-CE16-4C3C-A540-DD2B935B87D9}" destId="{EA690BDE-ACD6-49CE-9BB0-8C9314DB5806}" srcOrd="0" destOrd="0" presId="urn:microsoft.com/office/officeart/2005/8/layout/arrow2"/>
    <dgm:cxn modelId="{1074C423-D3A1-4F8D-B362-1BCA3A49D8AC}" srcId="{E15E8F88-CE16-4C3C-A540-DD2B935B87D9}" destId="{676E2308-CD0B-4C5F-9906-C73146492189}" srcOrd="2" destOrd="0" parTransId="{308F42E7-BD53-4024-9974-62F3AED2D6D6}" sibTransId="{B6936168-FA51-49D2-A66E-4BF67846224D}"/>
    <dgm:cxn modelId="{F9F4A230-A406-472B-B548-8E39A67099F1}" type="presOf" srcId="{EF010206-B2D4-4298-B171-25734804EDDA}" destId="{D9321DA5-B64E-4282-BFC5-A1530E2457DD}" srcOrd="0" destOrd="0" presId="urn:microsoft.com/office/officeart/2005/8/layout/arrow2"/>
    <dgm:cxn modelId="{18AC5735-BBAF-4636-88C2-1F75B838E4D6}" srcId="{E15E8F88-CE16-4C3C-A540-DD2B935B87D9}" destId="{255ABC4F-F7F4-46EE-A0FF-EC5BD54CE3E9}" srcOrd="0" destOrd="0" parTransId="{7E884DA9-2B16-4D53-A2FA-20DE0174864F}" sibTransId="{3F19FBCD-ED82-4B32-A2FE-550C0860FD8B}"/>
    <dgm:cxn modelId="{020DA296-C155-4D88-90E2-4D5A804E1198}" type="presOf" srcId="{255ABC4F-F7F4-46EE-A0FF-EC5BD54CE3E9}" destId="{EF2EE06D-3294-48FF-8736-F078B8ED3F6B}" srcOrd="0" destOrd="0" presId="urn:microsoft.com/office/officeart/2005/8/layout/arrow2"/>
    <dgm:cxn modelId="{5B4717A3-4F05-41BE-8928-C122C2A3CFA6}" type="presOf" srcId="{676E2308-CD0B-4C5F-9906-C73146492189}" destId="{003D6CA4-21A6-455A-A221-9A7D1DE5E085}" srcOrd="0" destOrd="0" presId="urn:microsoft.com/office/officeart/2005/8/layout/arrow2"/>
    <dgm:cxn modelId="{ACFC6BD7-E516-4818-B5C8-96D02B7DCF9E}" srcId="{E15E8F88-CE16-4C3C-A540-DD2B935B87D9}" destId="{EF010206-B2D4-4298-B171-25734804EDDA}" srcOrd="1" destOrd="0" parTransId="{61697216-5269-4DB8-9002-75FC6C1A562E}" sibTransId="{18F449CA-B035-493D-9E94-91FD1BEF508B}"/>
    <dgm:cxn modelId="{5F1022C1-EA6A-46DD-BF29-20BED6FD670C}" type="presParOf" srcId="{EA690BDE-ACD6-49CE-9BB0-8C9314DB5806}" destId="{63989403-0129-4753-BFCE-769D9E316CF7}" srcOrd="0" destOrd="0" presId="urn:microsoft.com/office/officeart/2005/8/layout/arrow2"/>
    <dgm:cxn modelId="{05A016E6-F8BC-42D6-BA11-D4E675F75D5B}" type="presParOf" srcId="{EA690BDE-ACD6-49CE-9BB0-8C9314DB5806}" destId="{4A838047-E5D7-40D9-A98C-618FC2FF12FC}" srcOrd="1" destOrd="0" presId="urn:microsoft.com/office/officeart/2005/8/layout/arrow2"/>
    <dgm:cxn modelId="{F3BB1F1D-E247-4C0E-BE92-78900C0EF849}" type="presParOf" srcId="{4A838047-E5D7-40D9-A98C-618FC2FF12FC}" destId="{CE830CE9-1FB2-41FC-85E4-6C2AF24D44D5}" srcOrd="0" destOrd="0" presId="urn:microsoft.com/office/officeart/2005/8/layout/arrow2"/>
    <dgm:cxn modelId="{284001BF-4CB3-47BE-AC1B-1384F99AD8C4}" type="presParOf" srcId="{4A838047-E5D7-40D9-A98C-618FC2FF12FC}" destId="{EF2EE06D-3294-48FF-8736-F078B8ED3F6B}" srcOrd="1" destOrd="0" presId="urn:microsoft.com/office/officeart/2005/8/layout/arrow2"/>
    <dgm:cxn modelId="{A7059BC3-CBF6-4047-932B-F12AD02208A3}" type="presParOf" srcId="{4A838047-E5D7-40D9-A98C-618FC2FF12FC}" destId="{6D41CE10-92BF-4A74-B031-A8EA7397B0CC}" srcOrd="2" destOrd="0" presId="urn:microsoft.com/office/officeart/2005/8/layout/arrow2"/>
    <dgm:cxn modelId="{240ED3A3-B527-4EDC-BB53-C0123CE297C6}" type="presParOf" srcId="{4A838047-E5D7-40D9-A98C-618FC2FF12FC}" destId="{D9321DA5-B64E-4282-BFC5-A1530E2457DD}" srcOrd="3" destOrd="0" presId="urn:microsoft.com/office/officeart/2005/8/layout/arrow2"/>
    <dgm:cxn modelId="{18366147-FB0E-4B0E-8064-794E9E81C21B}" type="presParOf" srcId="{4A838047-E5D7-40D9-A98C-618FC2FF12FC}" destId="{A7801AB7-2F7C-4BFC-8E12-A40ABA389F05}" srcOrd="4" destOrd="0" presId="urn:microsoft.com/office/officeart/2005/8/layout/arrow2"/>
    <dgm:cxn modelId="{2F0281CB-6241-4C00-BC34-735171B1D079}" type="presParOf" srcId="{4A838047-E5D7-40D9-A98C-618FC2FF12FC}" destId="{003D6CA4-21A6-455A-A221-9A7D1DE5E08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5E8F88-CE16-4C3C-A540-DD2B935B87D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5ABC4F-F7F4-46EE-A0FF-EC5BD54CE3E9}">
      <dgm:prSet phldrT="[Texte]" phldr="0"/>
      <dgm:spPr/>
      <dgm:t>
        <a:bodyPr/>
        <a:lstStyle/>
        <a:p>
          <a:r>
            <a:rPr lang="fr-FR" dirty="0"/>
            <a:t>Ceci ne doit pas être </a:t>
          </a:r>
          <a:r>
            <a:rPr lang="fr-FR" dirty="0" err="1"/>
            <a:t>selectionné</a:t>
          </a:r>
          <a:endParaRPr lang="fr-FR" dirty="0"/>
        </a:p>
      </dgm:t>
    </dgm:pt>
    <dgm:pt modelId="{7E884DA9-2B16-4D53-A2FA-20DE0174864F}" type="parTrans" cxnId="{18AC5735-BBAF-4636-88C2-1F75B838E4D6}">
      <dgm:prSet/>
      <dgm:spPr/>
      <dgm:t>
        <a:bodyPr/>
        <a:lstStyle/>
        <a:p>
          <a:endParaRPr lang="fr-FR"/>
        </a:p>
      </dgm:t>
    </dgm:pt>
    <dgm:pt modelId="{3F19FBCD-ED82-4B32-A2FE-550C0860FD8B}" type="sibTrans" cxnId="{18AC5735-BBAF-4636-88C2-1F75B838E4D6}">
      <dgm:prSet/>
      <dgm:spPr/>
      <dgm:t>
        <a:bodyPr/>
        <a:lstStyle/>
        <a:p>
          <a:endParaRPr lang="fr-FR"/>
        </a:p>
      </dgm:t>
    </dgm:pt>
    <dgm:pt modelId="{EF010206-B2D4-4298-B171-25734804EDDA}">
      <dgm:prSet phldrT="[Texte]" phldr="0"/>
      <dgm:spPr/>
      <dgm:t>
        <a:bodyPr/>
        <a:lstStyle/>
        <a:p>
          <a:r>
            <a:rPr lang="fr-FR" dirty="0"/>
            <a:t>AAAA</a:t>
          </a:r>
        </a:p>
      </dgm:t>
    </dgm:pt>
    <dgm:pt modelId="{61697216-5269-4DB8-9002-75FC6C1A562E}" type="parTrans" cxnId="{ACFC6BD7-E516-4818-B5C8-96D02B7DCF9E}">
      <dgm:prSet/>
      <dgm:spPr/>
      <dgm:t>
        <a:bodyPr/>
        <a:lstStyle/>
        <a:p>
          <a:endParaRPr lang="fr-FR"/>
        </a:p>
      </dgm:t>
    </dgm:pt>
    <dgm:pt modelId="{18F449CA-B035-493D-9E94-91FD1BEF508B}" type="sibTrans" cxnId="{ACFC6BD7-E516-4818-B5C8-96D02B7DCF9E}">
      <dgm:prSet/>
      <dgm:spPr/>
      <dgm:t>
        <a:bodyPr/>
        <a:lstStyle/>
        <a:p>
          <a:endParaRPr lang="fr-FR"/>
        </a:p>
      </dgm:t>
    </dgm:pt>
    <dgm:pt modelId="{676E2308-CD0B-4C5F-9906-C73146492189}">
      <dgm:prSet phldrT="[Texte]" phldr="0"/>
      <dgm:spPr/>
      <dgm:t>
        <a:bodyPr/>
        <a:lstStyle/>
        <a:p>
          <a:r>
            <a:rPr lang="fr-FR" dirty="0"/>
            <a:t>ACA</a:t>
          </a:r>
        </a:p>
      </dgm:t>
    </dgm:pt>
    <dgm:pt modelId="{308F42E7-BD53-4024-9974-62F3AED2D6D6}" type="parTrans" cxnId="{1074C423-D3A1-4F8D-B362-1BCA3A49D8AC}">
      <dgm:prSet/>
      <dgm:spPr/>
      <dgm:t>
        <a:bodyPr/>
        <a:lstStyle/>
        <a:p>
          <a:endParaRPr lang="fr-FR"/>
        </a:p>
      </dgm:t>
    </dgm:pt>
    <dgm:pt modelId="{B6936168-FA51-49D2-A66E-4BF67846224D}" type="sibTrans" cxnId="{1074C423-D3A1-4F8D-B362-1BCA3A49D8AC}">
      <dgm:prSet/>
      <dgm:spPr/>
      <dgm:t>
        <a:bodyPr/>
        <a:lstStyle/>
        <a:p>
          <a:endParaRPr lang="fr-FR"/>
        </a:p>
      </dgm:t>
    </dgm:pt>
    <dgm:pt modelId="{EA690BDE-ACD6-49CE-9BB0-8C9314DB5806}" type="pres">
      <dgm:prSet presAssocID="{E15E8F88-CE16-4C3C-A540-DD2B935B87D9}" presName="arrowDiagram" presStyleCnt="0">
        <dgm:presLayoutVars>
          <dgm:chMax val="5"/>
          <dgm:dir/>
          <dgm:resizeHandles val="exact"/>
        </dgm:presLayoutVars>
      </dgm:prSet>
      <dgm:spPr/>
    </dgm:pt>
    <dgm:pt modelId="{63989403-0129-4753-BFCE-769D9E316CF7}" type="pres">
      <dgm:prSet presAssocID="{E15E8F88-CE16-4C3C-A540-DD2B935B87D9}" presName="arrow" presStyleLbl="bgShp" presStyleIdx="0" presStyleCnt="1"/>
      <dgm:spPr/>
    </dgm:pt>
    <dgm:pt modelId="{4A838047-E5D7-40D9-A98C-618FC2FF12FC}" type="pres">
      <dgm:prSet presAssocID="{E15E8F88-CE16-4C3C-A540-DD2B935B87D9}" presName="arrowDiagram3" presStyleCnt="0"/>
      <dgm:spPr/>
    </dgm:pt>
    <dgm:pt modelId="{CE830CE9-1FB2-41FC-85E4-6C2AF24D44D5}" type="pres">
      <dgm:prSet presAssocID="{255ABC4F-F7F4-46EE-A0FF-EC5BD54CE3E9}" presName="bullet3a" presStyleLbl="node1" presStyleIdx="0" presStyleCnt="3"/>
      <dgm:spPr/>
    </dgm:pt>
    <dgm:pt modelId="{EF2EE06D-3294-48FF-8736-F078B8ED3F6B}" type="pres">
      <dgm:prSet presAssocID="{255ABC4F-F7F4-46EE-A0FF-EC5BD54CE3E9}" presName="textBox3a" presStyleLbl="revTx" presStyleIdx="0" presStyleCnt="3">
        <dgm:presLayoutVars>
          <dgm:bulletEnabled val="1"/>
        </dgm:presLayoutVars>
      </dgm:prSet>
      <dgm:spPr/>
    </dgm:pt>
    <dgm:pt modelId="{6D41CE10-92BF-4A74-B031-A8EA7397B0CC}" type="pres">
      <dgm:prSet presAssocID="{EF010206-B2D4-4298-B171-25734804EDDA}" presName="bullet3b" presStyleLbl="node1" presStyleIdx="1" presStyleCnt="3"/>
      <dgm:spPr/>
    </dgm:pt>
    <dgm:pt modelId="{D9321DA5-B64E-4282-BFC5-A1530E2457DD}" type="pres">
      <dgm:prSet presAssocID="{EF010206-B2D4-4298-B171-25734804EDDA}" presName="textBox3b" presStyleLbl="revTx" presStyleIdx="1" presStyleCnt="3">
        <dgm:presLayoutVars>
          <dgm:bulletEnabled val="1"/>
        </dgm:presLayoutVars>
      </dgm:prSet>
      <dgm:spPr/>
    </dgm:pt>
    <dgm:pt modelId="{A7801AB7-2F7C-4BFC-8E12-A40ABA389F05}" type="pres">
      <dgm:prSet presAssocID="{676E2308-CD0B-4C5F-9906-C73146492189}" presName="bullet3c" presStyleLbl="node1" presStyleIdx="2" presStyleCnt="3"/>
      <dgm:spPr/>
    </dgm:pt>
    <dgm:pt modelId="{003D6CA4-21A6-455A-A221-9A7D1DE5E085}" type="pres">
      <dgm:prSet presAssocID="{676E2308-CD0B-4C5F-9906-C7314649218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EF9681F-7A9C-4F10-B962-625298FB1391}" type="presOf" srcId="{E15E8F88-CE16-4C3C-A540-DD2B935B87D9}" destId="{EA690BDE-ACD6-49CE-9BB0-8C9314DB5806}" srcOrd="0" destOrd="0" presId="urn:microsoft.com/office/officeart/2005/8/layout/arrow2"/>
    <dgm:cxn modelId="{1074C423-D3A1-4F8D-B362-1BCA3A49D8AC}" srcId="{E15E8F88-CE16-4C3C-A540-DD2B935B87D9}" destId="{676E2308-CD0B-4C5F-9906-C73146492189}" srcOrd="2" destOrd="0" parTransId="{308F42E7-BD53-4024-9974-62F3AED2D6D6}" sibTransId="{B6936168-FA51-49D2-A66E-4BF67846224D}"/>
    <dgm:cxn modelId="{F9F4A230-A406-472B-B548-8E39A67099F1}" type="presOf" srcId="{EF010206-B2D4-4298-B171-25734804EDDA}" destId="{D9321DA5-B64E-4282-BFC5-A1530E2457DD}" srcOrd="0" destOrd="0" presId="urn:microsoft.com/office/officeart/2005/8/layout/arrow2"/>
    <dgm:cxn modelId="{18AC5735-BBAF-4636-88C2-1F75B838E4D6}" srcId="{E15E8F88-CE16-4C3C-A540-DD2B935B87D9}" destId="{255ABC4F-F7F4-46EE-A0FF-EC5BD54CE3E9}" srcOrd="0" destOrd="0" parTransId="{7E884DA9-2B16-4D53-A2FA-20DE0174864F}" sibTransId="{3F19FBCD-ED82-4B32-A2FE-550C0860FD8B}"/>
    <dgm:cxn modelId="{020DA296-C155-4D88-90E2-4D5A804E1198}" type="presOf" srcId="{255ABC4F-F7F4-46EE-A0FF-EC5BD54CE3E9}" destId="{EF2EE06D-3294-48FF-8736-F078B8ED3F6B}" srcOrd="0" destOrd="0" presId="urn:microsoft.com/office/officeart/2005/8/layout/arrow2"/>
    <dgm:cxn modelId="{5B4717A3-4F05-41BE-8928-C122C2A3CFA6}" type="presOf" srcId="{676E2308-CD0B-4C5F-9906-C73146492189}" destId="{003D6CA4-21A6-455A-A221-9A7D1DE5E085}" srcOrd="0" destOrd="0" presId="urn:microsoft.com/office/officeart/2005/8/layout/arrow2"/>
    <dgm:cxn modelId="{ACFC6BD7-E516-4818-B5C8-96D02B7DCF9E}" srcId="{E15E8F88-CE16-4C3C-A540-DD2B935B87D9}" destId="{EF010206-B2D4-4298-B171-25734804EDDA}" srcOrd="1" destOrd="0" parTransId="{61697216-5269-4DB8-9002-75FC6C1A562E}" sibTransId="{18F449CA-B035-493D-9E94-91FD1BEF508B}"/>
    <dgm:cxn modelId="{5F1022C1-EA6A-46DD-BF29-20BED6FD670C}" type="presParOf" srcId="{EA690BDE-ACD6-49CE-9BB0-8C9314DB5806}" destId="{63989403-0129-4753-BFCE-769D9E316CF7}" srcOrd="0" destOrd="0" presId="urn:microsoft.com/office/officeart/2005/8/layout/arrow2"/>
    <dgm:cxn modelId="{05A016E6-F8BC-42D6-BA11-D4E675F75D5B}" type="presParOf" srcId="{EA690BDE-ACD6-49CE-9BB0-8C9314DB5806}" destId="{4A838047-E5D7-40D9-A98C-618FC2FF12FC}" srcOrd="1" destOrd="0" presId="urn:microsoft.com/office/officeart/2005/8/layout/arrow2"/>
    <dgm:cxn modelId="{F3BB1F1D-E247-4C0E-BE92-78900C0EF849}" type="presParOf" srcId="{4A838047-E5D7-40D9-A98C-618FC2FF12FC}" destId="{CE830CE9-1FB2-41FC-85E4-6C2AF24D44D5}" srcOrd="0" destOrd="0" presId="urn:microsoft.com/office/officeart/2005/8/layout/arrow2"/>
    <dgm:cxn modelId="{284001BF-4CB3-47BE-AC1B-1384F99AD8C4}" type="presParOf" srcId="{4A838047-E5D7-40D9-A98C-618FC2FF12FC}" destId="{EF2EE06D-3294-48FF-8736-F078B8ED3F6B}" srcOrd="1" destOrd="0" presId="urn:microsoft.com/office/officeart/2005/8/layout/arrow2"/>
    <dgm:cxn modelId="{A7059BC3-CBF6-4047-932B-F12AD02208A3}" type="presParOf" srcId="{4A838047-E5D7-40D9-A98C-618FC2FF12FC}" destId="{6D41CE10-92BF-4A74-B031-A8EA7397B0CC}" srcOrd="2" destOrd="0" presId="urn:microsoft.com/office/officeart/2005/8/layout/arrow2"/>
    <dgm:cxn modelId="{240ED3A3-B527-4EDC-BB53-C0123CE297C6}" type="presParOf" srcId="{4A838047-E5D7-40D9-A98C-618FC2FF12FC}" destId="{D9321DA5-B64E-4282-BFC5-A1530E2457DD}" srcOrd="3" destOrd="0" presId="urn:microsoft.com/office/officeart/2005/8/layout/arrow2"/>
    <dgm:cxn modelId="{18366147-FB0E-4B0E-8064-794E9E81C21B}" type="presParOf" srcId="{4A838047-E5D7-40D9-A98C-618FC2FF12FC}" destId="{A7801AB7-2F7C-4BFC-8E12-A40ABA389F05}" srcOrd="4" destOrd="0" presId="urn:microsoft.com/office/officeart/2005/8/layout/arrow2"/>
    <dgm:cxn modelId="{2F0281CB-6241-4C00-BC34-735171B1D079}" type="presParOf" srcId="{4A838047-E5D7-40D9-A98C-618FC2FF12FC}" destId="{003D6CA4-21A6-455A-A221-9A7D1DE5E08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89403-0129-4753-BFCE-769D9E316CF7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30CE9-1FB2-41FC-85E4-6C2AF24D44D5}">
      <dsp:nvSpPr>
        <dsp:cNvPr id="0" name=""/>
        <dsp:cNvSpPr/>
      </dsp:nvSpPr>
      <dsp:spPr>
        <a:xfrm>
          <a:off x="2660921" y="3003293"/>
          <a:ext cx="181015" cy="181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EE06D-3294-48FF-8736-F078B8ED3F6B}">
      <dsp:nvSpPr>
        <dsp:cNvPr id="0" name=""/>
        <dsp:cNvSpPr/>
      </dsp:nvSpPr>
      <dsp:spPr>
        <a:xfrm>
          <a:off x="2751429" y="3093801"/>
          <a:ext cx="1622178" cy="125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16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On décolle</a:t>
          </a:r>
        </a:p>
      </dsp:txBody>
      <dsp:txXfrm>
        <a:off x="2751429" y="3093801"/>
        <a:ext cx="1622178" cy="1257536"/>
      </dsp:txXfrm>
    </dsp:sp>
    <dsp:sp modelId="{6D41CE10-92BF-4A74-B031-A8EA7397B0CC}">
      <dsp:nvSpPr>
        <dsp:cNvPr id="0" name=""/>
        <dsp:cNvSpPr/>
      </dsp:nvSpPr>
      <dsp:spPr>
        <a:xfrm>
          <a:off x="4258732" y="1820599"/>
          <a:ext cx="327220" cy="327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21DA5-B64E-4282-BFC5-A1530E2457DD}">
      <dsp:nvSpPr>
        <dsp:cNvPr id="0" name=""/>
        <dsp:cNvSpPr/>
      </dsp:nvSpPr>
      <dsp:spPr>
        <a:xfrm>
          <a:off x="4422343" y="1984210"/>
          <a:ext cx="1670913" cy="236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87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On s’envole</a:t>
          </a:r>
        </a:p>
      </dsp:txBody>
      <dsp:txXfrm>
        <a:off x="4422343" y="1984210"/>
        <a:ext cx="1670913" cy="2367127"/>
      </dsp:txXfrm>
    </dsp:sp>
    <dsp:sp modelId="{A7801AB7-2F7C-4BFC-8E12-A40ABA389F05}">
      <dsp:nvSpPr>
        <dsp:cNvPr id="0" name=""/>
        <dsp:cNvSpPr/>
      </dsp:nvSpPr>
      <dsp:spPr>
        <a:xfrm>
          <a:off x="6180283" y="1100888"/>
          <a:ext cx="452539" cy="452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D6CA4-21A6-455A-A221-9A7D1DE5E085}">
      <dsp:nvSpPr>
        <dsp:cNvPr id="0" name=""/>
        <dsp:cNvSpPr/>
      </dsp:nvSpPr>
      <dsp:spPr>
        <a:xfrm>
          <a:off x="6406553" y="1327158"/>
          <a:ext cx="1670913" cy="302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91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On est loin</a:t>
          </a:r>
        </a:p>
      </dsp:txBody>
      <dsp:txXfrm>
        <a:off x="6406553" y="1327158"/>
        <a:ext cx="1670913" cy="302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89403-0129-4753-BFCE-769D9E316CF7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30CE9-1FB2-41FC-85E4-6C2AF24D44D5}">
      <dsp:nvSpPr>
        <dsp:cNvPr id="0" name=""/>
        <dsp:cNvSpPr/>
      </dsp:nvSpPr>
      <dsp:spPr>
        <a:xfrm>
          <a:off x="2660921" y="3003293"/>
          <a:ext cx="181015" cy="181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EE06D-3294-48FF-8736-F078B8ED3F6B}">
      <dsp:nvSpPr>
        <dsp:cNvPr id="0" name=""/>
        <dsp:cNvSpPr/>
      </dsp:nvSpPr>
      <dsp:spPr>
        <a:xfrm>
          <a:off x="2751429" y="3093801"/>
          <a:ext cx="1622178" cy="125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16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Ceci ne doit pas être </a:t>
          </a:r>
          <a:r>
            <a:rPr lang="fr-FR" sz="2500" kern="1200" dirty="0" err="1"/>
            <a:t>selectionné</a:t>
          </a:r>
          <a:endParaRPr lang="fr-FR" sz="2500" kern="1200" dirty="0"/>
        </a:p>
      </dsp:txBody>
      <dsp:txXfrm>
        <a:off x="2751429" y="3093801"/>
        <a:ext cx="1622178" cy="1257536"/>
      </dsp:txXfrm>
    </dsp:sp>
    <dsp:sp modelId="{6D41CE10-92BF-4A74-B031-A8EA7397B0CC}">
      <dsp:nvSpPr>
        <dsp:cNvPr id="0" name=""/>
        <dsp:cNvSpPr/>
      </dsp:nvSpPr>
      <dsp:spPr>
        <a:xfrm>
          <a:off x="4258732" y="1820599"/>
          <a:ext cx="327220" cy="327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21DA5-B64E-4282-BFC5-A1530E2457DD}">
      <dsp:nvSpPr>
        <dsp:cNvPr id="0" name=""/>
        <dsp:cNvSpPr/>
      </dsp:nvSpPr>
      <dsp:spPr>
        <a:xfrm>
          <a:off x="4422343" y="1984210"/>
          <a:ext cx="1670913" cy="236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87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AAAA</a:t>
          </a:r>
        </a:p>
      </dsp:txBody>
      <dsp:txXfrm>
        <a:off x="4422343" y="1984210"/>
        <a:ext cx="1670913" cy="2367127"/>
      </dsp:txXfrm>
    </dsp:sp>
    <dsp:sp modelId="{A7801AB7-2F7C-4BFC-8E12-A40ABA389F05}">
      <dsp:nvSpPr>
        <dsp:cNvPr id="0" name=""/>
        <dsp:cNvSpPr/>
      </dsp:nvSpPr>
      <dsp:spPr>
        <a:xfrm>
          <a:off x="6180283" y="1100888"/>
          <a:ext cx="452539" cy="452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D6CA4-21A6-455A-A221-9A7D1DE5E085}">
      <dsp:nvSpPr>
        <dsp:cNvPr id="0" name=""/>
        <dsp:cNvSpPr/>
      </dsp:nvSpPr>
      <dsp:spPr>
        <a:xfrm>
          <a:off x="6406553" y="1327158"/>
          <a:ext cx="1670913" cy="302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91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ACA</a:t>
          </a:r>
        </a:p>
      </dsp:txBody>
      <dsp:txXfrm>
        <a:off x="6406553" y="1327158"/>
        <a:ext cx="1670913" cy="3024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712054F-FDCA-4095-9BFA-07F70CBA81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latin typeface="Arial"/>
              </a:rPr>
              <a:t>Un context 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826E41C-56BD-4CB8-AC0D-ED922F5A61C5}" type="slidenum">
              <a:rPr b="0" lang="fr-FR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Un context 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F14E67-3111-4BA0-A61F-7AC6063754B0}" type="slidenum">
              <a:rPr b="0" lang="fr-FR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1E3A0A-E88B-4B5B-9097-A48200DB7CEA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09/04/2021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0EF5DB-8E8C-4B32-8E4B-C1EEBD6AE8F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4E2796-E939-4DA2-A20E-C4F2E58D114F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09/04/2021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E13A83-A070-49C6-9A54-2DC9C0530E8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CA C’’’EST LE </a:t>
            </a:r>
            <a:r>
              <a:rPr b="1" i="1" lang="fr-FR" sz="4400" spc="-1" strike="noStrike" u="sng">
                <a:solidFill>
                  <a:srgbClr val="ff0000"/>
                </a:solidFill>
                <a:uFillTx/>
                <a:latin typeface="Calibri Light"/>
              </a:rPr>
              <a:t>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276264779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CA C’’’EST LE </a:t>
            </a:r>
            <a:r>
              <a:rPr b="1" i="1" lang="fr-FR" sz="4400" spc="-1" strike="noStrike" u="sng">
                <a:solidFill>
                  <a:srgbClr val="ff0000"/>
                </a:solidFill>
                <a:uFillTx/>
                <a:latin typeface="Calibri Light"/>
              </a:rPr>
              <a:t>TITRE DE LA V2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073247333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  <Words>87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2020-09-02T11:54:08Z</dcterms:created>
  <dc:creator>Nicolas BARAT</dc:creator>
  <dc:description/>
  <dc:language>en-US</dc:language>
  <cp:lastModifiedBy/>
  <dcterms:modified xsi:type="dcterms:W3CDTF">2021-04-09T12:17:39Z</dcterms:modified>
  <cp:revision>3</cp:revision>
  <dc:subject/>
  <dc:title>Un titre en gras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