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F38C5A-CDDB-4E46-8207-B30E083EE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45" y="458088"/>
            <a:ext cx="6386504" cy="28061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2D88CC-850D-47F4-AE66-D2FF631909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526045" y="3721667"/>
            <a:ext cx="6386504" cy="28061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A62D08-A648-464E-BE83-079D40B91310}"/>
              </a:ext>
            </a:extLst>
          </p:cNvPr>
          <p:cNvSpPr/>
          <p:nvPr/>
        </p:nvSpPr>
        <p:spPr>
          <a:xfrm>
            <a:off x="526045" y="3721667"/>
            <a:ext cx="6386504" cy="2064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26433A-7C37-4BF0-A3E9-466C8BD7C7E2}"/>
              </a:ext>
            </a:extLst>
          </p:cNvPr>
          <p:cNvSpPr/>
          <p:nvPr/>
        </p:nvSpPr>
        <p:spPr>
          <a:xfrm>
            <a:off x="518425" y="3928110"/>
            <a:ext cx="6386504" cy="25997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B2CB1-373C-496A-A893-FD8A0A618E8F}"/>
              </a:ext>
            </a:extLst>
          </p:cNvPr>
          <p:cNvSpPr/>
          <p:nvPr/>
        </p:nvSpPr>
        <p:spPr>
          <a:xfrm>
            <a:off x="2011680" y="4042410"/>
            <a:ext cx="3329940" cy="24307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4ED1E0-23C5-4D99-9B8F-62C26EE248FC}"/>
              </a:ext>
            </a:extLst>
          </p:cNvPr>
          <p:cNvSpPr/>
          <p:nvPr/>
        </p:nvSpPr>
        <p:spPr>
          <a:xfrm>
            <a:off x="7423785" y="991488"/>
            <a:ext cx="4328160" cy="5536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81AE1-23F0-49A9-A54A-A0276814CE2F}"/>
              </a:ext>
            </a:extLst>
          </p:cNvPr>
          <p:cNvSpPr/>
          <p:nvPr/>
        </p:nvSpPr>
        <p:spPr>
          <a:xfrm>
            <a:off x="7423785" y="458088"/>
            <a:ext cx="4328160" cy="674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ED6B58-40C7-44D3-A465-5BFD8FA411C1}"/>
              </a:ext>
            </a:extLst>
          </p:cNvPr>
          <p:cNvSpPr/>
          <p:nvPr/>
        </p:nvSpPr>
        <p:spPr>
          <a:xfrm>
            <a:off x="8246745" y="1639188"/>
            <a:ext cx="2766060" cy="46475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3FB6B9-6BF9-4268-9FC5-C24ECADA3EDF}"/>
              </a:ext>
            </a:extLst>
          </p:cNvPr>
          <p:cNvSpPr txBox="1"/>
          <p:nvPr/>
        </p:nvSpPr>
        <p:spPr>
          <a:xfrm flipH="1">
            <a:off x="8467723" y="2994426"/>
            <a:ext cx="65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4ACBD-7836-4D19-B9C3-C5BBF9C44D5F}"/>
              </a:ext>
            </a:extLst>
          </p:cNvPr>
          <p:cNvSpPr txBox="1"/>
          <p:nvPr/>
        </p:nvSpPr>
        <p:spPr>
          <a:xfrm flipH="1">
            <a:off x="7606663" y="1228839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B93CF6-5B4A-4075-AFD5-D1A6B8ACD7B0}"/>
              </a:ext>
            </a:extLst>
          </p:cNvPr>
          <p:cNvSpPr txBox="1"/>
          <p:nvPr/>
        </p:nvSpPr>
        <p:spPr>
          <a:xfrm flipH="1">
            <a:off x="7579993" y="540122"/>
            <a:ext cx="96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781AE1-23F0-49A9-A54A-A0276814CE2F}"/>
              </a:ext>
            </a:extLst>
          </p:cNvPr>
          <p:cNvSpPr/>
          <p:nvPr/>
        </p:nvSpPr>
        <p:spPr>
          <a:xfrm>
            <a:off x="509559" y="2774209"/>
            <a:ext cx="11171635" cy="674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CB4186B-DECE-4832-95ED-15373FA13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867"/>
          <a:stretch/>
        </p:blipFill>
        <p:spPr>
          <a:xfrm>
            <a:off x="509560" y="1015401"/>
            <a:ext cx="11171635" cy="4483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A5A29C-F33A-4A94-9467-86CCDD3FC1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90867"/>
          <a:stretch/>
        </p:blipFill>
        <p:spPr>
          <a:xfrm>
            <a:off x="509560" y="1723566"/>
            <a:ext cx="11171635" cy="4483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7AB0AC-AA86-4B27-8E0B-2CBF8846B438}"/>
              </a:ext>
            </a:extLst>
          </p:cNvPr>
          <p:cNvSpPr/>
          <p:nvPr/>
        </p:nvSpPr>
        <p:spPr>
          <a:xfrm>
            <a:off x="509560" y="1704516"/>
            <a:ext cx="11171635" cy="46362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6F44DA-941C-4CE4-8B5F-F8BFCBBAB56B}"/>
              </a:ext>
            </a:extLst>
          </p:cNvPr>
          <p:cNvSpPr/>
          <p:nvPr/>
        </p:nvSpPr>
        <p:spPr>
          <a:xfrm>
            <a:off x="557186" y="1754010"/>
            <a:ext cx="1262089" cy="37795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39E766-50EE-4B92-8866-A5E1E222E8F8}"/>
              </a:ext>
            </a:extLst>
          </p:cNvPr>
          <p:cNvSpPr/>
          <p:nvPr/>
        </p:nvSpPr>
        <p:spPr>
          <a:xfrm>
            <a:off x="4395761" y="2859277"/>
            <a:ext cx="2957274" cy="5048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C9FF7C-9D4E-435C-9845-1210E580506C}"/>
              </a:ext>
            </a:extLst>
          </p:cNvPr>
          <p:cNvSpPr/>
          <p:nvPr/>
        </p:nvSpPr>
        <p:spPr>
          <a:xfrm>
            <a:off x="4395761" y="1754010"/>
            <a:ext cx="2957274" cy="37795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8AD15-18D4-4DC7-B66A-AFB4DEA4DA56}"/>
              </a:ext>
            </a:extLst>
          </p:cNvPr>
          <p:cNvSpPr/>
          <p:nvPr/>
        </p:nvSpPr>
        <p:spPr>
          <a:xfrm>
            <a:off x="10303876" y="1761230"/>
            <a:ext cx="1262089" cy="37795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6A369A-5167-458C-A7BA-4D1BC922E110}"/>
              </a:ext>
            </a:extLst>
          </p:cNvPr>
          <p:cNvSpPr txBox="1"/>
          <p:nvPr/>
        </p:nvSpPr>
        <p:spPr>
          <a:xfrm flipH="1">
            <a:off x="5272703" y="2927023"/>
            <a:ext cx="140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Nav-center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C6AF2-AD4F-4327-9728-496763AFE151}"/>
              </a:ext>
            </a:extLst>
          </p:cNvPr>
          <p:cNvSpPr/>
          <p:nvPr/>
        </p:nvSpPr>
        <p:spPr>
          <a:xfrm>
            <a:off x="557186" y="2859277"/>
            <a:ext cx="1490689" cy="5048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DD37D8-DB16-42EA-ABE6-E8BB24DC6579}"/>
              </a:ext>
            </a:extLst>
          </p:cNvPr>
          <p:cNvSpPr/>
          <p:nvPr/>
        </p:nvSpPr>
        <p:spPr>
          <a:xfrm>
            <a:off x="10144125" y="2868123"/>
            <a:ext cx="1490689" cy="5048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4ACBD-7836-4D19-B9C3-C5BBF9C44D5F}"/>
              </a:ext>
            </a:extLst>
          </p:cNvPr>
          <p:cNvSpPr txBox="1"/>
          <p:nvPr/>
        </p:nvSpPr>
        <p:spPr>
          <a:xfrm flipH="1">
            <a:off x="10390088" y="2927023"/>
            <a:ext cx="108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Nav-right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B93CF6-5B4A-4075-AFD5-D1A6B8ACD7B0}"/>
              </a:ext>
            </a:extLst>
          </p:cNvPr>
          <p:cNvSpPr txBox="1"/>
          <p:nvPr/>
        </p:nvSpPr>
        <p:spPr>
          <a:xfrm flipH="1">
            <a:off x="746539" y="2919538"/>
            <a:ext cx="103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Nav-left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6E0AC4-4D1C-49B4-82CB-661EE1649739}"/>
              </a:ext>
            </a:extLst>
          </p:cNvPr>
          <p:cNvSpPr/>
          <p:nvPr/>
        </p:nvSpPr>
        <p:spPr>
          <a:xfrm>
            <a:off x="740229" y="4056017"/>
            <a:ext cx="2926080" cy="7772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C1CA63-98A9-4AC2-8F63-F40E9CFE9E14}"/>
              </a:ext>
            </a:extLst>
          </p:cNvPr>
          <p:cNvSpPr/>
          <p:nvPr/>
        </p:nvSpPr>
        <p:spPr>
          <a:xfrm>
            <a:off x="984069" y="4158295"/>
            <a:ext cx="478971" cy="50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1E6FC6-74E8-4E5E-A09C-8F5BBCE28C93}"/>
              </a:ext>
            </a:extLst>
          </p:cNvPr>
          <p:cNvSpPr/>
          <p:nvPr/>
        </p:nvSpPr>
        <p:spPr>
          <a:xfrm>
            <a:off x="1706880" y="4158295"/>
            <a:ext cx="1645920" cy="50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EA89DB-A81E-4C93-BBF3-31FC3DA8CEF0}"/>
              </a:ext>
            </a:extLst>
          </p:cNvPr>
          <p:cNvCxnSpPr>
            <a:cxnSpLocks/>
          </p:cNvCxnSpPr>
          <p:nvPr/>
        </p:nvCxnSpPr>
        <p:spPr>
          <a:xfrm>
            <a:off x="820564" y="3305201"/>
            <a:ext cx="562901" cy="746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69BA6-1A51-48EA-8828-5B97EEDB4430}"/>
              </a:ext>
            </a:extLst>
          </p:cNvPr>
          <p:cNvCxnSpPr>
            <a:cxnSpLocks/>
          </p:cNvCxnSpPr>
          <p:nvPr/>
        </p:nvCxnSpPr>
        <p:spPr>
          <a:xfrm>
            <a:off x="5272703" y="3296355"/>
            <a:ext cx="0" cy="75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125B1D-AD62-4C87-AC87-FF4D5AB00ADE}"/>
              </a:ext>
            </a:extLst>
          </p:cNvPr>
          <p:cNvCxnSpPr>
            <a:stCxn id="34" idx="2"/>
          </p:cNvCxnSpPr>
          <p:nvPr/>
        </p:nvCxnSpPr>
        <p:spPr>
          <a:xfrm flipH="1">
            <a:off x="10519954" y="3372948"/>
            <a:ext cx="369516" cy="49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6469376-CC82-4961-AEA9-392BE96D9766}"/>
              </a:ext>
            </a:extLst>
          </p:cNvPr>
          <p:cNvSpPr/>
          <p:nvPr/>
        </p:nvSpPr>
        <p:spPr>
          <a:xfrm>
            <a:off x="4293325" y="3987218"/>
            <a:ext cx="3335383" cy="7772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C08B01-5B94-4F4D-8DFF-1F0764B61474}"/>
              </a:ext>
            </a:extLst>
          </p:cNvPr>
          <p:cNvSpPr/>
          <p:nvPr/>
        </p:nvSpPr>
        <p:spPr>
          <a:xfrm>
            <a:off x="4395761" y="4210507"/>
            <a:ext cx="714727" cy="317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57E8CE-01F2-440F-9F8F-4BA5C8054211}"/>
              </a:ext>
            </a:extLst>
          </p:cNvPr>
          <p:cNvSpPr/>
          <p:nvPr/>
        </p:nvSpPr>
        <p:spPr>
          <a:xfrm>
            <a:off x="5216936" y="4210507"/>
            <a:ext cx="714727" cy="317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249842-F717-468D-8017-4575E250BC04}"/>
              </a:ext>
            </a:extLst>
          </p:cNvPr>
          <p:cNvSpPr/>
          <p:nvPr/>
        </p:nvSpPr>
        <p:spPr>
          <a:xfrm>
            <a:off x="6038111" y="4210507"/>
            <a:ext cx="714727" cy="317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20B50E-AC8B-462C-B8DF-3ED88639EF07}"/>
              </a:ext>
            </a:extLst>
          </p:cNvPr>
          <p:cNvSpPr/>
          <p:nvPr/>
        </p:nvSpPr>
        <p:spPr>
          <a:xfrm>
            <a:off x="6859286" y="4210507"/>
            <a:ext cx="714727" cy="317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0D2E6A-D7B7-4407-BBF6-54606E6F019D}"/>
              </a:ext>
            </a:extLst>
          </p:cNvPr>
          <p:cNvSpPr/>
          <p:nvPr/>
        </p:nvSpPr>
        <p:spPr>
          <a:xfrm>
            <a:off x="9483635" y="3866606"/>
            <a:ext cx="2436389" cy="7772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85DC43-2042-4B67-9CD1-FD43FA97A061}"/>
              </a:ext>
            </a:extLst>
          </p:cNvPr>
          <p:cNvSpPr/>
          <p:nvPr/>
        </p:nvSpPr>
        <p:spPr>
          <a:xfrm>
            <a:off x="4395761" y="4662863"/>
            <a:ext cx="714727" cy="91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117009-0EC8-4E33-BD51-BB45CFD76E3C}"/>
              </a:ext>
            </a:extLst>
          </p:cNvPr>
          <p:cNvSpPr/>
          <p:nvPr/>
        </p:nvSpPr>
        <p:spPr>
          <a:xfrm>
            <a:off x="9772421" y="4003382"/>
            <a:ext cx="478971" cy="50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701317-EFE4-49EF-A93F-67B4EB50F70E}"/>
              </a:ext>
            </a:extLst>
          </p:cNvPr>
          <p:cNvSpPr/>
          <p:nvPr/>
        </p:nvSpPr>
        <p:spPr>
          <a:xfrm>
            <a:off x="10525441" y="4003382"/>
            <a:ext cx="478971" cy="50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80EB88-5353-4A4B-917E-05ABB6D53FB7}"/>
              </a:ext>
            </a:extLst>
          </p:cNvPr>
          <p:cNvSpPr/>
          <p:nvPr/>
        </p:nvSpPr>
        <p:spPr>
          <a:xfrm>
            <a:off x="11278460" y="4003382"/>
            <a:ext cx="478971" cy="50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99D66EC-B2BE-43D2-A9C4-2C02FF9554F6}"/>
              </a:ext>
            </a:extLst>
          </p:cNvPr>
          <p:cNvCxnSpPr/>
          <p:nvPr/>
        </p:nvCxnSpPr>
        <p:spPr>
          <a:xfrm flipH="1">
            <a:off x="984069" y="4527886"/>
            <a:ext cx="117945" cy="549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3FA8406-CB35-46FB-82AE-B7FB078E4F6C}"/>
              </a:ext>
            </a:extLst>
          </p:cNvPr>
          <p:cNvSpPr txBox="1"/>
          <p:nvPr/>
        </p:nvSpPr>
        <p:spPr>
          <a:xfrm flipH="1">
            <a:off x="557186" y="4935535"/>
            <a:ext cx="64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A55BFF-BE41-4898-9370-67F9154D2627}"/>
              </a:ext>
            </a:extLst>
          </p:cNvPr>
          <p:cNvSpPr txBox="1"/>
          <p:nvPr/>
        </p:nvSpPr>
        <p:spPr>
          <a:xfrm flipH="1">
            <a:off x="1990147" y="4210507"/>
            <a:ext cx="84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P(text)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8DD53C-0A16-4980-80F4-41A5E7A297BE}"/>
              </a:ext>
            </a:extLst>
          </p:cNvPr>
          <p:cNvSpPr txBox="1"/>
          <p:nvPr/>
        </p:nvSpPr>
        <p:spPr>
          <a:xfrm flipH="1">
            <a:off x="4564514" y="4158295"/>
            <a:ext cx="25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51B15C-5ED2-49BB-906E-3536AA2F6222}"/>
              </a:ext>
            </a:extLst>
          </p:cNvPr>
          <p:cNvSpPr txBox="1"/>
          <p:nvPr/>
        </p:nvSpPr>
        <p:spPr>
          <a:xfrm flipH="1">
            <a:off x="5415157" y="4158295"/>
            <a:ext cx="25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23D00E-78DD-498F-A4D3-9338F73C5AF7}"/>
              </a:ext>
            </a:extLst>
          </p:cNvPr>
          <p:cNvSpPr txBox="1"/>
          <p:nvPr/>
        </p:nvSpPr>
        <p:spPr>
          <a:xfrm flipH="1">
            <a:off x="6213213" y="4158295"/>
            <a:ext cx="25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085D03-92A5-4FB5-A35F-65E1A4E3B1AE}"/>
              </a:ext>
            </a:extLst>
          </p:cNvPr>
          <p:cNvSpPr txBox="1"/>
          <p:nvPr/>
        </p:nvSpPr>
        <p:spPr>
          <a:xfrm flipH="1">
            <a:off x="7041624" y="4152045"/>
            <a:ext cx="25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34DD85-1A7A-4D89-BF40-BE8FB24A6A53}"/>
              </a:ext>
            </a:extLst>
          </p:cNvPr>
          <p:cNvSpPr txBox="1"/>
          <p:nvPr/>
        </p:nvSpPr>
        <p:spPr>
          <a:xfrm flipH="1">
            <a:off x="9507282" y="4833257"/>
            <a:ext cx="64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04210E-4244-48A9-9EDA-B1965EA9F9EF}"/>
              </a:ext>
            </a:extLst>
          </p:cNvPr>
          <p:cNvSpPr txBox="1"/>
          <p:nvPr/>
        </p:nvSpPr>
        <p:spPr>
          <a:xfrm flipH="1">
            <a:off x="10442627" y="4830392"/>
            <a:ext cx="64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5E246E-B009-414A-90F4-CDF8A4D92748}"/>
              </a:ext>
            </a:extLst>
          </p:cNvPr>
          <p:cNvCxnSpPr>
            <a:stCxn id="37" idx="2"/>
            <a:endCxn id="49" idx="0"/>
          </p:cNvCxnSpPr>
          <p:nvPr/>
        </p:nvCxnSpPr>
        <p:spPr>
          <a:xfrm flipH="1">
            <a:off x="9829580" y="4507950"/>
            <a:ext cx="182327" cy="325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4BDD411-6329-4E05-9BE4-EB06CE45E280}"/>
              </a:ext>
            </a:extLst>
          </p:cNvPr>
          <p:cNvCxnSpPr>
            <a:stCxn id="38" idx="2"/>
          </p:cNvCxnSpPr>
          <p:nvPr/>
        </p:nvCxnSpPr>
        <p:spPr>
          <a:xfrm flipH="1">
            <a:off x="10701829" y="4507950"/>
            <a:ext cx="63098" cy="42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B991379-EF48-4C7B-A7ED-63499C838D19}"/>
              </a:ext>
            </a:extLst>
          </p:cNvPr>
          <p:cNvSpPr txBox="1"/>
          <p:nvPr/>
        </p:nvSpPr>
        <p:spPr>
          <a:xfrm flipH="1">
            <a:off x="11275427" y="4048658"/>
            <a:ext cx="64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img</a:t>
            </a:r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BDC239B-6902-4395-99D0-1C3DC33E202D}"/>
              </a:ext>
            </a:extLst>
          </p:cNvPr>
          <p:cNvCxnSpPr/>
          <p:nvPr/>
        </p:nvCxnSpPr>
        <p:spPr>
          <a:xfrm>
            <a:off x="4591093" y="4698704"/>
            <a:ext cx="0" cy="421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6838282-D4EF-4D39-B650-0845280E0296}"/>
              </a:ext>
            </a:extLst>
          </p:cNvPr>
          <p:cNvSpPr txBox="1"/>
          <p:nvPr/>
        </p:nvSpPr>
        <p:spPr>
          <a:xfrm flipH="1">
            <a:off x="3972733" y="5077097"/>
            <a:ext cx="129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Span or div</a:t>
            </a:r>
          </a:p>
        </p:txBody>
      </p:sp>
    </p:spTree>
    <p:extLst>
      <p:ext uri="{BB962C8B-B14F-4D97-AF65-F5344CB8AC3E}">
        <p14:creationId xmlns:p14="http://schemas.microsoft.com/office/powerpoint/2010/main" val="389249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23FA8406-CB35-46FB-82AE-B7FB078E4F6C}"/>
              </a:ext>
            </a:extLst>
          </p:cNvPr>
          <p:cNvSpPr txBox="1"/>
          <p:nvPr/>
        </p:nvSpPr>
        <p:spPr>
          <a:xfrm flipH="1">
            <a:off x="1585693" y="4802185"/>
            <a:ext cx="80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3D6D718-436F-48B4-8057-E06A4AF26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54" t="9433" r="22602"/>
          <a:stretch/>
        </p:blipFill>
        <p:spPr>
          <a:xfrm>
            <a:off x="413657" y="192676"/>
            <a:ext cx="3579223" cy="25414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BE3904C-7DB2-46BD-A511-6F92E260F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54" t="9433" r="22602"/>
          <a:stretch/>
        </p:blipFill>
        <p:spPr>
          <a:xfrm>
            <a:off x="8117840" y="192676"/>
            <a:ext cx="3579223" cy="25414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314FCC2-3DA4-4DB3-9799-A78AD05B2399}"/>
              </a:ext>
            </a:extLst>
          </p:cNvPr>
          <p:cNvSpPr/>
          <p:nvPr/>
        </p:nvSpPr>
        <p:spPr>
          <a:xfrm>
            <a:off x="8237583" y="241300"/>
            <a:ext cx="3340100" cy="2444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13B6ED8-1565-473B-B1E9-8372989703B4}"/>
              </a:ext>
            </a:extLst>
          </p:cNvPr>
          <p:cNvSpPr/>
          <p:nvPr/>
        </p:nvSpPr>
        <p:spPr>
          <a:xfrm>
            <a:off x="8237401" y="241300"/>
            <a:ext cx="3340100" cy="79502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E47AAF2-89E8-48F4-A340-253DB6F6FB80}"/>
              </a:ext>
            </a:extLst>
          </p:cNvPr>
          <p:cNvSpPr/>
          <p:nvPr/>
        </p:nvSpPr>
        <p:spPr>
          <a:xfrm rot="16200000">
            <a:off x="7739017" y="1534704"/>
            <a:ext cx="1649730" cy="65296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D8B627-1D5A-483B-9167-44BFAA23D82E}"/>
              </a:ext>
            </a:extLst>
          </p:cNvPr>
          <p:cNvSpPr/>
          <p:nvPr/>
        </p:nvSpPr>
        <p:spPr>
          <a:xfrm rot="10800000">
            <a:off x="8962757" y="1036319"/>
            <a:ext cx="2614744" cy="164972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EA3D7-7C16-4EF6-B937-45C3F7A2166B}"/>
              </a:ext>
            </a:extLst>
          </p:cNvPr>
          <p:cNvSpPr/>
          <p:nvPr/>
        </p:nvSpPr>
        <p:spPr>
          <a:xfrm>
            <a:off x="3659449" y="3117668"/>
            <a:ext cx="4804410" cy="318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5EEE4BE-8790-48C2-BEFB-FC7A779E5A30}"/>
              </a:ext>
            </a:extLst>
          </p:cNvPr>
          <p:cNvSpPr/>
          <p:nvPr/>
        </p:nvSpPr>
        <p:spPr>
          <a:xfrm>
            <a:off x="3724996" y="3181350"/>
            <a:ext cx="4676054" cy="12774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3ECA055-5D19-459D-A0C6-5B688ED1F702}"/>
              </a:ext>
            </a:extLst>
          </p:cNvPr>
          <p:cNvSpPr/>
          <p:nvPr/>
        </p:nvSpPr>
        <p:spPr>
          <a:xfrm rot="16200000">
            <a:off x="3365068" y="4876660"/>
            <a:ext cx="1724025" cy="10041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0662CA1-B467-4557-B328-C00E4B002B2A}"/>
              </a:ext>
            </a:extLst>
          </p:cNvPr>
          <p:cNvSpPr/>
          <p:nvPr/>
        </p:nvSpPr>
        <p:spPr>
          <a:xfrm rot="16200000">
            <a:off x="5735870" y="3575574"/>
            <a:ext cx="1724025" cy="36063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81868F-4928-4D70-87BC-F4A2255E9EEE}"/>
              </a:ext>
            </a:extLst>
          </p:cNvPr>
          <p:cNvCxnSpPr/>
          <p:nvPr/>
        </p:nvCxnSpPr>
        <p:spPr>
          <a:xfrm flipV="1">
            <a:off x="2203268" y="4343400"/>
            <a:ext cx="1456180" cy="60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5CC57DC-9D3E-46D6-9EB4-66FAB83BBEEE}"/>
              </a:ext>
            </a:extLst>
          </p:cNvPr>
          <p:cNvSpPr txBox="1"/>
          <p:nvPr/>
        </p:nvSpPr>
        <p:spPr>
          <a:xfrm flipH="1">
            <a:off x="5792801" y="3632533"/>
            <a:ext cx="80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186DFD-67C9-467E-A196-D4B3C1178205}"/>
              </a:ext>
            </a:extLst>
          </p:cNvPr>
          <p:cNvSpPr txBox="1"/>
          <p:nvPr/>
        </p:nvSpPr>
        <p:spPr>
          <a:xfrm flipH="1">
            <a:off x="3992880" y="5171517"/>
            <a:ext cx="80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7CC82B-2134-4E3D-BB58-76CCE4154C11}"/>
              </a:ext>
            </a:extLst>
          </p:cNvPr>
          <p:cNvSpPr txBox="1"/>
          <p:nvPr/>
        </p:nvSpPr>
        <p:spPr>
          <a:xfrm flipH="1">
            <a:off x="6096000" y="5171517"/>
            <a:ext cx="80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div3</a:t>
            </a:r>
          </a:p>
        </p:txBody>
      </p:sp>
    </p:spTree>
    <p:extLst>
      <p:ext uri="{BB962C8B-B14F-4D97-AF65-F5344CB8AC3E}">
        <p14:creationId xmlns:p14="http://schemas.microsoft.com/office/powerpoint/2010/main" val="90637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49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Lyming</cp:lastModifiedBy>
  <cp:revision>2</cp:revision>
  <dcterms:created xsi:type="dcterms:W3CDTF">2024-08-04T11:27:57Z</dcterms:created>
  <dcterms:modified xsi:type="dcterms:W3CDTF">2024-11-06T08:28:44Z</dcterms:modified>
</cp:coreProperties>
</file>