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BFF-7612-0B45-9F08-FEFD8BD4D63E}" type="datetimeFigureOut">
              <a:rPr kumimoji="1" lang="zh-CN" altLang="en-US" smtClean="0"/>
              <a:t>17/9/12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0286-7E7A-9F45-96BD-8DEA06F359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26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BFF-7612-0B45-9F08-FEFD8BD4D63E}" type="datetimeFigureOut">
              <a:rPr kumimoji="1" lang="zh-CN" altLang="en-US" smtClean="0"/>
              <a:t>17/9/12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0286-7E7A-9F45-96BD-8DEA06F359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413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BFF-7612-0B45-9F08-FEFD8BD4D63E}" type="datetimeFigureOut">
              <a:rPr kumimoji="1" lang="zh-CN" altLang="en-US" smtClean="0"/>
              <a:t>17/9/12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0286-7E7A-9F45-96BD-8DEA06F359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772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BFF-7612-0B45-9F08-FEFD8BD4D63E}" type="datetimeFigureOut">
              <a:rPr kumimoji="1" lang="zh-CN" altLang="en-US" smtClean="0"/>
              <a:t>17/9/12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0286-7E7A-9F45-96BD-8DEA06F359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647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BFF-7612-0B45-9F08-FEFD8BD4D63E}" type="datetimeFigureOut">
              <a:rPr kumimoji="1" lang="zh-CN" altLang="en-US" smtClean="0"/>
              <a:t>17/9/12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0286-7E7A-9F45-96BD-8DEA06F359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986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BFF-7612-0B45-9F08-FEFD8BD4D63E}" type="datetimeFigureOut">
              <a:rPr kumimoji="1" lang="zh-CN" altLang="en-US" smtClean="0"/>
              <a:t>17/9/12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0286-7E7A-9F45-96BD-8DEA06F359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499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BFF-7612-0B45-9F08-FEFD8BD4D63E}" type="datetimeFigureOut">
              <a:rPr kumimoji="1" lang="zh-CN" altLang="en-US" smtClean="0"/>
              <a:t>17/9/12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0286-7E7A-9F45-96BD-8DEA06F359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52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BFF-7612-0B45-9F08-FEFD8BD4D63E}" type="datetimeFigureOut">
              <a:rPr kumimoji="1" lang="zh-CN" altLang="en-US" smtClean="0"/>
              <a:t>17/9/12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0286-7E7A-9F45-96BD-8DEA06F359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43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BFF-7612-0B45-9F08-FEFD8BD4D63E}" type="datetimeFigureOut">
              <a:rPr kumimoji="1" lang="zh-CN" altLang="en-US" smtClean="0"/>
              <a:t>17/9/12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0286-7E7A-9F45-96BD-8DEA06F359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088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BFF-7612-0B45-9F08-FEFD8BD4D63E}" type="datetimeFigureOut">
              <a:rPr kumimoji="1" lang="zh-CN" altLang="en-US" smtClean="0"/>
              <a:t>17/9/12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0286-7E7A-9F45-96BD-8DEA06F359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925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BFF-7612-0B45-9F08-FEFD8BD4D63E}" type="datetimeFigureOut">
              <a:rPr kumimoji="1" lang="zh-CN" altLang="en-US" smtClean="0"/>
              <a:t>17/9/12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0286-7E7A-9F45-96BD-8DEA06F359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682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4BFF-7612-0B45-9F08-FEFD8BD4D63E}" type="datetimeFigureOut">
              <a:rPr kumimoji="1" lang="zh-CN" altLang="en-US" smtClean="0"/>
              <a:t>17/9/12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0286-7E7A-9F45-96BD-8DEA06F359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543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is-IS" dirty="0" smtClean="0"/>
              <a:t>算法练习</a:t>
            </a:r>
            <a:r>
              <a:rPr kumimoji="1" lang="is-IS" altLang="zh-CN" dirty="0" smtClean="0"/>
              <a:t>(14):</a:t>
            </a:r>
            <a:r>
              <a:rPr kumimoji="1" lang="zh-CN" altLang="is-IS" dirty="0" smtClean="0"/>
              <a:t>直方图</a:t>
            </a:r>
            <a:r>
              <a:rPr kumimoji="1" lang="is-IS" altLang="zh-CN" dirty="0" smtClean="0"/>
              <a:t>(1.1.32)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@</a:t>
            </a:r>
            <a:r>
              <a:rPr kumimoji="1" lang="zh-CN" altLang="en-US" dirty="0" smtClean="0"/>
              <a:t>顶级程序员不穿女装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030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直方图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直方图</a:t>
            </a:r>
            <a:r>
              <a:rPr kumimoji="1" lang="en-US" altLang="zh-CN" sz="2400" dirty="0" smtClean="0"/>
              <a:t>(Histogram)</a:t>
            </a:r>
            <a:r>
              <a:rPr kumimoji="1" lang="zh-CN" altLang="en-US" sz="2400" dirty="0" smtClean="0"/>
              <a:t>又称</a:t>
            </a:r>
            <a:r>
              <a:rPr kumimoji="1" lang="zh-CN" altLang="en-US" sz="2400" dirty="0" smtClean="0">
                <a:solidFill>
                  <a:schemeClr val="accent5"/>
                </a:solidFill>
              </a:rPr>
              <a:t>质量分布图</a:t>
            </a:r>
            <a:r>
              <a:rPr kumimoji="1" lang="zh-CN" altLang="en-US" sz="2400" dirty="0" smtClean="0"/>
              <a:t>。是一种统计报告图，由一系列高度不等的纵向条纹或线段表示数据分布的情况。 一般用横轴表示数据类型，纵轴表示分布情况。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作直方图的目的有：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en-US" sz="2400" dirty="0" smtClean="0"/>
              <a:t>搜集有关数据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 smtClean="0"/>
              <a:t>明察秋毫地掌握差异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 smtClean="0"/>
              <a:t>估算可能出现的不合格率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 smtClean="0"/>
              <a:t>考察工序能力估算法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 smtClean="0"/>
              <a:t>判断质量分布状态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en-US" sz="2400" dirty="0" smtClean="0"/>
              <a:t>判断施工能力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054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绘制步骤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is-IS" altLang="zh-CN" dirty="0" smtClean="0"/>
              <a:t>(1)</a:t>
            </a:r>
            <a:r>
              <a:rPr kumimoji="1" lang="zh-CN" altLang="is-IS" dirty="0" smtClean="0"/>
              <a:t>收集数据</a:t>
            </a:r>
            <a:endParaRPr kumimoji="1" lang="en-US" altLang="zh-CN" dirty="0" smtClean="0"/>
          </a:p>
          <a:p>
            <a:r>
              <a:rPr kumimoji="1" lang="en-US" altLang="zh-CN" dirty="0" smtClean="0"/>
              <a:t>(2)</a:t>
            </a:r>
            <a:r>
              <a:rPr kumimoji="1" lang="zh-CN" altLang="en-US" dirty="0" smtClean="0"/>
              <a:t>确定数据的极差</a:t>
            </a:r>
            <a:r>
              <a:rPr kumimoji="1" lang="en-US" altLang="zh-CN" dirty="0" smtClean="0"/>
              <a:t>(R)</a:t>
            </a:r>
          </a:p>
          <a:p>
            <a:r>
              <a:rPr kumimoji="1" lang="en-US" altLang="zh-CN" dirty="0" smtClean="0"/>
              <a:t>(</a:t>
            </a:r>
            <a:r>
              <a:rPr kumimoji="1" lang="mr-IN" altLang="zh-CN" dirty="0" smtClean="0"/>
              <a:t>3</a:t>
            </a:r>
            <a:r>
              <a:rPr kumimoji="1" lang="en-US" altLang="zh-CN" dirty="0" smtClean="0"/>
              <a:t>)</a:t>
            </a:r>
            <a:r>
              <a:rPr kumimoji="1" lang="zh-CN" altLang="mr-IN" dirty="0" smtClean="0"/>
              <a:t>确定组距</a:t>
            </a:r>
            <a:r>
              <a:rPr kumimoji="1" lang="zh-CN" altLang="zh-CN" dirty="0"/>
              <a:t>(</a:t>
            </a:r>
            <a:r>
              <a:rPr kumimoji="1" lang="mr-IN" altLang="zh-CN" dirty="0" smtClean="0"/>
              <a:t>h</a:t>
            </a:r>
            <a:r>
              <a:rPr kumimoji="1" lang="zh-CN" altLang="zh-CN" dirty="0" smtClean="0"/>
              <a:t>)</a:t>
            </a:r>
            <a:endParaRPr kumimoji="1" lang="en-US" altLang="zh-CN" dirty="0" smtClean="0"/>
          </a:p>
          <a:p>
            <a:r>
              <a:rPr kumimoji="1" lang="en-US" altLang="zh-CN" dirty="0" smtClean="0"/>
              <a:t>(4 )</a:t>
            </a:r>
            <a:r>
              <a:rPr kumimoji="1" lang="zh-CN" altLang="en-US" dirty="0" smtClean="0"/>
              <a:t>确定各组的界限值</a:t>
            </a:r>
            <a:endParaRPr kumimoji="1" lang="en-US" altLang="zh-CN" dirty="0" smtClean="0"/>
          </a:p>
          <a:p>
            <a:r>
              <a:rPr kumimoji="1" lang="en-US" altLang="zh-CN" dirty="0" smtClean="0"/>
              <a:t>(5)</a:t>
            </a:r>
            <a:r>
              <a:rPr kumimoji="1" lang="zh-CN" altLang="en-US" dirty="0" smtClean="0"/>
              <a:t>编制频数分布表</a:t>
            </a:r>
            <a:endParaRPr kumimoji="1" lang="en-US" altLang="zh-CN" dirty="0" smtClean="0"/>
          </a:p>
          <a:p>
            <a:r>
              <a:rPr kumimoji="1" lang="en-US" altLang="zh-CN" dirty="0" smtClean="0"/>
              <a:t>(6)</a:t>
            </a:r>
            <a:r>
              <a:rPr kumimoji="1" lang="zh-CN" altLang="en-US" dirty="0" smtClean="0"/>
              <a:t>按数据值比例画出横坐标</a:t>
            </a:r>
            <a:endParaRPr kumimoji="1" lang="en-US" altLang="zh-CN" dirty="0" smtClean="0"/>
          </a:p>
          <a:p>
            <a:r>
              <a:rPr kumimoji="1" lang="en-US" altLang="zh-CN" dirty="0" smtClean="0"/>
              <a:t>(7)</a:t>
            </a:r>
            <a:r>
              <a:rPr kumimoji="1" lang="zh-CN" altLang="en-US" dirty="0" smtClean="0"/>
              <a:t>按频数值比例画纵坐标</a:t>
            </a:r>
            <a:endParaRPr kumimoji="1" lang="en-US" altLang="zh-CN" dirty="0"/>
          </a:p>
          <a:p>
            <a:r>
              <a:rPr kumimoji="1" lang="en-US" altLang="zh-CN" dirty="0" smtClean="0"/>
              <a:t>(8)</a:t>
            </a:r>
            <a:r>
              <a:rPr kumimoji="1" lang="zh-CN" altLang="en-US" dirty="0" smtClean="0"/>
              <a:t>画直方图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168911"/>
            <a:ext cx="5111750" cy="4061390"/>
          </a:xfrm>
        </p:spPr>
      </p:pic>
    </p:spTree>
    <p:extLst>
      <p:ext uri="{BB962C8B-B14F-4D97-AF65-F5344CB8AC3E}">
        <p14:creationId xmlns:p14="http://schemas.microsoft.com/office/powerpoint/2010/main" val="1688471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576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实例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074433"/>
              </p:ext>
            </p:extLst>
          </p:nvPr>
        </p:nvGraphicFramePr>
        <p:xfrm>
          <a:off x="457200" y="124576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2</a:t>
                      </a:r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9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5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4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4</a:t>
                      </a:r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7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5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57200" y="4046503"/>
            <a:ext cx="8229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上表展示的是某班同学的体育成绩，画一个直方图展示</a:t>
            </a:r>
            <a:endParaRPr kumimoji="1"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kumimoji="1"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1.</a:t>
            </a:r>
            <a:r>
              <a:rPr kumimoji="1" lang="zh-CN" altLang="en-US" dirty="0" smtClean="0">
                <a:solidFill>
                  <a:srgbClr val="FF0000"/>
                </a:solidFill>
              </a:rPr>
              <a:t>确定极差</a:t>
            </a:r>
            <a:r>
              <a:rPr kumimoji="1" lang="en-US" altLang="zh-CN" dirty="0" smtClean="0">
                <a:solidFill>
                  <a:srgbClr val="FF0000"/>
                </a:solidFill>
              </a:rPr>
              <a:t>:</a:t>
            </a:r>
          </a:p>
          <a:p>
            <a:r>
              <a:rPr kumimoji="1" lang="zh-CN" altLang="en-US" dirty="0" smtClean="0"/>
              <a:t>用数据的最大值减去最小值求得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98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2.</a:t>
            </a:r>
            <a:r>
              <a:rPr kumimoji="1" lang="zh-CN" altLang="en-US" dirty="0" smtClean="0">
                <a:solidFill>
                  <a:srgbClr val="FF0000"/>
                </a:solidFill>
              </a:rPr>
              <a:t>确定组数: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选取合适的组数</a:t>
            </a:r>
            <a:endParaRPr kumimoji="1" lang="en-US" altLang="zh-CN" dirty="0" smtClean="0"/>
          </a:p>
          <a:p>
            <a:r>
              <a:rPr kumimoji="1" lang="zh-CN" altLang="zh-CN" dirty="0" smtClean="0">
                <a:solidFill>
                  <a:srgbClr val="FF0000"/>
                </a:solidFill>
              </a:rPr>
              <a:t>3</a:t>
            </a:r>
            <a:r>
              <a:rPr kumimoji="1" lang="en-US" altLang="zh-CN" dirty="0" smtClean="0">
                <a:solidFill>
                  <a:srgbClr val="FF0000"/>
                </a:solidFill>
              </a:rPr>
              <a:t>.</a:t>
            </a:r>
            <a:r>
              <a:rPr kumimoji="1" lang="zh-CN" altLang="en-US" dirty="0" smtClean="0">
                <a:solidFill>
                  <a:srgbClr val="FF0000"/>
                </a:solidFill>
              </a:rPr>
              <a:t>确定组距</a:t>
            </a:r>
            <a:r>
              <a:rPr kumimoji="1" lang="en-US" altLang="zh-CN" dirty="0" smtClean="0">
                <a:solidFill>
                  <a:srgbClr val="FF0000"/>
                </a:solidFill>
              </a:rPr>
              <a:t>:</a:t>
            </a:r>
          </a:p>
          <a:p>
            <a:r>
              <a:rPr kumimoji="1" lang="zh-CN" altLang="en-US" dirty="0" smtClean="0"/>
              <a:t>根据公式</a:t>
            </a:r>
            <a:r>
              <a:rPr kumimoji="1" lang="en-US" altLang="zh-CN" dirty="0" smtClean="0"/>
              <a:t>h=R/K </a:t>
            </a:r>
            <a:r>
              <a:rPr kumimoji="1" lang="zh-CN" altLang="en-US" dirty="0"/>
              <a:t>(</a:t>
            </a:r>
            <a:r>
              <a:rPr kumimoji="1" lang="en-US" altLang="zh-CN" dirty="0" smtClean="0"/>
              <a:t>h</a:t>
            </a:r>
            <a:r>
              <a:rPr kumimoji="1" lang="zh-CN" altLang="en-US" dirty="0" smtClean="0"/>
              <a:t>组距；</a:t>
            </a:r>
            <a:r>
              <a:rPr kumimoji="1" lang="en-US" altLang="zh-CN" dirty="0" smtClean="0"/>
              <a:t>R</a:t>
            </a:r>
            <a:r>
              <a:rPr kumimoji="1" lang="zh-CN" altLang="en-US" dirty="0" smtClean="0"/>
              <a:t>极差；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分组数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算出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83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参考工具：</a:t>
            </a:r>
            <a:r>
              <a:rPr kumimoji="1" lang="en-US" altLang="zh-CN" dirty="0" err="1" smtClean="0"/>
              <a:t>echats</a:t>
            </a:r>
            <a:endParaRPr kumimoji="1" lang="zh-CN" altLang="en-US" dirty="0"/>
          </a:p>
        </p:txBody>
      </p:sp>
      <p:pic>
        <p:nvPicPr>
          <p:cNvPr id="5" name="图片占位符 4" descr="demo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95" r="-117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5396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Thank</a:t>
            </a:r>
            <a:r>
              <a:rPr kumimoji="1" lang="en-US" altLang="zh-CN" dirty="0" smtClean="0"/>
              <a:t> you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@</a:t>
            </a:r>
            <a:r>
              <a:rPr kumimoji="1" lang="zh-CN" altLang="en-US" dirty="0" smtClean="0"/>
              <a:t>顶级程序员不穿女装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341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212</Words>
  <Application>Microsoft Macintosh PowerPoint</Application>
  <PresentationFormat>全屏显示(4:3)</PresentationFormat>
  <Paragraphs>92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算法练习(14):直方图(1.1.32)</vt:lpstr>
      <vt:lpstr>直方图</vt:lpstr>
      <vt:lpstr>绘制步骤</vt:lpstr>
      <vt:lpstr>实例</vt:lpstr>
      <vt:lpstr>参考工具：echats</vt:lpstr>
      <vt:lpstr>Thank you</vt:lpstr>
    </vt:vector>
  </TitlesOfParts>
  <Company>mac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算法练习(14):直方图(1.1.32)</dc:title>
  <dc:creator>mac mac</dc:creator>
  <cp:lastModifiedBy>mac mac</cp:lastModifiedBy>
  <cp:revision>47</cp:revision>
  <dcterms:created xsi:type="dcterms:W3CDTF">2017-09-10T13:43:01Z</dcterms:created>
  <dcterms:modified xsi:type="dcterms:W3CDTF">2017-09-12T16:43:36Z</dcterms:modified>
</cp:coreProperties>
</file>