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CF80-56B0-104A-9683-0D9286E82BAF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130-64EE-334F-8ABE-5F1A2C3E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563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CF80-56B0-104A-9683-0D9286E82BAF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130-64EE-334F-8ABE-5F1A2C3E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98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CF80-56B0-104A-9683-0D9286E82BAF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130-64EE-334F-8ABE-5F1A2C3E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08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CF80-56B0-104A-9683-0D9286E82BAF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130-64EE-334F-8ABE-5F1A2C3E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7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CF80-56B0-104A-9683-0D9286E82BAF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130-64EE-334F-8ABE-5F1A2C3E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91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CF80-56B0-104A-9683-0D9286E82BAF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130-64EE-334F-8ABE-5F1A2C3E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1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CF80-56B0-104A-9683-0D9286E82BAF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130-64EE-334F-8ABE-5F1A2C3E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89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CF80-56B0-104A-9683-0D9286E82BAF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130-64EE-334F-8ABE-5F1A2C3E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CF80-56B0-104A-9683-0D9286E82BAF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130-64EE-334F-8ABE-5F1A2C3E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81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CF80-56B0-104A-9683-0D9286E82BAF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130-64EE-334F-8ABE-5F1A2C3E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65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CF80-56B0-104A-9683-0D9286E82BAF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0130-64EE-334F-8ABE-5F1A2C3E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8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ECF80-56B0-104A-9683-0D9286E82BAF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0130-64EE-334F-8ABE-5F1A2C3E39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54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算法练习</a:t>
            </a:r>
            <a:r>
              <a:rPr kumimoji="1" lang="en-US" altLang="zh-TW" dirty="0" smtClean="0"/>
              <a:t>(12):</a:t>
            </a:r>
            <a:r>
              <a:rPr kumimoji="1" lang="zh-TW" altLang="en-US" dirty="0" smtClean="0"/>
              <a:t>数组练习</a:t>
            </a:r>
            <a:r>
              <a:rPr kumimoji="1" lang="en-US" altLang="zh-TW" dirty="0" smtClean="0"/>
              <a:t>(1.1.30)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@</a:t>
            </a:r>
            <a:r>
              <a:rPr kumimoji="1" lang="zh-CN" altLang="en-US" dirty="0" smtClean="0"/>
              <a:t>顶级程序员不穿女装</a:t>
            </a:r>
          </a:p>
        </p:txBody>
      </p:sp>
    </p:spTree>
    <p:extLst>
      <p:ext uri="{BB962C8B-B14F-4D97-AF65-F5344CB8AC3E}">
        <p14:creationId xmlns:p14="http://schemas.microsoft.com/office/powerpoint/2010/main" val="289338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数组练习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1.1.30 </a:t>
            </a:r>
            <a:r>
              <a:rPr kumimoji="1" lang="zh-CN" altLang="en-US" dirty="0" smtClean="0"/>
              <a:t>数组练习。编写一段程序，创建一个 </a:t>
            </a:r>
            <a:r>
              <a:rPr kumimoji="1" lang="en-US" altLang="zh-CN" dirty="0" smtClean="0"/>
              <a:t>N×N </a:t>
            </a:r>
            <a:r>
              <a:rPr kumimoji="1" lang="zh-CN" altLang="en-US" dirty="0" smtClean="0"/>
              <a:t>的布尔数组 </a:t>
            </a:r>
            <a:r>
              <a:rPr kumimoji="1" lang="en-US" altLang="zh-CN" dirty="0" smtClean="0"/>
              <a:t>a[][]</a:t>
            </a:r>
            <a:r>
              <a:rPr kumimoji="1" lang="zh-CN" altLang="en-US" dirty="0" smtClean="0"/>
              <a:t>。其中当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和 </a:t>
            </a:r>
            <a:r>
              <a:rPr kumimoji="1" lang="en-US" altLang="zh-CN" dirty="0" smtClean="0"/>
              <a:t>j </a:t>
            </a:r>
            <a:r>
              <a:rPr kumimoji="1" lang="zh-CN" altLang="en-US" dirty="0" smtClean="0"/>
              <a:t>互质时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没有相同 因子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 </a:t>
            </a:r>
            <a:r>
              <a:rPr kumimoji="1" lang="zh-CN" altLang="en-US" dirty="0" smtClean="0"/>
              <a:t>为 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，否则为 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54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[4][5]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</a:t>
            </a:r>
            <a:endParaRPr kumimoji="1" lang="en-US" altLang="zh-CN" dirty="0" smtClean="0"/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[5][7]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</a:t>
            </a:r>
            <a:endParaRPr kumimoji="1" lang="en-US" altLang="zh-CN" dirty="0" smtClean="0"/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[0][0]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[2][4]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</a:t>
            </a:r>
          </a:p>
          <a:p>
            <a:r>
              <a:rPr kumimoji="1" lang="en-US" altLang="zh-CN" dirty="0"/>
              <a:t>a</a:t>
            </a:r>
            <a:r>
              <a:rPr kumimoji="1" lang="en-US" altLang="zh-CN" dirty="0" smtClean="0"/>
              <a:t>[2][0]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5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推广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en-US" altLang="zh-CN" dirty="0" smtClean="0"/>
              <a:t>[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][j]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coprime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,j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rue:false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96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en-US" altLang="zh-CN" dirty="0" smtClean="0"/>
              <a:t> you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@</a:t>
            </a:r>
            <a:r>
              <a:rPr kumimoji="1" lang="zh-CN" altLang="en-US" dirty="0" smtClean="0"/>
              <a:t>顶级程序员不穿女装</a:t>
            </a:r>
          </a:p>
        </p:txBody>
      </p:sp>
    </p:spTree>
    <p:extLst>
      <p:ext uri="{BB962C8B-B14F-4D97-AF65-F5344CB8AC3E}">
        <p14:creationId xmlns:p14="http://schemas.microsoft.com/office/powerpoint/2010/main" val="286598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125</Words>
  <Application>Microsoft Macintosh PowerPoint</Application>
  <PresentationFormat>全屏显示(4:3)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算法练习(12):数组练习(1.1.30)</vt:lpstr>
      <vt:lpstr>数组练习</vt:lpstr>
      <vt:lpstr>分析</vt:lpstr>
      <vt:lpstr>推广</vt:lpstr>
      <vt:lpstr>Thank you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算法练习(12):数组练习(1.1.30)</dc:title>
  <dc:creator>mac mac</dc:creator>
  <cp:lastModifiedBy>mac mac</cp:lastModifiedBy>
  <cp:revision>9</cp:revision>
  <dcterms:created xsi:type="dcterms:W3CDTF">2017-09-05T13:45:34Z</dcterms:created>
  <dcterms:modified xsi:type="dcterms:W3CDTF">2017-09-05T14:00:59Z</dcterms:modified>
</cp:coreProperties>
</file>