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3A5-04E4-454D-A4A3-684DBE4745F3}" type="datetimeFigureOut">
              <a:rPr kumimoji="1" lang="zh-CN" altLang="en-US" smtClean="0"/>
              <a:t>17/9/5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6F75-26DF-C24F-98CE-514F2B232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615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3A5-04E4-454D-A4A3-684DBE4745F3}" type="datetimeFigureOut">
              <a:rPr kumimoji="1" lang="zh-CN" altLang="en-US" smtClean="0"/>
              <a:t>17/9/5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6F75-26DF-C24F-98CE-514F2B232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631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3A5-04E4-454D-A4A3-684DBE4745F3}" type="datetimeFigureOut">
              <a:rPr kumimoji="1" lang="zh-CN" altLang="en-US" smtClean="0"/>
              <a:t>17/9/5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6F75-26DF-C24F-98CE-514F2B232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32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3A5-04E4-454D-A4A3-684DBE4745F3}" type="datetimeFigureOut">
              <a:rPr kumimoji="1" lang="zh-CN" altLang="en-US" smtClean="0"/>
              <a:t>17/9/5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6F75-26DF-C24F-98CE-514F2B232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77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3A5-04E4-454D-A4A3-684DBE4745F3}" type="datetimeFigureOut">
              <a:rPr kumimoji="1" lang="zh-CN" altLang="en-US" smtClean="0"/>
              <a:t>17/9/5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6F75-26DF-C24F-98CE-514F2B232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821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3A5-04E4-454D-A4A3-684DBE4745F3}" type="datetimeFigureOut">
              <a:rPr kumimoji="1" lang="zh-CN" altLang="en-US" smtClean="0"/>
              <a:t>17/9/5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6F75-26DF-C24F-98CE-514F2B232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42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3A5-04E4-454D-A4A3-684DBE4745F3}" type="datetimeFigureOut">
              <a:rPr kumimoji="1" lang="zh-CN" altLang="en-US" smtClean="0"/>
              <a:t>17/9/5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6F75-26DF-C24F-98CE-514F2B232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23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3A5-04E4-454D-A4A3-684DBE4745F3}" type="datetimeFigureOut">
              <a:rPr kumimoji="1" lang="zh-CN" altLang="en-US" smtClean="0"/>
              <a:t>17/9/5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6F75-26DF-C24F-98CE-514F2B232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871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3A5-04E4-454D-A4A3-684DBE4745F3}" type="datetimeFigureOut">
              <a:rPr kumimoji="1" lang="zh-CN" altLang="en-US" smtClean="0"/>
              <a:t>17/9/5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6F75-26DF-C24F-98CE-514F2B232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20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3A5-04E4-454D-A4A3-684DBE4745F3}" type="datetimeFigureOut">
              <a:rPr kumimoji="1" lang="zh-CN" altLang="en-US" smtClean="0"/>
              <a:t>17/9/5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6F75-26DF-C24F-98CE-514F2B232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954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C3A5-04E4-454D-A4A3-684DBE4745F3}" type="datetimeFigureOut">
              <a:rPr kumimoji="1" lang="zh-CN" altLang="en-US" smtClean="0"/>
              <a:t>17/9/5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B6F75-26DF-C24F-98CE-514F2B232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72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1C3A5-04E4-454D-A4A3-684DBE4745F3}" type="datetimeFigureOut">
              <a:rPr kumimoji="1" lang="zh-CN" altLang="en-US" smtClean="0"/>
              <a:t>17/9/5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B6F75-26DF-C24F-98CE-514F2B232F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14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 smtClean="0"/>
              <a:t>算法练习</a:t>
            </a:r>
            <a:r>
              <a:rPr kumimoji="1" lang="en-US" altLang="zh-TW" dirty="0" smtClean="0"/>
              <a:t>(13):</a:t>
            </a:r>
            <a:r>
              <a:rPr kumimoji="1" lang="zh-TW" altLang="en-US" dirty="0" smtClean="0"/>
              <a:t>随机连接</a:t>
            </a:r>
            <a:r>
              <a:rPr kumimoji="1" lang="en-US" altLang="zh-TW" dirty="0" smtClean="0"/>
              <a:t>(1.1.31)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@</a:t>
            </a:r>
            <a:r>
              <a:rPr kumimoji="1" lang="zh-CN" altLang="en-US" dirty="0" smtClean="0"/>
              <a:t>顶级程序员不穿女装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0644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 smtClean="0"/>
              <a:t>随机连接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编写一段程序，从命令行接受一个整数 </a:t>
            </a:r>
            <a:r>
              <a:rPr kumimoji="1" lang="en-US" altLang="zh-CN" dirty="0" smtClean="0"/>
              <a:t>N </a:t>
            </a:r>
            <a:r>
              <a:rPr kumimoji="1" lang="zh-CN" altLang="en-US" dirty="0" smtClean="0"/>
              <a:t>和 </a:t>
            </a:r>
            <a:r>
              <a:rPr kumimoji="1" lang="en-US" altLang="zh-CN" dirty="0" smtClean="0"/>
              <a:t>double </a:t>
            </a:r>
            <a:r>
              <a:rPr kumimoji="1" lang="zh-CN" altLang="en-US" dirty="0" smtClean="0"/>
              <a:t>值 </a:t>
            </a:r>
            <a:r>
              <a:rPr kumimoji="1" lang="en-US" altLang="zh-CN" dirty="0" smtClean="0"/>
              <a:t>p(0 </a:t>
            </a:r>
            <a:r>
              <a:rPr kumimoji="1" lang="zh-CN" altLang="en-US" dirty="0" smtClean="0"/>
              <a:t>到 </a:t>
            </a:r>
            <a:r>
              <a:rPr kumimoji="1" lang="en-US" altLang="zh-CN" dirty="0" smtClean="0"/>
              <a:t>1 </a:t>
            </a:r>
            <a:r>
              <a:rPr kumimoji="1" lang="zh-CN" altLang="en-US" dirty="0" smtClean="0"/>
              <a:t>之间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作为参数， 在一个圆上画出大小为 </a:t>
            </a:r>
            <a:r>
              <a:rPr kumimoji="1" lang="en-US" altLang="zh-CN" dirty="0" smtClean="0"/>
              <a:t>0.05 </a:t>
            </a:r>
            <a:r>
              <a:rPr kumimoji="1" lang="zh-CN" altLang="en-US" dirty="0" smtClean="0"/>
              <a:t>且间距相等的 </a:t>
            </a:r>
            <a:r>
              <a:rPr kumimoji="1" lang="en-US" altLang="zh-CN" dirty="0" smtClean="0"/>
              <a:t>N </a:t>
            </a:r>
            <a:r>
              <a:rPr kumimoji="1" lang="zh-CN" altLang="en-US" dirty="0" smtClean="0"/>
              <a:t>个点，然后将每对点按照概率 </a:t>
            </a:r>
            <a:r>
              <a:rPr kumimoji="1" lang="en-US" altLang="zh-CN" dirty="0" smtClean="0"/>
              <a:t>p </a:t>
            </a:r>
            <a:r>
              <a:rPr kumimoji="1" lang="zh-CN" altLang="en-US" dirty="0" smtClean="0"/>
              <a:t>用灰线连接。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993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45</Words>
  <Application>Microsoft Macintosh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算法练习(13):随机连接(1.1.31)</vt:lpstr>
      <vt:lpstr>随机连接</vt:lpstr>
    </vt:vector>
  </TitlesOfParts>
  <Company>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算法练习(12):数组练习(1.1.30)</dc:title>
  <dc:creator>mac mac</dc:creator>
  <cp:lastModifiedBy>mac mac</cp:lastModifiedBy>
  <cp:revision>3</cp:revision>
  <dcterms:created xsi:type="dcterms:W3CDTF">2017-09-05T12:54:53Z</dcterms:created>
  <dcterms:modified xsi:type="dcterms:W3CDTF">2017-09-05T13:47:18Z</dcterms:modified>
</cp:coreProperties>
</file>