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cfed6c1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cfed6c1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cfed6c1d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cfed6c1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cfed6c1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cfed6c1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cfed6c1d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cfed6c1d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d53a12c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d53a12c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d53a12ce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d53a12c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d53a12c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d53a12c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d53a12c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d53a12c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d53a12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d53a12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d53a12c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d53a12c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cfed6c1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cfed6c1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cfed6c1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cfed6c1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cfed6c1d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cfed6c1d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cfed6c1d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cfed6c1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cfed6c1d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cfed6c1d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Stewarding Ithaca’s Gorges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Science Report on the Gorge Stewards Program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58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Ming DeMers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9/14/2023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813" y="660715"/>
            <a:ext cx="5350374" cy="382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38" y="152400"/>
            <a:ext cx="6773514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38" y="152400"/>
            <a:ext cx="6773514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38" y="152400"/>
            <a:ext cx="6773514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</a:t>
            </a:r>
            <a:r>
              <a:rPr lang="en"/>
              <a:t>Correlations</a:t>
            </a:r>
            <a:r>
              <a:rPr lang="en"/>
              <a:t> to Violations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ighest correlations are observed users to violations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past four years, they correlate by 0.5134591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 seems to have to no correlation with gorge visitors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 0.1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temperature is correlated with violations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2023, 0.25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0.18 R^2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Work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Model training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most popular times to visit the Gorges are towards the beginning or end of the academic year, and on the Fourth of July.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number of visitors has decreased, while violations have significantly decreased since the inception of the program.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 did not seem to have too dramatic of an effect; although 2021 had the lowest visitor count by far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also possible that high temperatures cause more violations.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There's more analysis that can be conducted, especially in terms of text analysis and model training.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reinforces the success of the Gorge Stewards Program and its positive effect on the Gorges.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gorges are </a:t>
            </a:r>
            <a:r>
              <a:rPr lang="en"/>
              <a:t>beautiful</a:t>
            </a:r>
            <a:r>
              <a:rPr lang="en"/>
              <a:t> and enjoyed by thousands of people every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</a:t>
            </a:r>
            <a:r>
              <a:rPr lang="en"/>
              <a:t>deceptively</a:t>
            </a:r>
            <a:r>
              <a:rPr lang="en"/>
              <a:t> dangerous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Gorge Stewards Program was established in 2014 to improve safety and enjoyment of the gorges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will explore how usage of the Gorges has fluctuated, how violations of gorge rules has decreased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ourced from the Gorge Stewards Program, courtesy of the Cornell Botanic Gardens and Cornell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Summers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points include gorge usage, violations, weather and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Violations include swimming the gorges, trespassing, illicit substances,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involves many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Fixing date formats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whitespaces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Refactoring and column realignment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Around 80 data points lost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overall understanding of the Gorges over its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format of the data changing, some granular detail is lost.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2286363"/>
            <a:ext cx="57721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Analysis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</a:t>
            </a:r>
            <a:r>
              <a:rPr lang="en"/>
              <a:t>14,000 visitors experience the Gorges every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12 stewards patrol every Summer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temperature is a high 70s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100 shifts are completed every year.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Notable are the years 2018, 2019, 2020, and 2021.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325" y="719783"/>
            <a:ext cx="5184998" cy="37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675" y="551312"/>
            <a:ext cx="5656648" cy="4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Gorges in 2022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now take a look in just the Summer of 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most recent and robust Summer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200" y="623830"/>
            <a:ext cx="5453599" cy="389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