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20" r:id="rId3"/>
    <p:sldId id="325" r:id="rId4"/>
    <p:sldId id="330" r:id="rId5"/>
    <p:sldId id="331" r:id="rId6"/>
    <p:sldId id="332" r:id="rId7"/>
    <p:sldId id="340" r:id="rId8"/>
    <p:sldId id="333" r:id="rId9"/>
    <p:sldId id="334" r:id="rId10"/>
    <p:sldId id="335" r:id="rId11"/>
    <p:sldId id="336" r:id="rId12"/>
    <p:sldId id="337" r:id="rId13"/>
    <p:sldId id="341" r:id="rId14"/>
    <p:sldId id="327" r:id="rId15"/>
    <p:sldId id="342" r:id="rId16"/>
    <p:sldId id="343" r:id="rId17"/>
    <p:sldId id="344" r:id="rId18"/>
    <p:sldId id="345" r:id="rId19"/>
    <p:sldId id="346" r:id="rId20"/>
    <p:sldId id="34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24B5-3A01-4E86-9E98-AEFE15A5A290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38C48-B70D-443D-A077-14AAEDDA2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NYpq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.gl/CpxVb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7bTCD4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9HUVWV" TargetMode="External"/><Relationship Id="rId5" Type="http://schemas.openxmlformats.org/officeDocument/2006/relationships/hyperlink" Target="https://goo.gl/TLmubj" TargetMode="External"/><Relationship Id="rId4" Type="http://schemas.openxmlformats.org/officeDocument/2006/relationships/hyperlink" Target="https://goo.gl/ABK6F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" y="0"/>
            <a:ext cx="9237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237254" cy="1470025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嘉義黑蚵松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地方開放資料黑客松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44208" y="4538985"/>
            <a:ext cx="2301937" cy="775916"/>
          </a:xfrm>
        </p:spPr>
        <p:txBody>
          <a:bodyPr/>
          <a:lstStyle/>
          <a:p>
            <a:r>
              <a:rPr lang="en-US" altLang="zh-TW" dirty="0" smtClean="0"/>
              <a:t>Open404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5266" y="3068960"/>
            <a:ext cx="923725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/>
              <a:t>環　境　汙　染</a:t>
            </a:r>
            <a:endParaRPr lang="zh-TW" altLang="en-US" sz="3600" b="1" dirty="0"/>
          </a:p>
        </p:txBody>
      </p:sp>
      <p:pic>
        <p:nvPicPr>
          <p:cNvPr id="7171" name="Picture 3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68619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432049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5877272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．空　氣　品　質　色　差　呈　現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24346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44017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093296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．時　間　軸　歷　史　數　據　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同　步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71550"/>
            <a:ext cx="9280683" cy="512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723" y="548680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效 益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39552" y="2060848"/>
            <a:ext cx="9252956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透過上述功能，分析區域性數據差異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針對某一時間有問題之檢測站數據反推源頭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監測站分布狀況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工廠分布與檢測站之數據連帶性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檢測站數據回傳穩定性檢測</a:t>
            </a:r>
          </a:p>
        </p:txBody>
      </p:sp>
      <p:pic>
        <p:nvPicPr>
          <p:cNvPr id="9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-59953" y="432049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 展 性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79684" y="1484784"/>
            <a:ext cx="9252956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配合民眾</a:t>
            </a:r>
            <a:r>
              <a:rPr lang="en-US" altLang="zh-TW" sz="3200" b="1" dirty="0" smtClean="0">
                <a:solidFill>
                  <a:schemeClr val="bg1"/>
                </a:solidFill>
              </a:rPr>
              <a:t>APP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</a:rPr>
              <a:t>GPS</a:t>
            </a:r>
          </a:p>
          <a:p>
            <a:pPr marL="514350" indent="-514350" algn="l">
              <a:buAutoNum type="arabicPeriod"/>
            </a:pP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自動通報警示系統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各檢測站之空氣品質歷史數據分析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條件式報表自動列印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sz="3200" b="1" dirty="0" smtClean="0">
                <a:solidFill>
                  <a:schemeClr val="bg1"/>
                </a:solidFill>
              </a:rPr>
              <a:t>更多條件欄位匯入共同分析</a:t>
            </a:r>
          </a:p>
        </p:txBody>
      </p:sp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「背景 素材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" y="-25214"/>
            <a:ext cx="9125174" cy="688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謝謝你們</a:t>
            </a:r>
            <a:r>
              <a:rPr lang="zh-TW" altLang="en-US" b="1" i="1" dirty="0" smtClean="0">
                <a:solidFill>
                  <a:srgbClr val="FF0000"/>
                </a:solidFill>
              </a:rPr>
              <a:t>！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zh-TW" altLang="en-US" b="1" i="1" dirty="0" smtClean="0">
                <a:solidFill>
                  <a:srgbClr val="FF0000"/>
                </a:solidFill>
              </a:rPr>
              <a:t>還有精彩彩蛋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「謝謝 圖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5502"/>
            <a:ext cx="2520280" cy="25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32167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5295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7"/>
            <a:ext cx="691276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0" y="6021288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．簡　易　版　－　時　間　軸</a:t>
            </a:r>
            <a:endParaRPr lang="zh-TW" altLang="en-US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5295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0" y="6021288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．工　廠　產　業　別　條　件　設　定</a:t>
            </a:r>
            <a:endParaRPr lang="zh-TW" alt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391582" cy="56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5295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0" y="6021288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．系　統　篩　選　結　果　示　意　圖</a:t>
            </a:r>
            <a:endParaRPr lang="zh-TW" alt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5544616" cy="574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5295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-72444" y="6165304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．分　析　應　用　示　意　圖</a:t>
            </a:r>
            <a:endParaRPr lang="zh-TW" alt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0457"/>
            <a:ext cx="7220963" cy="545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5295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-72444" y="6120680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chemeClr val="bg1"/>
                </a:solidFill>
              </a:rPr>
              <a:t>．分　析　應　用　示　意　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980"/>
            <a:ext cx="5544616" cy="576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6865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目　錄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" y="1194940"/>
            <a:ext cx="5652120" cy="446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/>
              <a:t>．隊 名 源 由</a:t>
            </a:r>
            <a:endParaRPr lang="en-US" altLang="zh-TW" sz="3600" b="1" dirty="0" smtClean="0"/>
          </a:p>
          <a:p>
            <a:endParaRPr lang="en-US" altLang="zh-TW" sz="3600" b="1" dirty="0" smtClean="0"/>
          </a:p>
          <a:p>
            <a:r>
              <a:rPr lang="zh-TW" altLang="en-US" sz="3600" b="1" dirty="0" smtClean="0"/>
              <a:t>．方 案 契 機</a:t>
            </a:r>
            <a:endParaRPr lang="en-US" altLang="zh-TW" sz="3600" b="1" dirty="0" smtClean="0"/>
          </a:p>
          <a:p>
            <a:endParaRPr lang="en-US" altLang="zh-TW" sz="3600" b="1" dirty="0" smtClean="0"/>
          </a:p>
          <a:p>
            <a:r>
              <a:rPr lang="zh-TW" altLang="en-US" sz="3600" b="1" dirty="0" smtClean="0"/>
              <a:t>．解 決 方 案</a:t>
            </a:r>
            <a:endParaRPr lang="en-US" altLang="zh-TW" sz="3600" b="1" dirty="0" smtClean="0"/>
          </a:p>
        </p:txBody>
      </p:sp>
      <p:pic>
        <p:nvPicPr>
          <p:cNvPr id="8194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95999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「背景 素材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" y="-25214"/>
            <a:ext cx="9125174" cy="688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謝謝你們</a:t>
            </a:r>
            <a:r>
              <a:rPr lang="zh-TW" altLang="en-US" b="1" i="1" dirty="0" smtClean="0">
                <a:solidFill>
                  <a:srgbClr val="FF0000"/>
                </a:solidFill>
              </a:rPr>
              <a:t>！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「謝謝 圖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5502"/>
            <a:ext cx="2520280" cy="25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32167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2529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solidFill>
                  <a:schemeClr val="bg1"/>
                </a:solidFill>
              </a:rPr>
              <a:t>　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隊 名 緣 由 － </a:t>
            </a:r>
            <a:r>
              <a:rPr lang="en-US" altLang="zh-TW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Open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404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64096" y="1454919"/>
            <a:ext cx="7596336" cy="503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．</a:t>
            </a:r>
            <a:r>
              <a:rPr lang="zh-TW" altLang="en-US" sz="3200" b="1" dirty="0">
                <a:solidFill>
                  <a:schemeClr val="bg1"/>
                </a:solidFill>
              </a:rPr>
              <a:t>無法正常提供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訊息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32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3200" b="1" dirty="0">
                <a:solidFill>
                  <a:schemeClr val="bg1"/>
                </a:solidFill>
              </a:rPr>
              <a:t>．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伺服器無法回應</a:t>
            </a:r>
            <a:r>
              <a:rPr lang="zh-TW" altLang="en-US" sz="3200" b="1" dirty="0">
                <a:solidFill>
                  <a:schemeClr val="bg1"/>
                </a:solidFill>
              </a:rPr>
              <a:t>且不知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原因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32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．人、事、物之間的關聯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32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．資源與使用方法？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algn="l"/>
            <a:endParaRPr lang="en-US" altLang="zh-TW" sz="48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JustWantED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6021288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2529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 smtClean="0">
                <a:solidFill>
                  <a:schemeClr val="bg1"/>
                </a:solidFill>
              </a:rPr>
              <a:t>　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 案 契 機 － 環 境 汙 染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1454919"/>
            <a:ext cx="9252956" cy="540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．</a:t>
            </a:r>
            <a:r>
              <a:rPr lang="zh-TW" altLang="en-US" sz="3200" b="1" dirty="0">
                <a:solidFill>
                  <a:schemeClr val="bg1"/>
                </a:solidFill>
              </a:rPr>
              <a:t>扯！台南垃圾燒</a:t>
            </a:r>
            <a:r>
              <a:rPr lang="en-US" altLang="zh-TW" sz="3200" b="1" dirty="0">
                <a:solidFill>
                  <a:schemeClr val="bg1"/>
                </a:solidFill>
              </a:rPr>
              <a:t>14</a:t>
            </a:r>
            <a:r>
              <a:rPr lang="zh-TW" altLang="en-US" sz="3200" b="1" dirty="0">
                <a:solidFill>
                  <a:schemeClr val="bg1"/>
                </a:solidFill>
              </a:rPr>
              <a:t>小時　高雄人被臭暈才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發現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　（</a:t>
            </a:r>
            <a:r>
              <a:rPr lang="en-US" altLang="zh-TW" sz="3200" dirty="0">
                <a:hlinkClick r:id="rId3"/>
              </a:rPr>
              <a:t>https://goo.gl/gNYpq4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  <a:endParaRPr lang="zh-TW" altLang="en-US" sz="3200" b="1" dirty="0">
              <a:solidFill>
                <a:schemeClr val="bg1"/>
              </a:solidFill>
            </a:endParaRPr>
          </a:p>
          <a:p>
            <a:pPr algn="l"/>
            <a:endParaRPr lang="en-US" altLang="zh-TW" sz="3200" b="1" dirty="0">
              <a:solidFill>
                <a:schemeClr val="bg1"/>
              </a:solidFill>
            </a:endParaRPr>
          </a:p>
          <a:p>
            <a:pPr algn="l" fontAlgn="base"/>
            <a:r>
              <a:rPr lang="zh-TW" altLang="en-US" sz="3200" b="1" dirty="0" smtClean="0">
                <a:solidFill>
                  <a:schemeClr val="bg1"/>
                </a:solidFill>
              </a:rPr>
              <a:t>．燃燒</a:t>
            </a:r>
            <a:r>
              <a:rPr lang="en-US" altLang="zh-TW" sz="3200" b="1" dirty="0">
                <a:solidFill>
                  <a:schemeClr val="bg1"/>
                </a:solidFill>
              </a:rPr>
              <a:t>29</a:t>
            </a:r>
            <a:r>
              <a:rPr lang="zh-TW" altLang="en-US" sz="3200" b="1" dirty="0">
                <a:solidFill>
                  <a:schemeClr val="bg1"/>
                </a:solidFill>
              </a:rPr>
              <a:t>小時 萬丹工廠大火終於滅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了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 fontAlgn="base"/>
            <a:r>
              <a:rPr lang="zh-TW" altLang="en-US" sz="3200" b="1" dirty="0" smtClean="0">
                <a:solidFill>
                  <a:schemeClr val="bg1"/>
                </a:solidFill>
              </a:rPr>
              <a:t>　（</a:t>
            </a:r>
            <a:r>
              <a:rPr lang="en-US" altLang="zh-TW" sz="3200" dirty="0">
                <a:solidFill>
                  <a:schemeClr val="bg1"/>
                </a:solidFill>
                <a:hlinkClick r:id="rId4"/>
              </a:rPr>
              <a:t>https://goo.gl/CpxVby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  <a:r>
              <a:rPr lang="zh-TW" altLang="en-US" sz="3200" b="1" dirty="0">
                <a:solidFill>
                  <a:schemeClr val="bg1"/>
                </a:solidFill>
              </a:rPr>
              <a:t>　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en-US" altLang="zh-TW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6021288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2529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 smtClean="0">
                <a:solidFill>
                  <a:schemeClr val="bg1"/>
                </a:solidFill>
              </a:rPr>
              <a:t>　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 － 資 料 集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1454919"/>
            <a:ext cx="9252956" cy="540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b="1" dirty="0" smtClean="0">
                <a:solidFill>
                  <a:schemeClr val="bg1"/>
                </a:solidFill>
              </a:rPr>
              <a:t>．空氣品質即時污染指標（</a:t>
            </a:r>
            <a:r>
              <a:rPr lang="en-US" altLang="zh-TW" sz="3200" dirty="0">
                <a:hlinkClick r:id="rId3"/>
              </a:rPr>
              <a:t>https://goo.gl/7bTCD4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</a:p>
          <a:p>
            <a:pPr algn="l"/>
            <a:endParaRPr lang="en-US" altLang="zh-TW" sz="3200" b="1" dirty="0">
              <a:solidFill>
                <a:schemeClr val="bg1"/>
              </a:solidFill>
            </a:endParaRPr>
          </a:p>
          <a:p>
            <a:pPr algn="l" fontAlgn="base"/>
            <a:r>
              <a:rPr lang="zh-TW" altLang="en-US" sz="3200" b="1" dirty="0">
                <a:solidFill>
                  <a:schemeClr val="bg1"/>
                </a:solidFill>
              </a:rPr>
              <a:t>．空氣品質監測站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基本資料（</a:t>
            </a:r>
            <a:r>
              <a:rPr lang="en-US" altLang="zh-TW" sz="3200" dirty="0">
                <a:hlinkClick r:id="rId4"/>
              </a:rPr>
              <a:t>https://goo.gl/ABK6F4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 fontAlgn="base"/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 fontAlgn="base"/>
            <a:r>
              <a:rPr lang="zh-TW" altLang="en-US" sz="3200" b="1" dirty="0">
                <a:solidFill>
                  <a:schemeClr val="bg1"/>
                </a:solidFill>
              </a:rPr>
              <a:t>．登記工廠名錄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TW" sz="3200" dirty="0">
                <a:hlinkClick r:id="rId5"/>
              </a:rPr>
              <a:t>https://goo.gl/TLmubj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l" fontAlgn="base"/>
            <a:endParaRPr lang="zh-TW" altLang="en-US" sz="3200" b="1" dirty="0" smtClean="0">
              <a:solidFill>
                <a:schemeClr val="bg1"/>
              </a:solidFill>
            </a:endParaRPr>
          </a:p>
          <a:p>
            <a:pPr algn="l" fontAlgn="base"/>
            <a:r>
              <a:rPr lang="zh-TW" altLang="en-US" sz="3200" b="1" dirty="0">
                <a:solidFill>
                  <a:schemeClr val="bg1"/>
                </a:solidFill>
              </a:rPr>
              <a:t>．垃圾掩埋場位置圖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TW" sz="3200" dirty="0">
                <a:hlinkClick r:id="rId6"/>
              </a:rPr>
              <a:t>https://goo.gl/9HUVWV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）</a:t>
            </a:r>
            <a:endParaRPr lang="en-US" altLang="zh-TW" sz="32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6021288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44017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093296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．雛　型　系　統　</a:t>
            </a:r>
            <a:r>
              <a:rPr lang="en-US" altLang="zh-TW" sz="3200" b="1" dirty="0" smtClean="0">
                <a:solidFill>
                  <a:schemeClr val="bg1"/>
                </a:solidFill>
              </a:rPr>
              <a:t>-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　首　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2965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44017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093296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．點　位　資　訊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8" y="1052736"/>
            <a:ext cx="4745137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59" y="2428874"/>
            <a:ext cx="4375361" cy="35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ustWantED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44017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093296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．標的選擇區塊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21287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ppt 背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44017"/>
            <a:ext cx="925295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 決 方 法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093296"/>
            <a:ext cx="92529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chemeClr val="bg1"/>
                </a:solidFill>
              </a:rPr>
              <a:t>．針對工廠之數據，針對產業別加以細分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0728"/>
            <a:ext cx="92410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ustWantED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0" y="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253</Words>
  <Application>Microsoft Office PowerPoint</Application>
  <PresentationFormat>如螢幕大小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嘉義黑蚵松-地方開放資料黑客松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謝謝你們！(還有精彩彩蛋)</vt:lpstr>
      <vt:lpstr>PowerPoint 簡報</vt:lpstr>
      <vt:lpstr>PowerPoint 簡報</vt:lpstr>
      <vt:lpstr>PowerPoint 簡報</vt:lpstr>
      <vt:lpstr>PowerPoint 簡報</vt:lpstr>
      <vt:lpstr>PowerPoint 簡報</vt:lpstr>
      <vt:lpstr>謝謝你們！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JustWantED</dc:creator>
  <cp:lastModifiedBy>JustWantED</cp:lastModifiedBy>
  <cp:revision>79</cp:revision>
  <dcterms:created xsi:type="dcterms:W3CDTF">2017-01-04T08:24:21Z</dcterms:created>
  <dcterms:modified xsi:type="dcterms:W3CDTF">2017-07-16T06:48:30Z</dcterms:modified>
</cp:coreProperties>
</file>