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1" d="100"/>
          <a:sy n="111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PMBIO </a:t>
            </a:r>
            <a:r>
              <a:rPr lang="en-US" smtClean="0"/>
              <a:t>Module </a:t>
            </a:r>
            <a:r>
              <a:rPr lang="en-US" smtClean="0"/>
              <a:t>04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Germline. </a:t>
            </a:r>
            <a:r>
              <a:rPr lang="en-US" b="0" dirty="0"/>
              <a:t>Germline WGS and Exome Variant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04: Germline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concepts</a:t>
            </a:r>
            <a:r>
              <a:rPr lang="en-US" dirty="0" smtClean="0"/>
              <a:t>: </a:t>
            </a:r>
            <a:r>
              <a:rPr lang="en-US" dirty="0"/>
              <a:t>Variation, germline mutation, polymorphism, SNPs, variant databases, germline variant calling</a:t>
            </a:r>
          </a:p>
          <a:p>
            <a:endParaRPr lang="en-US" dirty="0" smtClean="0"/>
          </a:p>
          <a:p>
            <a:r>
              <a:rPr lang="en-US" dirty="0"/>
              <a:t>Use of the GATK tool kit for variant calling</a:t>
            </a:r>
          </a:p>
          <a:p>
            <a:r>
              <a:rPr lang="en-US" dirty="0"/>
              <a:t>Perform basic germline variant filtering</a:t>
            </a:r>
          </a:p>
          <a:p>
            <a:r>
              <a:rPr lang="en-US"/>
              <a:t>Compare single sample germline variant calling to cohort based </a:t>
            </a:r>
            <a:r>
              <a:rPr lang="en-US" smtClean="0"/>
              <a:t>calling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1325</TotalTime>
  <Words>176</Words>
  <Application>Microsoft Macintosh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MGI_PPT_template_4-3_v1b</vt:lpstr>
      <vt:lpstr>PMBIO Module 04   Germline. Germline WGS and Exome Variant Analysis</vt:lpstr>
      <vt:lpstr>PowerPoint Presentation</vt:lpstr>
      <vt:lpstr>Learning objectives of module 04: Germline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120</cp:revision>
  <dcterms:created xsi:type="dcterms:W3CDTF">2015-05-07T20:45:54Z</dcterms:created>
  <dcterms:modified xsi:type="dcterms:W3CDTF">2018-10-26T23:38:40Z</dcterms:modified>
</cp:coreProperties>
</file>