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11" d="100"/>
          <a:sy n="111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PMBIO </a:t>
            </a:r>
            <a:r>
              <a:rPr lang="en-US" smtClean="0"/>
              <a:t>Module 05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Somatic. </a:t>
            </a:r>
            <a:r>
              <a:rPr lang="en-US" b="0" dirty="0"/>
              <a:t>Somatic WGS and Exome Variant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800" dirty="0" smtClean="0"/>
              <a:t>Malachi Griffith, Obi Griffith, Zachary Skidmore, </a:t>
            </a:r>
            <a:r>
              <a:rPr lang="en-US" sz="1800" dirty="0" err="1" smtClean="0"/>
              <a:t>Huiming</a:t>
            </a:r>
            <a:r>
              <a:rPr lang="en-US" sz="1800" dirty="0" smtClean="0"/>
              <a:t> Xia</a:t>
            </a:r>
          </a:p>
          <a:p>
            <a:pPr algn="r"/>
            <a:r>
              <a:rPr lang="en-US" sz="1800" dirty="0"/>
              <a:t>Introduction to bioinformatics for DNA and RNA sequence analysis (IBDR01)</a:t>
            </a:r>
          </a:p>
          <a:p>
            <a:pPr algn="r"/>
            <a:r>
              <a:rPr lang="en-US" sz="1800" dirty="0"/>
              <a:t>29 October </a:t>
            </a:r>
            <a:r>
              <a:rPr lang="mr-IN" sz="1800" dirty="0"/>
              <a:t>–</a:t>
            </a:r>
            <a:r>
              <a:rPr lang="en-US" sz="1800" dirty="0"/>
              <a:t> 2 November, 2018</a:t>
            </a:r>
          </a:p>
          <a:p>
            <a:pPr algn="r"/>
            <a:r>
              <a:rPr lang="en-US" sz="1800" dirty="0"/>
              <a:t>Glasgow </a:t>
            </a:r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  <p:pic>
        <p:nvPicPr>
          <p:cNvPr id="7" name="Picture 6" descr="School_of_Medicine_2linehrz_pos(RGB)1000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9" y="5339052"/>
            <a:ext cx="2588276" cy="14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</a:t>
            </a:r>
            <a:r>
              <a:rPr lang="en-US" dirty="0" smtClean="0"/>
              <a:t>05: Somatic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Key concepts</a:t>
            </a:r>
            <a:r>
              <a:rPr lang="en-US" dirty="0"/>
              <a:t>: Somatic variation, variant types (SNVs, small </a:t>
            </a:r>
            <a:r>
              <a:rPr lang="en-US" dirty="0" err="1"/>
              <a:t>indels</a:t>
            </a:r>
            <a:r>
              <a:rPr lang="en-US" dirty="0"/>
              <a:t>, CNVs, SVs, LOH), VCFs, variant allele fraction (VAF), purity estimation and tumor </a:t>
            </a:r>
            <a:r>
              <a:rPr lang="en-US" dirty="0" smtClean="0"/>
              <a:t>clonality</a:t>
            </a:r>
          </a:p>
          <a:p>
            <a:endParaRPr lang="en-US" dirty="0" smtClean="0"/>
          </a:p>
          <a:p>
            <a:r>
              <a:rPr lang="en-US" dirty="0"/>
              <a:t>Compare and contrast the merits of exome and WGS data for variant calling</a:t>
            </a:r>
          </a:p>
          <a:p>
            <a:r>
              <a:rPr lang="en-US" dirty="0"/>
              <a:t>Compare germline and somatic variant calling strategies</a:t>
            </a:r>
          </a:p>
          <a:p>
            <a:r>
              <a:rPr lang="en-US" dirty="0"/>
              <a:t>Consider the features of major variant types detected in NGS data</a:t>
            </a:r>
          </a:p>
          <a:p>
            <a:r>
              <a:rPr lang="en-US" dirty="0"/>
              <a:t>Perform somatic variant calling of various types using tools specific to each type</a:t>
            </a:r>
          </a:p>
          <a:p>
            <a:r>
              <a:rPr lang="en-US" dirty="0"/>
              <a:t>Understand the basic features of the VCF format</a:t>
            </a:r>
          </a:p>
          <a:p>
            <a:r>
              <a:rPr lang="en-US" dirty="0"/>
              <a:t>Merge multiple VCFs into a single combined VCF</a:t>
            </a:r>
          </a:p>
          <a:p>
            <a:r>
              <a:rPr lang="en-US" dirty="0"/>
              <a:t>Perform variant filtering to identify a high quality set of variants</a:t>
            </a:r>
          </a:p>
          <a:p>
            <a:r>
              <a:rPr lang="en-US" dirty="0"/>
              <a:t>Annotate variants with respect to transcript annotations, population frequency, predicted function, etc.</a:t>
            </a:r>
          </a:p>
          <a:p>
            <a:r>
              <a:rPr lang="en-US" dirty="0"/>
              <a:t>Manually review variants of each type to better understand how variant callers use read alignment data to identify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1328</TotalTime>
  <Words>275</Words>
  <Application>Microsoft Macintosh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MGI_PPT_template_4-3_v1b</vt:lpstr>
      <vt:lpstr>PMBIO Module 05   Somatic. Somatic WGS and Exome Variant Analysis</vt:lpstr>
      <vt:lpstr>PowerPoint Presentation</vt:lpstr>
      <vt:lpstr>Learning objectives of module 05: Somatic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123</cp:revision>
  <dcterms:created xsi:type="dcterms:W3CDTF">2015-05-07T20:45:54Z</dcterms:created>
  <dcterms:modified xsi:type="dcterms:W3CDTF">2018-10-26T23:46:42Z</dcterms:modified>
</cp:coreProperties>
</file>