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Module 06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RNAseq</a:t>
            </a:r>
            <a:r>
              <a:rPr lang="en-US" dirty="0" smtClean="0"/>
              <a:t>. </a:t>
            </a:r>
            <a:r>
              <a:rPr lang="en-US" b="0" dirty="0" smtClean="0"/>
              <a:t>RNA-</a:t>
            </a:r>
            <a:r>
              <a:rPr lang="en-US" b="0" smtClean="0"/>
              <a:t>sequence analysis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06: </a:t>
            </a:r>
            <a:r>
              <a:rPr lang="en-US" dirty="0" err="1" smtClean="0"/>
              <a:t>RNAseq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</a:t>
            </a:r>
            <a:r>
              <a:rPr lang="en-US" dirty="0"/>
              <a:t>RNA-seq, library strategies, RNA splicing, genes and transcripts, transcription strand, gene/transcript abundance estimation, FPKM and TPM, differential expression (DE) analysis, normalization, batch </a:t>
            </a:r>
            <a:r>
              <a:rPr lang="en-US" dirty="0" smtClean="0"/>
              <a:t>effects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Perform alignment of RNA-seq data and a basic QC analysis of the resulting alignments</a:t>
            </a:r>
          </a:p>
          <a:p>
            <a:r>
              <a:rPr lang="en-US" dirty="0"/>
              <a:t>Obtain gene and transcript abundance estimates</a:t>
            </a:r>
          </a:p>
          <a:p>
            <a:r>
              <a:rPr lang="en-US" dirty="0"/>
              <a:t>Perform a reference-free alignment and abundance estimation and contrast the results with the reference based approach</a:t>
            </a:r>
          </a:p>
          <a:p>
            <a:r>
              <a:rPr lang="en-US" dirty="0"/>
              <a:t>Basic differential expression analysis</a:t>
            </a:r>
          </a:p>
          <a:p>
            <a:r>
              <a:rPr lang="en-US" dirty="0"/>
              <a:t>Perform an expression outlier analysis</a:t>
            </a:r>
          </a:p>
          <a:p>
            <a:r>
              <a:rPr lang="en-US" dirty="0"/>
              <a:t>Run an RNA fusion detection tool and parse the results for interesting candidates</a:t>
            </a:r>
          </a:p>
          <a:p>
            <a:r>
              <a:rPr lang="en-US" dirty="0"/>
              <a:t>Assess expression of specific gene markers of relevance (e.g. HER2, ER, PR)</a:t>
            </a:r>
          </a:p>
          <a:p>
            <a:r>
              <a:rPr lang="en-US" dirty="0"/>
              <a:t>Assess the expression of specific variants identified in previous sections.</a:t>
            </a:r>
          </a:p>
          <a:p>
            <a:r>
              <a:rPr lang="en-US" dirty="0"/>
              <a:t>Identify an example of allele specific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1324</TotalTime>
  <Words>272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06   RNAseq. RNA-sequence analysis</vt:lpstr>
      <vt:lpstr>PowerPoint Presentation</vt:lpstr>
      <vt:lpstr>Learning objectives of module 06: RNAseq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119</cp:revision>
  <dcterms:created xsi:type="dcterms:W3CDTF">2015-05-07T20:45:54Z</dcterms:created>
  <dcterms:modified xsi:type="dcterms:W3CDTF">2018-10-26T23:47:43Z</dcterms:modified>
</cp:coreProperties>
</file>