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11" d="100"/>
          <a:sy n="111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PMBIO Module 07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Clinical. </a:t>
            </a:r>
            <a:r>
              <a:rPr lang="en-US" b="0" smtClean="0"/>
              <a:t>Clinical Applications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/>
              <a:t>Malachi Griffith, Obi Griffith, Zachary Skidmore, </a:t>
            </a:r>
            <a:r>
              <a:rPr lang="en-US" sz="1800" dirty="0" err="1" smtClean="0"/>
              <a:t>Huiming</a:t>
            </a:r>
            <a:r>
              <a:rPr lang="en-US" sz="1800" dirty="0" smtClean="0"/>
              <a:t> Xia</a:t>
            </a:r>
          </a:p>
          <a:p>
            <a:pPr algn="r"/>
            <a:r>
              <a:rPr lang="en-US" sz="1800" dirty="0"/>
              <a:t>Introduction to bioinformatics for DNA and RNA sequence analysis (IBDR01)</a:t>
            </a:r>
          </a:p>
          <a:p>
            <a:pPr algn="r"/>
            <a:r>
              <a:rPr lang="en-US" sz="1800" dirty="0"/>
              <a:t>29 October </a:t>
            </a:r>
            <a:r>
              <a:rPr lang="mr-IN" sz="1800" dirty="0"/>
              <a:t>–</a:t>
            </a:r>
            <a:r>
              <a:rPr lang="en-US" sz="1800" dirty="0"/>
              <a:t> 2 November, 2018</a:t>
            </a:r>
          </a:p>
          <a:p>
            <a:pPr algn="r"/>
            <a:r>
              <a:rPr lang="en-US" sz="1800" dirty="0"/>
              <a:t>Glasgow </a:t>
            </a:r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  <p:pic>
        <p:nvPicPr>
          <p:cNvPr id="7" name="Picture 6" descr="School_of_Medicine_2linehrz_pos(RGB)1000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5339052"/>
            <a:ext cx="2588276" cy="14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07: Clinical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Key concepts</a:t>
            </a:r>
            <a:r>
              <a:rPr lang="en-US" dirty="0" smtClean="0"/>
              <a:t>: </a:t>
            </a:r>
            <a:r>
              <a:rPr lang="en-US" dirty="0"/>
              <a:t>Clinical interpretation of variants, variant interpretation types (predisposing, predictive, predisposing, diagnostic), variant interpretation guidelines, clinical applications of passenger somatic variants (early detection, minimal residual disease tracking, personalized vaccines).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Prioritize germline variants to identify putative de novo and clinically relevant mutations</a:t>
            </a:r>
          </a:p>
          <a:p>
            <a:r>
              <a:rPr lang="en-US" dirty="0"/>
              <a:t>Germline pathogenicity assessment (demonstrate concepts with some example variants using </a:t>
            </a:r>
            <a:r>
              <a:rPr lang="en-US" dirty="0" err="1"/>
              <a:t>ClinGen</a:t>
            </a:r>
            <a:r>
              <a:rPr lang="en-US" dirty="0"/>
              <a:t> Variant Curation Interface)</a:t>
            </a:r>
          </a:p>
          <a:p>
            <a:r>
              <a:rPr lang="en-US" dirty="0"/>
              <a:t>Biological function or oncogenicity (demonstrate concepts by uploading a filtered VCF into CRAVAT)</a:t>
            </a:r>
          </a:p>
          <a:p>
            <a:r>
              <a:rPr lang="en-US" dirty="0"/>
              <a:t>Somatic clinical actionability (demonstrate concepts with some example variants using CIViC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1326</TotalTime>
  <Words>234</Words>
  <Application>Microsoft Macintosh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MGI_PPT_template_4-3_v1b</vt:lpstr>
      <vt:lpstr>PMBIO Module 07   Clinical. Clinical Applications</vt:lpstr>
      <vt:lpstr>PowerPoint Presentation</vt:lpstr>
      <vt:lpstr>Learning objectives of module 07: Clinical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119</cp:revision>
  <dcterms:created xsi:type="dcterms:W3CDTF">2015-05-07T20:45:54Z</dcterms:created>
  <dcterms:modified xsi:type="dcterms:W3CDTF">2018-10-26T23:48:48Z</dcterms:modified>
</cp:coreProperties>
</file>