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Module 08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Immune. </a:t>
            </a:r>
            <a:r>
              <a:rPr lang="en-US" b="0" smtClean="0"/>
              <a:t>Immunogenomics analysis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08: Immune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</a:t>
            </a:r>
            <a:r>
              <a:rPr lang="en-US" dirty="0"/>
              <a:t>Immunogenomics, adaptive immunity, immunotherapies, personalized cancer vaccines, MHC binding prediction, </a:t>
            </a:r>
            <a:r>
              <a:rPr lang="en-US" dirty="0" err="1"/>
              <a:t>neoantigen</a:t>
            </a:r>
            <a:r>
              <a:rPr lang="en-US" dirty="0"/>
              <a:t> identification and </a:t>
            </a:r>
            <a:r>
              <a:rPr lang="en-US" dirty="0" smtClean="0"/>
              <a:t>prioritization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Use results from the previous sections (germline variants, somatic variants, gene/transcript expression estimates, variant allele fractions, clonality estimates, etc.) to design a personalized cancer vaccine for our hypothetical patient</a:t>
            </a:r>
          </a:p>
          <a:p>
            <a:r>
              <a:rPr lang="en-US" dirty="0"/>
              <a:t>Become familiar with the </a:t>
            </a:r>
            <a:r>
              <a:rPr lang="en-US" dirty="0" err="1"/>
              <a:t>pvactools</a:t>
            </a:r>
            <a:r>
              <a:rPr lang="en-US" dirty="0"/>
              <a:t> software for </a:t>
            </a:r>
            <a:r>
              <a:rPr lang="en-US" dirty="0" err="1"/>
              <a:t>neoantigen</a:t>
            </a:r>
            <a:r>
              <a:rPr lang="en-US" dirty="0"/>
              <a:t> identification, prioritization, selection, and DNA vector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1324</TotalTime>
  <Words>213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08   Immune. Immunogenomics analysis</vt:lpstr>
      <vt:lpstr>PowerPoint Presentation</vt:lpstr>
      <vt:lpstr>Learning objectives of module 08: Immune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121</cp:revision>
  <dcterms:created xsi:type="dcterms:W3CDTF">2015-05-07T20:45:54Z</dcterms:created>
  <dcterms:modified xsi:type="dcterms:W3CDTF">2018-10-26T23:49:54Z</dcterms:modified>
</cp:coreProperties>
</file>