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4602"/>
  </p:normalViewPr>
  <p:slideViewPr>
    <p:cSldViewPr snapToGrid="0" snapToObjects="1">
      <p:cViewPr varScale="1">
        <p:scale>
          <a:sx n="111" d="100"/>
          <a:sy n="111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PMBIO </a:t>
            </a:r>
            <a:r>
              <a:rPr lang="en-US" smtClean="0"/>
              <a:t>Module </a:t>
            </a:r>
            <a:r>
              <a:rPr lang="en-US" smtClean="0"/>
              <a:t>09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CWL. </a:t>
            </a:r>
            <a:r>
              <a:rPr lang="en-US" b="0" dirty="0" smtClean="0"/>
              <a:t>The Common Workflow Language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800" dirty="0" smtClean="0"/>
              <a:t>Malachi Griffith, Obi Griffith, Zachary Skidmore, </a:t>
            </a:r>
            <a:r>
              <a:rPr lang="en-US" sz="1800" dirty="0" err="1" smtClean="0"/>
              <a:t>Huiming</a:t>
            </a:r>
            <a:r>
              <a:rPr lang="en-US" sz="1800" dirty="0" smtClean="0"/>
              <a:t> Xia</a:t>
            </a:r>
          </a:p>
          <a:p>
            <a:pPr algn="r"/>
            <a:r>
              <a:rPr lang="en-US" sz="1800" dirty="0"/>
              <a:t>Introduction to bioinformatics for DNA and RNA sequence analysis (IBDR01)</a:t>
            </a:r>
          </a:p>
          <a:p>
            <a:pPr algn="r"/>
            <a:r>
              <a:rPr lang="en-US" sz="1800" dirty="0"/>
              <a:t>29 October </a:t>
            </a:r>
            <a:r>
              <a:rPr lang="mr-IN" sz="1800" dirty="0"/>
              <a:t>–</a:t>
            </a:r>
            <a:r>
              <a:rPr lang="en-US" sz="1800" dirty="0"/>
              <a:t> 2 November, 2018</a:t>
            </a:r>
          </a:p>
          <a:p>
            <a:pPr algn="r"/>
            <a:r>
              <a:rPr lang="en-US" sz="1800" dirty="0"/>
              <a:t>Glasgow </a:t>
            </a:r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  <p:pic>
        <p:nvPicPr>
          <p:cNvPr id="7" name="Picture 6" descr="School_of_Medicine_2linehrz_pos(RGB)1000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9" y="5339052"/>
            <a:ext cx="2588276" cy="14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XX: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concepts</a:t>
            </a:r>
            <a:r>
              <a:rPr lang="en-US" dirty="0" smtClean="0"/>
              <a:t>: </a:t>
            </a:r>
            <a:r>
              <a:rPr lang="mr-IN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1324</TotalTime>
  <Words>139</Words>
  <Application>Microsoft Macintosh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MGI_PPT_template_4-3_v1b</vt:lpstr>
      <vt:lpstr>PMBIO Module 09   CWL. The Common Workflow Language</vt:lpstr>
      <vt:lpstr>PowerPoint Presentation</vt:lpstr>
      <vt:lpstr>Learning objectives of module XX: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118</cp:revision>
  <dcterms:created xsi:type="dcterms:W3CDTF">2015-05-07T20:45:54Z</dcterms:created>
  <dcterms:modified xsi:type="dcterms:W3CDTF">2018-10-26T23:43:50Z</dcterms:modified>
</cp:coreProperties>
</file>