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7" autoAdjust="0"/>
    <p:restoredTop sz="94602"/>
  </p:normalViewPr>
  <p:slideViewPr>
    <p:cSldViewPr snapToGrid="0" snapToObjects="1">
      <p:cViewPr varScale="1">
        <p:scale>
          <a:sx n="206" d="100"/>
          <a:sy n="206" d="100"/>
        </p:scale>
        <p:origin x="-1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43E35-CD80-874A-A3D7-254E954BB753}" type="datetimeFigureOut">
              <a:rPr lang="en-US" smtClean="0"/>
              <a:pPr/>
              <a:t>9/28/18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0392-6C30-1942-A2CE-3FA72429B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6C15-7665-174C-99B8-5B237ACA6582}" type="datetimeFigureOut">
              <a:rPr lang="en-US" smtClean="0"/>
              <a:pPr/>
              <a:t>9/28/18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1BD6-11A6-594E-AFA1-283323A41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Note there</a:t>
            </a:r>
            <a:r>
              <a:rPr lang="en-US" baseline="0" dirty="0" smtClean="0"/>
              <a:t> are two licenses if effect for this course. 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*content* (lectures, written materials, etc.) are made available under the Creative Commons Attribution-</a:t>
            </a:r>
            <a:r>
              <a:rPr lang="en-US" baseline="0" dirty="0" err="1" smtClean="0"/>
              <a:t>ShareAlike</a:t>
            </a:r>
            <a:r>
              <a:rPr lang="en-US" baseline="0" dirty="0" smtClean="0"/>
              <a:t> 4.0 International (CC BY-SA 4.0). (https://</a:t>
            </a:r>
            <a:r>
              <a:rPr lang="en-US" baseline="0" dirty="0" err="1" smtClean="0"/>
              <a:t>creativecommons.org</a:t>
            </a:r>
            <a:r>
              <a:rPr lang="en-US" baseline="0" dirty="0" smtClean="0"/>
              <a:t>/licenses/by-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/4.0/).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*code* (R scripts the website code itself) are made available under the MIT License (https://</a:t>
            </a:r>
            <a:r>
              <a:rPr lang="en-US" baseline="0" dirty="0" err="1" smtClean="0"/>
              <a:t>opensource.org</a:t>
            </a:r>
            <a:r>
              <a:rPr lang="en-US" baseline="0" dirty="0" smtClean="0"/>
              <a:t>/licenses/MIT).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737" y="3011714"/>
            <a:ext cx="5242063" cy="1084036"/>
          </a:xfrm>
        </p:spPr>
        <p:txBody>
          <a:bodyPr anchor="b">
            <a:normAutofit/>
          </a:bodyPr>
          <a:lstStyle>
            <a:lvl1pPr algn="l">
              <a:defRPr sz="2600" b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4368800"/>
            <a:ext cx="5242063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98737" y="6240462"/>
            <a:ext cx="5242064" cy="365125"/>
          </a:xfrm>
        </p:spPr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63716"/>
            <a:ext cx="8636001" cy="1272514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84" y="3510643"/>
            <a:ext cx="8690429" cy="1362075"/>
          </a:xfrm>
        </p:spPr>
        <p:txBody>
          <a:bodyPr anchor="ctr" anchorCtr="0">
            <a:noAutofit/>
          </a:bodyPr>
          <a:lstStyle>
            <a:lvl1pPr algn="l">
              <a:defRPr sz="2600" b="1" cap="none"/>
            </a:lvl1pPr>
          </a:lstStyle>
          <a:p>
            <a:r>
              <a:rPr lang="en-US" dirty="0" smtClean="0"/>
              <a:t>Click to edit Master section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785" y="5107215"/>
            <a:ext cx="8690429" cy="762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section subtitle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86" y="1006929"/>
            <a:ext cx="4197112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6929"/>
            <a:ext cx="4214586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73050"/>
            <a:ext cx="3238727" cy="11620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0"/>
            <a:ext cx="5396593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435100"/>
            <a:ext cx="3238728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89" y="4800600"/>
            <a:ext cx="872716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89" y="254000"/>
            <a:ext cx="8727166" cy="436335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89" y="5367338"/>
            <a:ext cx="87271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Presenter &lt;</a:t>
            </a:r>
            <a:r>
              <a:rPr lang="en-US" dirty="0" err="1" smtClean="0"/>
              <a:t>address@genome.wustl.edu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636001" cy="57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785" y="6356350"/>
            <a:ext cx="811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916" y="6396080"/>
            <a:ext cx="34037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85820D5-08CF-9941-8955-EE599C6FFB49}" type="slidenum">
              <a:rPr lang="en-US" sz="1000" smtClean="0"/>
              <a:pPr algn="ct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13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PMBIO Module XX: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MODULE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5141551"/>
            <a:ext cx="5242063" cy="121920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sz="1800" dirty="0" smtClean="0"/>
              <a:t>Malachi Griffith, </a:t>
            </a:r>
            <a:r>
              <a:rPr lang="en-US" sz="1800" dirty="0" smtClean="0"/>
              <a:t>Obi </a:t>
            </a:r>
            <a:r>
              <a:rPr lang="en-US" sz="1800" dirty="0" smtClean="0"/>
              <a:t>Griffith, Zachary </a:t>
            </a:r>
            <a:r>
              <a:rPr lang="en-US" sz="1800" dirty="0" smtClean="0"/>
              <a:t>Skidmore, </a:t>
            </a:r>
            <a:r>
              <a:rPr lang="en-US" sz="1800" dirty="0" err="1" smtClean="0"/>
              <a:t>Huiming</a:t>
            </a:r>
            <a:r>
              <a:rPr lang="en-US" sz="1800" dirty="0" smtClean="0"/>
              <a:t> Xia</a:t>
            </a:r>
            <a:endParaRPr lang="en-US" sz="1800" dirty="0" smtClean="0"/>
          </a:p>
          <a:p>
            <a:pPr algn="r"/>
            <a:r>
              <a:rPr lang="en-US" sz="1800" dirty="0"/>
              <a:t>Introduction to bioinformatics for DNA and RNA sequence analysis (IBDR01)</a:t>
            </a:r>
          </a:p>
          <a:p>
            <a:pPr algn="r"/>
            <a:r>
              <a:rPr lang="en-US" sz="1800" dirty="0"/>
              <a:t>29 October </a:t>
            </a:r>
            <a:r>
              <a:rPr lang="mr-IN" sz="1800" dirty="0"/>
              <a:t>–</a:t>
            </a:r>
            <a:r>
              <a:rPr lang="en-US" sz="1800" dirty="0"/>
              <a:t> 2 November, 2018</a:t>
            </a:r>
          </a:p>
          <a:p>
            <a:pPr algn="r"/>
            <a:r>
              <a:rPr lang="en-US" sz="1800" dirty="0"/>
              <a:t>Glasgow </a:t>
            </a:r>
            <a:endParaRPr lang="en-US" sz="1800" dirty="0" smtClean="0"/>
          </a:p>
          <a:p>
            <a:pPr algn="r"/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1202" y="1"/>
            <a:ext cx="3442627" cy="132359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nvis-dna-bg_optimized_v1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" y="-7633"/>
            <a:ext cx="9075148" cy="286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3999" cy="168318"/>
          </a:xfrm>
          <a:prstGeom prst="rect">
            <a:avLst/>
          </a:prstGeom>
          <a:solidFill>
            <a:srgbClr val="F9F9F9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C-BY-SA 4.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0"/>
            <a:ext cx="5650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5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Module 1: </a:t>
            </a:r>
            <a:r>
              <a:rPr lang="mr-IN" b="1" dirty="0" smtClean="0"/>
              <a:t>…</a:t>
            </a:r>
            <a:endParaRPr lang="en-US" b="1" dirty="0" smtClean="0"/>
          </a:p>
          <a:p>
            <a:r>
              <a:rPr lang="en-US" dirty="0" smtClean="0"/>
              <a:t>Module 2</a:t>
            </a:r>
            <a:r>
              <a:rPr lang="en-US" dirty="0"/>
              <a:t>: 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Tutorials</a:t>
            </a:r>
          </a:p>
          <a:p>
            <a:pPr lvl="1"/>
            <a:r>
              <a:rPr lang="en-US" dirty="0" smtClean="0"/>
              <a:t>Provide working examples of data visualization and interpretation</a:t>
            </a:r>
          </a:p>
          <a:p>
            <a:pPr lvl="1"/>
            <a:r>
              <a:rPr lang="en-US" dirty="0" smtClean="0"/>
              <a:t>Self contained, self explanatory, portable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12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module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TITLE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GI_PPT_template_4-3_v1b">
  <a:themeElements>
    <a:clrScheme name="Genome Institute">
      <a:dk1>
        <a:srgbClr val="26261E"/>
      </a:dk1>
      <a:lt1>
        <a:sysClr val="window" lastClr="FFFFFF"/>
      </a:lt1>
      <a:dk2>
        <a:srgbClr val="2A3D13"/>
      </a:dk2>
      <a:lt2>
        <a:srgbClr val="F8FFEE"/>
      </a:lt2>
      <a:accent1>
        <a:srgbClr val="3F8FAB"/>
      </a:accent1>
      <a:accent2>
        <a:srgbClr val="910010"/>
      </a:accent2>
      <a:accent3>
        <a:srgbClr val="7CBE30"/>
      </a:accent3>
      <a:accent4>
        <a:srgbClr val="3C1052"/>
      </a:accent4>
      <a:accent5>
        <a:srgbClr val="53BFE4"/>
      </a:accent5>
      <a:accent6>
        <a:srgbClr val="B63712"/>
      </a:accent6>
      <a:hlink>
        <a:srgbClr val="5148EB"/>
      </a:hlink>
      <a:folHlink>
        <a:srgbClr val="6B1C6D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MGI_4-3_ratio_v1a" id="{9A0171FA-20F4-F840-B1C8-29D686AB0540}" vid="{60506783-C923-7847-B1CA-7C860CC95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MGI_PPT_template_4-3_v1b.potx</Template>
  <TotalTime>1215</TotalTime>
  <Words>165</Words>
  <Application>Microsoft Macintosh PowerPoint</Application>
  <PresentationFormat>On-screen Show (4:3)</PresentationFormat>
  <Paragraphs>20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MGI_PPT_template_4-3_v1b</vt:lpstr>
      <vt:lpstr>PMBIO Module XX: MODULE TITLE</vt:lpstr>
      <vt:lpstr>PowerPoint Presentation</vt:lpstr>
      <vt:lpstr>Learning objectives of the course</vt:lpstr>
      <vt:lpstr>Learning objectives of module 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Malachi Griffith</cp:lastModifiedBy>
  <cp:revision>88</cp:revision>
  <dcterms:created xsi:type="dcterms:W3CDTF">2015-05-07T20:45:54Z</dcterms:created>
  <dcterms:modified xsi:type="dcterms:W3CDTF">2018-09-28T16:13:51Z</dcterms:modified>
</cp:coreProperties>
</file>