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557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C37-12A5-4AAF-851F-14E087717A3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200EA-305F-45AD-9DDA-52648ED6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200EA-305F-45AD-9DDA-52648ED6C3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流浪地球   死亡人数过多</a:t>
            </a:r>
            <a:endParaRPr lang="en-US" altLang="zh-CN" dirty="0" smtClean="0"/>
          </a:p>
          <a:p>
            <a:r>
              <a:rPr lang="zh-CN" altLang="en-US" dirty="0" smtClean="0"/>
              <a:t>美丽的妻子患病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0EA-305F-45AD-9DDA-52648ED6C3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与太阳距离恰好适中，保证温度不冷不热，使液态水存在成为可能。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岩石星球，大小恰好能抓住气体分子形成大气层。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存在水。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0EA-305F-45AD-9DDA-52648ED6C3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2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图为德国的生态小镇：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土地划分形成集聚效应  可耕种用地  居住用地  工厂用地合理划分，便于农业机械化和因地制宜的高附加值种植，工厂也得以合理经营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并非没有工业，住在小镇的人口绝大多数都在附近工厂工作。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基础设施完善    交通方便，完备的暖气、直饮水、天然气以及网络系统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对污水和垃圾的处理相当的重视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发展旅游业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http://wemedia.ifeng.com/44070877/wemedia.shtml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0EA-305F-45AD-9DDA-52648ED6C3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0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200EA-305F-45AD-9DDA-52648ED6C3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0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0495" y="1032934"/>
            <a:ext cx="8351432" cy="1646302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假如真的需要选择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报告人：秦铭</a:t>
            </a:r>
            <a:endParaRPr lang="en-US" altLang="zh-CN" sz="2400" dirty="0"/>
          </a:p>
          <a:p>
            <a:r>
              <a:rPr lang="zh-CN" altLang="en-US" sz="2400" dirty="0"/>
              <a:t>学号：</a:t>
            </a:r>
            <a:r>
              <a:rPr lang="en-US" altLang="zh-CN" sz="2400" dirty="0"/>
              <a:t>21860425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6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4" y="3546763"/>
            <a:ext cx="8596668" cy="8504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人类的应对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5642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 因人类的不合理活动，在全球规模或局部地区导致生态系统的结构和功能的损害，生命系统瓦解，从而威胁人类的生存和发展的现象。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生态危机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428675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  </a:t>
            </a:r>
            <a:r>
              <a:rPr lang="en-US" altLang="zh-CN" sz="2400" dirty="0"/>
              <a:t>1.</a:t>
            </a:r>
            <a:r>
              <a:rPr lang="zh-CN" altLang="en-US" sz="2400" dirty="0"/>
              <a:t>在地球上实现可持续发展</a:t>
            </a:r>
            <a:endParaRPr lang="en-US" altLang="zh-CN" sz="2400" dirty="0"/>
          </a:p>
          <a:p>
            <a:r>
              <a:rPr lang="en-US" altLang="zh-CN" sz="2400" dirty="0"/>
              <a:t>  2.</a:t>
            </a:r>
            <a:r>
              <a:rPr lang="zh-CN" altLang="en-US" sz="2400" dirty="0"/>
              <a:t>离开地球定居其他星系</a:t>
            </a:r>
            <a:endParaRPr lang="en-US" altLang="zh-CN" sz="2400" dirty="0"/>
          </a:p>
          <a:p>
            <a:r>
              <a:rPr lang="en-US" altLang="zh-CN" sz="2400" dirty="0"/>
              <a:t>  3.</a:t>
            </a:r>
            <a:r>
              <a:rPr lang="zh-CN" altLang="en-US" sz="2400" dirty="0"/>
              <a:t>带着地球去流浪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28E75D5-E54A-4F53-88E3-C5B746E6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6" y="3613234"/>
            <a:ext cx="3175704" cy="21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移居其他星球及“流浪地球”的不可行性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298" y="168953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	1.</a:t>
            </a:r>
            <a:r>
              <a:rPr lang="zh-CN" altLang="en-US" sz="2400" dirty="0">
                <a:solidFill>
                  <a:schemeClr val="tx1"/>
                </a:solidFill>
              </a:rPr>
              <a:t>迫在眉睫的生态危机中有足够时间</a:t>
            </a:r>
            <a:r>
              <a:rPr lang="zh-CN" altLang="en-US" sz="2400" dirty="0"/>
              <a:t>找到新的行星吗？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2.</a:t>
            </a:r>
            <a:r>
              <a:rPr lang="zh-CN" altLang="en-US" sz="2400" dirty="0"/>
              <a:t>倘若人类在</a:t>
            </a:r>
            <a:r>
              <a:rPr lang="zh-CN" altLang="en-US" sz="2400" dirty="0">
                <a:solidFill>
                  <a:schemeClr val="tx1"/>
                </a:solidFill>
              </a:rPr>
              <a:t>全面生态危机</a:t>
            </a:r>
            <a:r>
              <a:rPr lang="zh-CN" altLang="en-US" sz="2400" dirty="0"/>
              <a:t>之前找到其他宜居星球，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</a:p>
          <a:p>
            <a:pPr marL="0" indent="0">
              <a:buNone/>
            </a:pPr>
            <a:r>
              <a:rPr lang="en-US" altLang="zh-CN" sz="2400" dirty="0"/>
              <a:t>		2.1 </a:t>
            </a:r>
            <a:r>
              <a:rPr lang="zh-CN" altLang="en-US" sz="2400" dirty="0"/>
              <a:t>找到其他宜居星球之后经过很久发生了生态危机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2.2 </a:t>
            </a:r>
            <a:r>
              <a:rPr lang="zh-CN" altLang="en-US" sz="2400" dirty="0"/>
              <a:t>找到其他宜居星球不久便发生了生态危机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3904" y="533947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两种方式不可避免地都要牺牲很多的人，代价太大！</a:t>
            </a:r>
          </a:p>
        </p:txBody>
      </p:sp>
    </p:spTree>
    <p:extLst>
      <p:ext uri="{BB962C8B-B14F-4D97-AF65-F5344CB8AC3E}">
        <p14:creationId xmlns:p14="http://schemas.microsoft.com/office/powerpoint/2010/main" val="40904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320800"/>
          </a:xfrm>
        </p:spPr>
        <p:txBody>
          <a:bodyPr/>
          <a:lstStyle/>
          <a:p>
            <a:r>
              <a:rPr lang="zh-CN" altLang="en-US" dirty="0"/>
              <a:t>可持续发展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了解一个星球上诞生生命条件的严苛，我们应该珍惜爱护我们的唯一家园。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1525" r="16465"/>
          <a:stretch/>
        </p:blipFill>
        <p:spPr>
          <a:xfrm>
            <a:off x="3611880" y="3429000"/>
            <a:ext cx="314814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501" y="514178"/>
            <a:ext cx="9394921" cy="7431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可持续发展并不意味人类无法过上高质量的生活。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 descr="https://ss1.baidu.com/6ONXsjip0QIZ8tyhnq/it/u=2350649656,82758006&amp;fm=173&amp;app=49&amp;f=JPEG?w=640&amp;h=397&amp;s=B81876D8C848834D14907F110300C0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69601"/>
            <a:ext cx="6176081" cy="38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aidu.com/6ONWsjip0QIZ8tyhnq/it/u=1433435406,132485484&amp;fm=173&amp;app=49&amp;f=JPEG?w=640&amp;h=414&amp;s=F1640FF00E3B4E8E780968410300F0F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39" y="1392167"/>
            <a:ext cx="4225925" cy="27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aidu.com/6ONXsjip0QIZ8tyhnq/it/u=4074057631,719310228&amp;fm=173&amp;app=49&amp;f=JPEG?w=640&amp;h=378&amp;s=D2002EE768C2BECA8899C52D0300B0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39" y="4343401"/>
            <a:ext cx="425752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-97648" y="5818290"/>
            <a:ext cx="725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德国生态小镇（人与自然和谐相处典范）</a:t>
            </a:r>
          </a:p>
        </p:txBody>
      </p:sp>
    </p:spTree>
    <p:extLst>
      <p:ext uri="{BB962C8B-B14F-4D97-AF65-F5344CB8AC3E}">
        <p14:creationId xmlns:p14="http://schemas.microsoft.com/office/powerpoint/2010/main" val="89162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可持续发展的可行性更高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270000"/>
            <a:ext cx="9415571" cy="374673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相比于相比于移民外太空，可持续发展可行性更高，并且从根本上解决了问题。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9" y="2265480"/>
            <a:ext cx="5143500" cy="3419475"/>
          </a:xfrm>
          <a:prstGeom prst="rect">
            <a:avLst/>
          </a:prstGeom>
        </p:spPr>
      </p:pic>
      <p:pic>
        <p:nvPicPr>
          <p:cNvPr id="2052" name="Picture 4" descr="https://timgsa.baidu.com/timg?image&amp;quality=80&amp;size=b9999_10000&amp;sec=1551635244495&amp;di=92b393a329dee5762f5cd62f4ca48a8d&amp;imgtype=0&amp;src=http%3A%2F%2Fobs-f582.obs.cn-north-1.myhwclouds.com%2Fattachment%2Fforum%2F201410%2F28%2F093804o830n0j00sz22jn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34" y="2274679"/>
            <a:ext cx="5117460" cy="34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743639" y="5798401"/>
            <a:ext cx="695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通过几代护林员的努力，塞罕坝从荒漠变为林海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人类完全有能力，也能做到可持续发展！</a:t>
            </a:r>
          </a:p>
        </p:txBody>
      </p:sp>
    </p:spTree>
    <p:extLst>
      <p:ext uri="{BB962C8B-B14F-4D97-AF65-F5344CB8AC3E}">
        <p14:creationId xmlns:p14="http://schemas.microsoft.com/office/powerpoint/2010/main" val="18762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可持续发展可借助科技实现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9861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预测环境灾害气候变化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利用大数据进行土地类型分类，精细有效利用资源。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开发利用清洁能源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设计制造低耗能机器。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r>
              <a:rPr lang="zh-CN" altLang="en-US" sz="2400" dirty="0"/>
              <a:t>等等</a:t>
            </a:r>
            <a:endParaRPr lang="en-US" altLang="zh-CN" sz="2400" dirty="0"/>
          </a:p>
        </p:txBody>
      </p:sp>
      <p:pic>
        <p:nvPicPr>
          <p:cNvPr id="3074" name="Picture 2" descr="https://ss0.bdstatic.com/70cFuHSh_Q1YnxGkpoWK1HF6hhy/it/u=2999469322,300602268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49" y="3251946"/>
            <a:ext cx="4762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93675" y="4242823"/>
            <a:ext cx="700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可持续发展是现实的选择！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C567DF-874D-46F7-9026-6586D87AA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5" r="16465"/>
          <a:stretch/>
        </p:blipFill>
        <p:spPr>
          <a:xfrm>
            <a:off x="3708862" y="832774"/>
            <a:ext cx="314814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6327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387</Words>
  <Application>Microsoft Office PowerPoint</Application>
  <PresentationFormat>宽屏</PresentationFormat>
  <Paragraphs>50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假如真的需要选择……</vt:lpstr>
      <vt:lpstr>人类的应对 </vt:lpstr>
      <vt:lpstr>移居其他星球及“流浪地球”的不可行性</vt:lpstr>
      <vt:lpstr>可持续发展</vt:lpstr>
      <vt:lpstr>2.可持续发展并不意味人类无法过上高质量的生活。 </vt:lpstr>
      <vt:lpstr>3.可持续发展的可行性更高</vt:lpstr>
      <vt:lpstr>4.可持续发展可借助科技实现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生态危机的应对之道</dc:title>
  <dc:creator>Qin Ming</dc:creator>
  <cp:lastModifiedBy>Qin Ming</cp:lastModifiedBy>
  <cp:revision>19</cp:revision>
  <dcterms:created xsi:type="dcterms:W3CDTF">2019-03-03T12:47:00Z</dcterms:created>
  <dcterms:modified xsi:type="dcterms:W3CDTF">2019-03-09T15:19:55Z</dcterms:modified>
</cp:coreProperties>
</file>