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9775"/>
            <a:ext cx="9144000" cy="1706880"/>
          </a:xfrm>
        </p:spPr>
        <p:txBody>
          <a:bodyPr/>
          <a:lstStyle/>
          <a:p>
            <a:r>
              <a:rPr lang="zh-TW" altLang="en-US" sz="7200" dirty="0">
                <a:ea typeface="細明體" panose="02020509000000000000" charset="-120"/>
              </a:rPr>
              <a:t>期末</a:t>
            </a:r>
            <a:r>
              <a:rPr lang="en-US" sz="7200" dirty="0">
                <a:ea typeface="細明體" panose="02020509000000000000" charset="-120"/>
              </a:rPr>
              <a:t>個人專案</a:t>
            </a:r>
            <a:endParaRPr lang="zh-TW" altLang="en-US" sz="7200" dirty="0">
              <a:ea typeface="細明體" panose="02020509000000000000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3925"/>
            <a:ext cx="9144000" cy="2325370"/>
          </a:xfrm>
        </p:spPr>
        <p:txBody>
          <a:bodyPr/>
          <a:lstStyle/>
          <a:p>
            <a:r>
              <a:rPr lang="zh-TW" altLang="en-US" sz="4400">
                <a:cs typeface="+mn-lt"/>
              </a:rPr>
              <a:t>主題</a:t>
            </a:r>
            <a:r>
              <a:rPr lang="zh-TW" altLang="en-US" sz="4400">
                <a:latin typeface="新細明體" panose="02020500000000000000" charset="-120"/>
                <a:ea typeface="新細明體" panose="02020500000000000000" charset="-120"/>
                <a:cs typeface="+mn-lt"/>
              </a:rPr>
              <a:t>：</a:t>
            </a:r>
            <a:r>
              <a:rPr lang="zh-TW" altLang="en-US" sz="4400">
                <a:cs typeface="+mn-lt"/>
              </a:rPr>
              <a:t>終極密碼小遊戲</a:t>
            </a:r>
            <a:endParaRPr lang="zh-TW" altLang="en-US" sz="4400">
              <a:cs typeface="+mn-lt"/>
            </a:endParaRPr>
          </a:p>
          <a:p>
            <a:endParaRPr lang="zh-TW" altLang="en-US" sz="4400">
              <a:cs typeface="+mn-lt"/>
            </a:endParaRPr>
          </a:p>
          <a:p>
            <a:r>
              <a:rPr lang="en-US" altLang="zh-TW" sz="2800">
                <a:cs typeface="+mn-lt"/>
              </a:rPr>
              <a:t>F74094091 </a:t>
            </a:r>
            <a:r>
              <a:rPr lang="zh-TW" altLang="en-US" sz="2800">
                <a:cs typeface="+mn-lt"/>
              </a:rPr>
              <a:t>王銘澤</a:t>
            </a:r>
            <a:endParaRPr lang="zh-TW" altLang="en-US" sz="2800"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專案簡介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830" y="1621790"/>
            <a:ext cx="8816340" cy="452628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zh-TW" altLang="en-US"/>
              <a:t>簡介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：</a:t>
            </a:r>
            <a:r>
              <a:rPr lang="zh-TW" altLang="en-US"/>
              <a:t>終極密碼是簡單的益智小遊戲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玩家輸入數字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並獲得提示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最終猜出正確的答案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。</a:t>
            </a:r>
            <a:r>
              <a:rPr lang="zh-TW" altLang="en-US"/>
              <a:t>而考量平常大家玩的猜密碼遊戲都是僅限於</a:t>
            </a:r>
            <a:r>
              <a:rPr lang="en-US" altLang="zh-TW"/>
              <a:t>4</a:t>
            </a:r>
            <a:r>
              <a:rPr lang="zh-TW" altLang="en-US"/>
              <a:t>位數字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這次我將其擴充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加入較簡單的</a:t>
            </a:r>
            <a:r>
              <a:rPr lang="en-US" altLang="zh-TW"/>
              <a:t>3</a:t>
            </a:r>
            <a:r>
              <a:rPr lang="zh-TW" altLang="en-US"/>
              <a:t>位數版本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以及較有挑戰性的</a:t>
            </a:r>
            <a:r>
              <a:rPr lang="en-US" altLang="zh-TW"/>
              <a:t>5</a:t>
            </a:r>
            <a:r>
              <a:rPr lang="zh-TW" altLang="en-US"/>
              <a:t>位數版本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。</a:t>
            </a:r>
            <a:endParaRPr lang="zh-TW" altLang="en-US"/>
          </a:p>
          <a:p>
            <a:pPr marL="0" indent="0">
              <a:lnSpc>
                <a:spcPct val="100000"/>
              </a:lnSpc>
              <a:buNone/>
            </a:pPr>
            <a:endParaRPr lang="zh-TW" altLang="en-US"/>
          </a:p>
          <a:p>
            <a:pPr>
              <a:lnSpc>
                <a:spcPct val="100000"/>
              </a:lnSpc>
            </a:pPr>
            <a:r>
              <a:rPr lang="zh-TW" altLang="en-US"/>
              <a:t>工具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：</a:t>
            </a:r>
            <a:r>
              <a:rPr lang="en-US" altLang="zh-TW">
                <a:latin typeface="新細明體" panose="02020500000000000000" charset="-120"/>
                <a:ea typeface="新細明體" panose="02020500000000000000" charset="-120"/>
              </a:rPr>
              <a:t>eclipse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、</a:t>
            </a:r>
            <a:r>
              <a:rPr lang="en-US" altLang="zh-TW">
                <a:latin typeface="新細明體" panose="02020500000000000000" charset="-120"/>
                <a:ea typeface="新細明體" panose="02020500000000000000" charset="-120"/>
              </a:rPr>
              <a:t>SceneBuilder</a:t>
            </a:r>
            <a:endParaRPr lang="en-US" altLang="zh-TW">
              <a:latin typeface="新細明體" panose="02020500000000000000" charset="-120"/>
              <a:ea typeface="新細明體" panose="02020500000000000000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遊戲畫面</a:t>
            </a:r>
            <a:endParaRPr lang="zh-TW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2616835"/>
            <a:ext cx="5376545" cy="38442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5855" y="2600325"/>
            <a:ext cx="5376545" cy="38608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24635" y="1787525"/>
            <a:ext cx="3546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TW" sz="3200"/>
              <a:t>(</a:t>
            </a:r>
            <a:r>
              <a:rPr lang="zh-TW" altLang="en-US" sz="3200"/>
              <a:t>開啟程式時介面</a:t>
            </a:r>
            <a:r>
              <a:rPr lang="en-US" altLang="zh-TW" sz="3200"/>
              <a:t>)</a:t>
            </a:r>
            <a:endParaRPr lang="en-US" altLang="zh-TW" sz="3200"/>
          </a:p>
        </p:txBody>
      </p:sp>
      <p:sp>
        <p:nvSpPr>
          <p:cNvPr id="7" name="Text Box 6"/>
          <p:cNvSpPr txBox="1"/>
          <p:nvPr/>
        </p:nvSpPr>
        <p:spPr>
          <a:xfrm>
            <a:off x="7120890" y="1787525"/>
            <a:ext cx="3546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zh-TW" sz="3200"/>
              <a:t>(</a:t>
            </a:r>
            <a:r>
              <a:rPr lang="zh-TW" altLang="en-US" sz="3200"/>
              <a:t>猜題過程介面</a:t>
            </a:r>
            <a:r>
              <a:rPr lang="en-US" altLang="zh-TW" sz="3200"/>
              <a:t>)</a:t>
            </a:r>
            <a:endParaRPr lang="en-US" altLang="zh-TW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 Diagram</a:t>
            </a:r>
            <a:endParaRPr lang="en-US"/>
          </a:p>
        </p:txBody>
      </p:sp>
      <p:pic>
        <p:nvPicPr>
          <p:cNvPr id="4" name="Content Placeholder 3" descr="class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99200" y="1417955"/>
            <a:ext cx="5155565" cy="52266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137920" y="1417955"/>
            <a:ext cx="44469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>
                <a:sym typeface="+mn-ea"/>
              </a:rPr>
              <a:t>GameController</a:t>
            </a:r>
            <a:endParaRPr lang="en-US" altLang="zh-TW" sz="32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3200"/>
              <a:t>遊戲的核心</a:t>
            </a:r>
            <a:r>
              <a:rPr lang="zh-TW" altLang="en-US" sz="3200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 sz="3200"/>
              <a:t>操控各個按鈕或是輸入輸出的</a:t>
            </a:r>
            <a:r>
              <a:rPr lang="en-US" altLang="zh-TW" sz="3200"/>
              <a:t>controller class</a:t>
            </a:r>
            <a:r>
              <a:rPr lang="zh-TW" altLang="en-US" sz="3200">
                <a:latin typeface="新細明體" panose="02020500000000000000" charset="-120"/>
                <a:ea typeface="新細明體" panose="02020500000000000000" charset="-120"/>
              </a:rPr>
              <a:t>。</a:t>
            </a:r>
            <a:endParaRPr lang="zh-TW" altLang="en-US" sz="3200">
              <a:latin typeface="新細明體" panose="02020500000000000000" charset="-120"/>
              <a:ea typeface="新細明體" panose="02020500000000000000" charset="-12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TW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/>
              <a:t>GameSetting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3200"/>
              <a:t>主要用來生成新的答案</a:t>
            </a:r>
            <a:r>
              <a:rPr lang="zh-TW" altLang="en-US" sz="3200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 sz="3200"/>
              <a:t>以及判斷輸入值與相對應的提示</a:t>
            </a:r>
            <a:r>
              <a:rPr lang="zh-TW" altLang="en-US" sz="3200">
                <a:latin typeface="新細明體" panose="02020500000000000000" charset="-120"/>
                <a:ea typeface="新細明體" panose="02020500000000000000" charset="-120"/>
              </a:rPr>
              <a:t>。</a:t>
            </a:r>
            <a:endParaRPr lang="zh-TW" altLang="en-US" sz="3200">
              <a:latin typeface="新細明體" panose="02020500000000000000" charset="-120"/>
              <a:ea typeface="新細明體" panose="02020500000000000000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困難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、</a:t>
            </a:r>
            <a:r>
              <a:rPr lang="zh-TW" altLang="en-US"/>
              <a:t>解決辦法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/>
              <a:t>原本的規則說明頁面按鈕是放在遊戲主畫面中的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但這樣的設定造成若猜題到一半開啟說明頁面時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原先的紀錄會消失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，</a:t>
            </a:r>
            <a:r>
              <a:rPr lang="zh-TW" altLang="en-US"/>
              <a:t>於是將說明頁面改放到</a:t>
            </a:r>
            <a:r>
              <a:rPr lang="en-US" altLang="zh-TW"/>
              <a:t>START</a:t>
            </a:r>
            <a:r>
              <a:rPr lang="zh-TW" altLang="en-US"/>
              <a:t>的頁面中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</a:rPr>
              <a:t>。</a:t>
            </a:r>
            <a:endParaRPr lang="zh-TW" altLang="en-US">
              <a:latin typeface="新細明體" panose="02020500000000000000" charset="-120"/>
              <a:ea typeface="新細明體" panose="02020500000000000000" charset="-120"/>
            </a:endParaRPr>
          </a:p>
          <a:p>
            <a:pPr marL="0" indent="0">
              <a:buNone/>
            </a:pPr>
            <a:endParaRPr lang="zh-TW" altLang="en-US">
              <a:latin typeface="新細明體" panose="02020500000000000000" charset="-120"/>
              <a:ea typeface="新細明體" panose="02020500000000000000" charset="-120"/>
            </a:endParaRPr>
          </a:p>
          <a:p>
            <a:r>
              <a:rPr lang="en-US" altLang="zh-TW">
                <a:latin typeface="+mn-ea"/>
                <a:ea typeface="新細明體" panose="02020500000000000000" charset="-120"/>
                <a:cs typeface="+mn-ea"/>
              </a:rPr>
              <a:t>GameTime</a:t>
            </a:r>
            <a:r>
              <a:rPr lang="zh-TW" altLang="en-US">
                <a:sym typeface="+mn-ea"/>
              </a:rPr>
              <a:t>設定未完成</a:t>
            </a:r>
            <a:r>
              <a:rPr lang="zh-TW" altLang="en-US">
                <a:latin typeface="+mn-ea"/>
                <a:ea typeface="新細明體" panose="02020500000000000000" charset="-120"/>
                <a:cs typeface="+mn-ea"/>
              </a:rPr>
              <a:t>，</a:t>
            </a:r>
            <a:r>
              <a:rPr lang="zh-TW" altLang="en-US">
                <a:sym typeface="+mn-ea"/>
              </a:rPr>
              <a:t>因為時間較為緊湊</a:t>
            </a:r>
            <a:r>
              <a:rPr lang="zh-TW" altLang="en-US">
                <a:latin typeface="+mn-ea"/>
                <a:ea typeface="新細明體" panose="02020500000000000000" charset="-120"/>
                <a:cs typeface="+mn-ea"/>
                <a:sym typeface="+mn-ea"/>
              </a:rPr>
              <a:t>，</a:t>
            </a:r>
            <a:r>
              <a:rPr lang="zh-TW" altLang="en-US">
                <a:sym typeface="+mn-ea"/>
              </a:rPr>
              <a:t>來不及在遊戲中加入時間計時的元素</a:t>
            </a:r>
            <a:r>
              <a:rPr lang="zh-TW" altLang="en-US">
                <a:latin typeface="+mn-ea"/>
                <a:ea typeface="新細明體" panose="02020500000000000000" charset="-120"/>
                <a:cs typeface="+mn-ea"/>
                <a:sym typeface="+mn-ea"/>
              </a:rPr>
              <a:t>，</a:t>
            </a:r>
            <a:r>
              <a:rPr lang="zh-TW" altLang="en-US">
                <a:sym typeface="+mn-ea"/>
              </a:rPr>
              <a:t>過程中有是過幾種方法</a:t>
            </a:r>
            <a:r>
              <a:rPr lang="zh-TW" altLang="en-US">
                <a:latin typeface="+mn-ea"/>
                <a:ea typeface="新細明體" panose="02020500000000000000" charset="-120"/>
                <a:cs typeface="+mn-ea"/>
                <a:sym typeface="+mn-ea"/>
              </a:rPr>
              <a:t>，</a:t>
            </a:r>
            <a:r>
              <a:rPr lang="zh-TW" altLang="en-US">
                <a:sym typeface="+mn-ea"/>
              </a:rPr>
              <a:t>但會使程式出現</a:t>
            </a:r>
            <a:r>
              <a:rPr lang="en-US" altLang="zh-TW">
                <a:sym typeface="+mn-ea"/>
              </a:rPr>
              <a:t>wrong time error</a:t>
            </a:r>
            <a:r>
              <a:rPr lang="zh-TW" altLang="en-US">
                <a:latin typeface="+mn-ea"/>
                <a:ea typeface="新細明體" panose="02020500000000000000" charset="-120"/>
                <a:cs typeface="+mn-ea"/>
                <a:sym typeface="+mn-ea"/>
              </a:rPr>
              <a:t>，</a:t>
            </a:r>
            <a:r>
              <a:rPr lang="zh-TW" altLang="en-US">
                <a:sym typeface="+mn-ea"/>
              </a:rPr>
              <a:t>這點還要花時間再研究</a:t>
            </a:r>
            <a:r>
              <a:rPr lang="zh-TW" altLang="en-US">
                <a:latin typeface="新細明體" panose="02020500000000000000" charset="-120"/>
                <a:ea typeface="新細明體" panose="02020500000000000000" charset="-120"/>
                <a:sym typeface="+mn-ea"/>
              </a:rPr>
              <a:t>。</a:t>
            </a:r>
            <a:endParaRPr lang="zh-TW" altLang="en-US">
              <a:latin typeface="新細明體" panose="02020500000000000000" charset="-120"/>
              <a:ea typeface="新細明體" panose="02020500000000000000" charset="-12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新細明體</vt:lpstr>
      <vt:lpstr>微軟正黑體</vt:lpstr>
      <vt:lpstr>細明體</vt:lpstr>
      <vt:lpstr>標楷體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期末個人專案介紹</dc:title>
  <dc:creator/>
  <cp:lastModifiedBy>王銘澤</cp:lastModifiedBy>
  <cp:revision>13</cp:revision>
  <dcterms:created xsi:type="dcterms:W3CDTF">2021-06-17T09:12:07Z</dcterms:created>
  <dcterms:modified xsi:type="dcterms:W3CDTF">2021-06-17T10:03:52Z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