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handoutMasterIdLst>
    <p:handoutMasterId r:id="rId6"/>
  </p:handoutMasterIdLst>
  <p:sldIdLst>
    <p:sldId id="271" r:id="rId2"/>
    <p:sldId id="353" r:id="rId3"/>
    <p:sldId id="352" r:id="rId4"/>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charset="0"/>
        <a:cs typeface="宋体" charset="0"/>
      </a:defRPr>
    </a:lvl1pPr>
    <a:lvl2pPr marL="457200" algn="l" rtl="0" fontAlgn="base">
      <a:spcBef>
        <a:spcPct val="0"/>
      </a:spcBef>
      <a:spcAft>
        <a:spcPct val="0"/>
      </a:spcAft>
      <a:defRPr kern="1200">
        <a:solidFill>
          <a:schemeClr val="tx1"/>
        </a:solidFill>
        <a:latin typeface="Arial" charset="0"/>
        <a:ea typeface="宋体" charset="0"/>
        <a:cs typeface="宋体" charset="0"/>
      </a:defRPr>
    </a:lvl2pPr>
    <a:lvl3pPr marL="914400" algn="l" rtl="0" fontAlgn="base">
      <a:spcBef>
        <a:spcPct val="0"/>
      </a:spcBef>
      <a:spcAft>
        <a:spcPct val="0"/>
      </a:spcAft>
      <a:defRPr kern="1200">
        <a:solidFill>
          <a:schemeClr val="tx1"/>
        </a:solidFill>
        <a:latin typeface="Arial" charset="0"/>
        <a:ea typeface="宋体" charset="0"/>
        <a:cs typeface="宋体" charset="0"/>
      </a:defRPr>
    </a:lvl3pPr>
    <a:lvl4pPr marL="1371600" algn="l" rtl="0" fontAlgn="base">
      <a:spcBef>
        <a:spcPct val="0"/>
      </a:spcBef>
      <a:spcAft>
        <a:spcPct val="0"/>
      </a:spcAft>
      <a:defRPr kern="1200">
        <a:solidFill>
          <a:schemeClr val="tx1"/>
        </a:solidFill>
        <a:latin typeface="Arial" charset="0"/>
        <a:ea typeface="宋体" charset="0"/>
        <a:cs typeface="宋体" charset="0"/>
      </a:defRPr>
    </a:lvl4pPr>
    <a:lvl5pPr marL="1828800" algn="l" rtl="0" fontAlgn="base">
      <a:spcBef>
        <a:spcPct val="0"/>
      </a:spcBef>
      <a:spcAft>
        <a:spcPct val="0"/>
      </a:spcAft>
      <a:defRPr kern="1200">
        <a:solidFill>
          <a:schemeClr val="tx1"/>
        </a:solidFill>
        <a:latin typeface="Arial" charset="0"/>
        <a:ea typeface="宋体" charset="0"/>
        <a:cs typeface="宋体" charset="0"/>
      </a:defRPr>
    </a:lvl5pPr>
    <a:lvl6pPr marL="2286000" algn="l" defTabSz="457200" rtl="0" eaLnBrk="1" latinLnBrk="0" hangingPunct="1">
      <a:defRPr kern="1200">
        <a:solidFill>
          <a:schemeClr val="tx1"/>
        </a:solidFill>
        <a:latin typeface="Arial" charset="0"/>
        <a:ea typeface="宋体" charset="0"/>
        <a:cs typeface="宋体" charset="0"/>
      </a:defRPr>
    </a:lvl6pPr>
    <a:lvl7pPr marL="2743200" algn="l" defTabSz="457200" rtl="0" eaLnBrk="1" latinLnBrk="0" hangingPunct="1">
      <a:defRPr kern="1200">
        <a:solidFill>
          <a:schemeClr val="tx1"/>
        </a:solidFill>
        <a:latin typeface="Arial" charset="0"/>
        <a:ea typeface="宋体" charset="0"/>
        <a:cs typeface="宋体" charset="0"/>
      </a:defRPr>
    </a:lvl7pPr>
    <a:lvl8pPr marL="3200400" algn="l" defTabSz="457200" rtl="0" eaLnBrk="1" latinLnBrk="0" hangingPunct="1">
      <a:defRPr kern="1200">
        <a:solidFill>
          <a:schemeClr val="tx1"/>
        </a:solidFill>
        <a:latin typeface="Arial" charset="0"/>
        <a:ea typeface="宋体" charset="0"/>
        <a:cs typeface="宋体" charset="0"/>
      </a:defRPr>
    </a:lvl8pPr>
    <a:lvl9pPr marL="3657600" algn="l" defTabSz="457200" rtl="0" eaLnBrk="1" latinLnBrk="0" hangingPunct="1">
      <a:defRPr kern="1200">
        <a:solidFill>
          <a:schemeClr val="tx1"/>
        </a:solidFill>
        <a:latin typeface="Arial" charset="0"/>
        <a:ea typeface="宋体" charset="0"/>
        <a:cs typeface="宋体"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592"/>
  </p:normalViewPr>
  <p:slideViewPr>
    <p:cSldViewPr>
      <p:cViewPr varScale="1">
        <p:scale>
          <a:sx n="115" d="100"/>
          <a:sy n="115" d="100"/>
        </p:scale>
        <p:origin x="1560" y="200"/>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18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11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vl1pPr>
          </a:lstStyle>
          <a:p>
            <a:pPr>
              <a:defRPr/>
            </a:pPr>
            <a:r>
              <a:rPr lang="en-US" altLang="zh-CN"/>
              <a:t>Lecture 1 Overview</a:t>
            </a:r>
          </a:p>
        </p:txBody>
      </p:sp>
      <p:sp>
        <p:nvSpPr>
          <p:cNvPr id="5123" name="Rectangle 3"/>
          <p:cNvSpPr>
            <a:spLocks noGrp="1" noChangeArrowheads="1"/>
          </p:cNvSpPr>
          <p:nvPr>
            <p:ph type="dt" sz="quarter" idx="1"/>
          </p:nvPr>
        </p:nvSpPr>
        <p:spPr bwMode="auto">
          <a:xfrm>
            <a:off x="4021138" y="0"/>
            <a:ext cx="3076575" cy="5111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pPr>
              <a:defRPr/>
            </a:pPr>
            <a:r>
              <a:rPr lang="zh-CN" altLang="en-US"/>
              <a:t>7/7/2005</a:t>
            </a:r>
            <a:endParaRPr lang="en-US" altLang="zh-CN"/>
          </a:p>
        </p:txBody>
      </p:sp>
      <p:sp>
        <p:nvSpPr>
          <p:cNvPr id="5124" name="Rectangle 4"/>
          <p:cNvSpPr>
            <a:spLocks noGrp="1" noChangeArrowheads="1"/>
          </p:cNvSpPr>
          <p:nvPr>
            <p:ph type="ftr" sz="quarter" idx="2"/>
          </p:nvPr>
        </p:nvSpPr>
        <p:spPr bwMode="auto">
          <a:xfrm>
            <a:off x="0" y="9721850"/>
            <a:ext cx="3076575" cy="5111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vl1pPr>
          </a:lstStyle>
          <a:p>
            <a:pPr>
              <a:defRPr/>
            </a:pPr>
            <a:r>
              <a:rPr lang="en-US" altLang="zh-CN"/>
              <a:t>Lecture 1 Overview</a:t>
            </a:r>
          </a:p>
        </p:txBody>
      </p:sp>
      <p:sp>
        <p:nvSpPr>
          <p:cNvPr id="512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B8C39D52-5025-D54F-AA28-46825680E787}" type="slidenum">
              <a:rPr lang="en-US" altLang="zh-CN"/>
              <a:pPr>
                <a:defRPr/>
              </a:pPr>
              <a:t>‹#›</a:t>
            </a:fld>
            <a:endParaRPr lang="en-US" altLang="zh-CN"/>
          </a:p>
        </p:txBody>
      </p:sp>
    </p:spTree>
    <p:extLst>
      <p:ext uri="{BB962C8B-B14F-4D97-AF65-F5344CB8AC3E}">
        <p14:creationId xmlns:p14="http://schemas.microsoft.com/office/powerpoint/2010/main" val="2425995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76575" cy="5111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vl1pPr>
          </a:lstStyle>
          <a:p>
            <a:pPr>
              <a:defRPr/>
            </a:pPr>
            <a:r>
              <a:rPr lang="en-US" altLang="zh-CN"/>
              <a:t>Lecture 1 Overview</a:t>
            </a:r>
          </a:p>
        </p:txBody>
      </p:sp>
      <p:sp>
        <p:nvSpPr>
          <p:cNvPr id="7171" name="Rectangle 3"/>
          <p:cNvSpPr>
            <a:spLocks noGrp="1" noChangeArrowheads="1"/>
          </p:cNvSpPr>
          <p:nvPr>
            <p:ph type="dt" idx="1"/>
          </p:nvPr>
        </p:nvSpPr>
        <p:spPr bwMode="auto">
          <a:xfrm>
            <a:off x="4021138" y="0"/>
            <a:ext cx="3076575" cy="5111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pPr>
              <a:defRPr/>
            </a:pPr>
            <a:r>
              <a:rPr lang="zh-CN" altLang="en-US"/>
              <a:t>7/7/2005</a:t>
            </a:r>
            <a:endParaRPr lang="en-US" altLang="zh-CN"/>
          </a:p>
        </p:txBody>
      </p:sp>
      <p:sp>
        <p:nvSpPr>
          <p:cNvPr id="717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7173"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endParaRPr lang="en-US" altLang="zh-CN" noProof="0"/>
          </a:p>
          <a:p>
            <a:pPr lvl="1"/>
            <a:r>
              <a:rPr lang="zh-CN" altLang="en-US" noProof="0"/>
              <a:t>第二级</a:t>
            </a:r>
            <a:endParaRPr lang="en-US" altLang="zh-CN" noProof="0"/>
          </a:p>
          <a:p>
            <a:pPr lvl="2"/>
            <a:r>
              <a:rPr lang="zh-CN" altLang="en-US" noProof="0"/>
              <a:t>第三级</a:t>
            </a:r>
            <a:endParaRPr lang="en-US" altLang="zh-CN" noProof="0"/>
          </a:p>
          <a:p>
            <a:pPr lvl="3"/>
            <a:r>
              <a:rPr lang="zh-CN" altLang="en-US" noProof="0"/>
              <a:t>第四级</a:t>
            </a:r>
            <a:endParaRPr lang="en-US" altLang="zh-CN" noProof="0"/>
          </a:p>
          <a:p>
            <a:pPr lvl="4"/>
            <a:r>
              <a:rPr lang="zh-CN" altLang="en-US" noProof="0"/>
              <a:t>第五级</a:t>
            </a:r>
          </a:p>
        </p:txBody>
      </p:sp>
      <p:sp>
        <p:nvSpPr>
          <p:cNvPr id="7174" name="Rectangle 6"/>
          <p:cNvSpPr>
            <a:spLocks noGrp="1" noChangeArrowheads="1"/>
          </p:cNvSpPr>
          <p:nvPr>
            <p:ph type="ftr" sz="quarter" idx="4"/>
          </p:nvPr>
        </p:nvSpPr>
        <p:spPr bwMode="auto">
          <a:xfrm>
            <a:off x="0" y="9721850"/>
            <a:ext cx="3076575" cy="5111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vl1pPr>
          </a:lstStyle>
          <a:p>
            <a:pPr>
              <a:defRPr/>
            </a:pPr>
            <a:r>
              <a:rPr lang="en-US" altLang="zh-CN"/>
              <a:t>Lecture 1 Overview</a:t>
            </a:r>
          </a:p>
        </p:txBody>
      </p:sp>
      <p:sp>
        <p:nvSpPr>
          <p:cNvPr id="7175"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169DF4AF-7836-8E44-BB18-A90D19F2D187}" type="slidenum">
              <a:rPr lang="en-US" altLang="zh-CN"/>
              <a:pPr>
                <a:defRPr/>
              </a:pPr>
              <a:t>‹#›</a:t>
            </a:fld>
            <a:endParaRPr lang="en-US" altLang="zh-CN"/>
          </a:p>
        </p:txBody>
      </p:sp>
    </p:spTree>
    <p:extLst>
      <p:ext uri="{BB962C8B-B14F-4D97-AF65-F5344CB8AC3E}">
        <p14:creationId xmlns:p14="http://schemas.microsoft.com/office/powerpoint/2010/main" val="3345265634"/>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kumimoji="1" sz="1200" kern="1200">
        <a:solidFill>
          <a:schemeClr val="tx1"/>
        </a:solidFill>
        <a:latin typeface="Arial" charset="0"/>
        <a:ea typeface="宋体" charset="0"/>
        <a:cs typeface="宋体" charset="0"/>
      </a:defRPr>
    </a:lvl1pPr>
    <a:lvl2pPr marL="457200" algn="l" rtl="0" fontAlgn="base">
      <a:spcBef>
        <a:spcPct val="30000"/>
      </a:spcBef>
      <a:spcAft>
        <a:spcPct val="0"/>
      </a:spcAft>
      <a:defRPr kumimoji="1" sz="1200" kern="1200">
        <a:solidFill>
          <a:schemeClr val="tx1"/>
        </a:solidFill>
        <a:latin typeface="Arial" charset="0"/>
        <a:ea typeface="宋体" charset="0"/>
        <a:cs typeface="+mn-cs"/>
      </a:defRPr>
    </a:lvl2pPr>
    <a:lvl3pPr marL="914400" algn="l" rtl="0" fontAlgn="base">
      <a:spcBef>
        <a:spcPct val="30000"/>
      </a:spcBef>
      <a:spcAft>
        <a:spcPct val="0"/>
      </a:spcAft>
      <a:defRPr kumimoji="1" sz="1200" kern="1200">
        <a:solidFill>
          <a:schemeClr val="tx1"/>
        </a:solidFill>
        <a:latin typeface="Arial" charset="0"/>
        <a:ea typeface="宋体" charset="0"/>
        <a:cs typeface="+mn-cs"/>
      </a:defRPr>
    </a:lvl3pPr>
    <a:lvl4pPr marL="1371600" algn="l" rtl="0" fontAlgn="base">
      <a:spcBef>
        <a:spcPct val="30000"/>
      </a:spcBef>
      <a:spcAft>
        <a:spcPct val="0"/>
      </a:spcAft>
      <a:defRPr kumimoji="1" sz="1200" kern="1200">
        <a:solidFill>
          <a:schemeClr val="tx1"/>
        </a:solidFill>
        <a:latin typeface="Arial" charset="0"/>
        <a:ea typeface="宋体" charset="0"/>
        <a:cs typeface="+mn-cs"/>
      </a:defRPr>
    </a:lvl4pPr>
    <a:lvl5pPr marL="1828800" algn="l" rtl="0" fontAlgn="base">
      <a:spcBef>
        <a:spcPct val="30000"/>
      </a:spcBef>
      <a:spcAft>
        <a:spcPct val="0"/>
      </a:spcAft>
      <a:defRPr kumimoji="1" sz="1200" kern="1200">
        <a:solidFill>
          <a:schemeClr val="tx1"/>
        </a:solidFill>
        <a:latin typeface="Arial" charset="0"/>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ltLang="zh-CN"/>
              <a:t>Lecture 1 Overview</a:t>
            </a:r>
          </a:p>
        </p:txBody>
      </p:sp>
      <p:sp>
        <p:nvSpPr>
          <p:cNvPr id="5" name="Rectangle 3"/>
          <p:cNvSpPr>
            <a:spLocks noGrp="1" noChangeArrowheads="1"/>
          </p:cNvSpPr>
          <p:nvPr>
            <p:ph type="dt" sz="quarter" idx="1"/>
          </p:nvPr>
        </p:nvSpPr>
        <p:spPr/>
        <p:txBody>
          <a:bodyPr/>
          <a:lstStyle/>
          <a:p>
            <a:pPr>
              <a:defRPr/>
            </a:pPr>
            <a:r>
              <a:rPr lang="zh-CN" altLang="en-US"/>
              <a:t>7/7/2005</a:t>
            </a:r>
            <a:endParaRPr lang="en-US" altLang="zh-CN"/>
          </a:p>
        </p:txBody>
      </p:sp>
      <p:sp>
        <p:nvSpPr>
          <p:cNvPr id="6" name="Rectangle 6"/>
          <p:cNvSpPr>
            <a:spLocks noGrp="1" noChangeArrowheads="1"/>
          </p:cNvSpPr>
          <p:nvPr>
            <p:ph type="ftr" sz="quarter" idx="4"/>
          </p:nvPr>
        </p:nvSpPr>
        <p:spPr/>
        <p:txBody>
          <a:bodyPr/>
          <a:lstStyle/>
          <a:p>
            <a:pPr>
              <a:defRPr/>
            </a:pPr>
            <a:r>
              <a:rPr lang="en-US" altLang="zh-CN"/>
              <a:t>Lecture 1 Overview</a:t>
            </a:r>
          </a:p>
        </p:txBody>
      </p:sp>
      <p:sp>
        <p:nvSpPr>
          <p:cNvPr id="7" name="Rectangle 7"/>
          <p:cNvSpPr>
            <a:spLocks noGrp="1" noChangeArrowheads="1"/>
          </p:cNvSpPr>
          <p:nvPr>
            <p:ph type="sldNum" sz="quarter" idx="5"/>
          </p:nvPr>
        </p:nvSpPr>
        <p:spPr/>
        <p:txBody>
          <a:bodyPr/>
          <a:lstStyle/>
          <a:p>
            <a:pPr>
              <a:defRPr/>
            </a:pPr>
            <a:fld id="{865B7D8A-9B4E-424C-95E4-51021DF2E11C}" type="slidenum">
              <a:rPr lang="en-US" altLang="zh-CN"/>
              <a:pPr>
                <a:defRPr/>
              </a:pPr>
              <a:t>3</a:t>
            </a:fld>
            <a:endParaRPr lang="en-US" altLang="zh-CN"/>
          </a:p>
        </p:txBody>
      </p:sp>
      <p:sp>
        <p:nvSpPr>
          <p:cNvPr id="115714" name="Rectangle 2"/>
          <p:cNvSpPr>
            <a:spLocks noGrp="1" noRot="1" noChangeAspect="1" noChangeArrowheads="1" noTextEdit="1"/>
          </p:cNvSpPr>
          <p:nvPr>
            <p:ph type="sldImg"/>
          </p:nvPr>
        </p:nvSpPr>
        <p:spPr>
          <a:xfrm>
            <a:off x="992188" y="768350"/>
            <a:ext cx="5114925" cy="3836988"/>
          </a:xfrm>
          <a:ln/>
          <a:extLst>
            <a:ext uri="{FAA26D3D-D897-4be2-8F04-BA451C77F1D7}">
              <ma14:placeholderFlag xmlns:ma14="http://schemas.microsoft.com/office/mac/drawingml/2011/main" xmlns="" val="1"/>
            </a:ext>
          </a:extLst>
        </p:spPr>
      </p:sp>
      <p:sp>
        <p:nvSpPr>
          <p:cNvPr id="115715" name="Rectangle 3"/>
          <p:cNvSpPr>
            <a:spLocks noGrp="1" noChangeArrowheads="1"/>
          </p:cNvSpPr>
          <p:nvPr>
            <p:ph type="body" idx="1"/>
          </p:nvPr>
        </p:nvSpPr>
        <p:spPr/>
        <p:txBody>
          <a:bodyPr/>
          <a:lstStyle/>
          <a:p>
            <a:pPr>
              <a:defRPr/>
            </a:pPr>
            <a:endParaRPr kumimoji="0" lang="zh-CN" altLang="en-US"/>
          </a:p>
        </p:txBody>
      </p:sp>
    </p:spTree>
    <p:extLst>
      <p:ext uri="{BB962C8B-B14F-4D97-AF65-F5344CB8AC3E}">
        <p14:creationId xmlns:p14="http://schemas.microsoft.com/office/powerpoint/2010/main" val="1937414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63FB718E-5D28-AE43-8E59-826A6482A7AA}" type="slidenum">
              <a:rPr lang="en-US" altLang="zh-CN"/>
              <a:pPr>
                <a:defRPr/>
              </a:pPr>
              <a:t>‹#›</a:t>
            </a:fld>
            <a:endParaRPr lang="en-US" altLang="zh-CN"/>
          </a:p>
        </p:txBody>
      </p:sp>
    </p:spTree>
    <p:extLst>
      <p:ext uri="{BB962C8B-B14F-4D97-AF65-F5344CB8AC3E}">
        <p14:creationId xmlns:p14="http://schemas.microsoft.com/office/powerpoint/2010/main" val="98295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C44D8D74-ACD7-8944-B335-D2ADA1BD7DD3}" type="slidenum">
              <a:rPr lang="en-US" altLang="zh-CN"/>
              <a:pPr>
                <a:defRPr/>
              </a:pPr>
              <a:t>‹#›</a:t>
            </a:fld>
            <a:endParaRPr lang="en-US" altLang="zh-CN"/>
          </a:p>
        </p:txBody>
      </p:sp>
    </p:spTree>
    <p:extLst>
      <p:ext uri="{BB962C8B-B14F-4D97-AF65-F5344CB8AC3E}">
        <p14:creationId xmlns:p14="http://schemas.microsoft.com/office/powerpoint/2010/main" val="1363651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80DE28FE-4119-F547-AC18-08DAD16E7A4C}" type="slidenum">
              <a:rPr lang="en-US" altLang="zh-CN"/>
              <a:pPr>
                <a:defRPr/>
              </a:pPr>
              <a:t>‹#›</a:t>
            </a:fld>
            <a:endParaRPr lang="en-US" altLang="zh-CN"/>
          </a:p>
        </p:txBody>
      </p:sp>
    </p:spTree>
    <p:extLst>
      <p:ext uri="{BB962C8B-B14F-4D97-AF65-F5344CB8AC3E}">
        <p14:creationId xmlns:p14="http://schemas.microsoft.com/office/powerpoint/2010/main" val="1048409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AC02D2E4-04C8-5E42-B5E2-5FE0E9F7338D}" type="slidenum">
              <a:rPr lang="en-US" altLang="zh-CN"/>
              <a:pPr>
                <a:defRPr/>
              </a:pPr>
              <a:t>‹#›</a:t>
            </a:fld>
            <a:endParaRPr lang="en-US" altLang="zh-CN"/>
          </a:p>
        </p:txBody>
      </p:sp>
    </p:spTree>
    <p:extLst>
      <p:ext uri="{BB962C8B-B14F-4D97-AF65-F5344CB8AC3E}">
        <p14:creationId xmlns:p14="http://schemas.microsoft.com/office/powerpoint/2010/main" val="693659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D5AD038F-3935-9B43-B596-A8AA73EEB129}" type="slidenum">
              <a:rPr lang="en-US" altLang="zh-CN"/>
              <a:pPr>
                <a:defRPr/>
              </a:pPr>
              <a:t>‹#›</a:t>
            </a:fld>
            <a:endParaRPr lang="en-US" altLang="zh-CN"/>
          </a:p>
        </p:txBody>
      </p:sp>
    </p:spTree>
    <p:extLst>
      <p:ext uri="{BB962C8B-B14F-4D97-AF65-F5344CB8AC3E}">
        <p14:creationId xmlns:p14="http://schemas.microsoft.com/office/powerpoint/2010/main" val="2684039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77452310-636A-2549-9380-1879BD8C2E92}" type="slidenum">
              <a:rPr lang="en-US" altLang="zh-CN"/>
              <a:pPr>
                <a:defRPr/>
              </a:pPr>
              <a:t>‹#›</a:t>
            </a:fld>
            <a:endParaRPr lang="en-US" altLang="zh-CN"/>
          </a:p>
        </p:txBody>
      </p:sp>
    </p:spTree>
    <p:extLst>
      <p:ext uri="{BB962C8B-B14F-4D97-AF65-F5344CB8AC3E}">
        <p14:creationId xmlns:p14="http://schemas.microsoft.com/office/powerpoint/2010/main" val="1914447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8" name="Rectangle 6"/>
          <p:cNvSpPr>
            <a:spLocks noGrp="1" noChangeArrowheads="1"/>
          </p:cNvSpPr>
          <p:nvPr>
            <p:ph type="sldNum" sz="quarter" idx="11"/>
          </p:nvPr>
        </p:nvSpPr>
        <p:spPr>
          <a:ln/>
        </p:spPr>
        <p:txBody>
          <a:bodyPr/>
          <a:lstStyle>
            <a:lvl1pPr>
              <a:defRPr/>
            </a:lvl1pPr>
          </a:lstStyle>
          <a:p>
            <a:pPr>
              <a:defRPr/>
            </a:pPr>
            <a:fld id="{C06FEE32-DA8A-C847-88BD-0F87839B1FF1}" type="slidenum">
              <a:rPr lang="en-US" altLang="zh-CN"/>
              <a:pPr>
                <a:defRPr/>
              </a:pPr>
              <a:t>‹#›</a:t>
            </a:fld>
            <a:endParaRPr lang="en-US" altLang="zh-CN"/>
          </a:p>
        </p:txBody>
      </p:sp>
    </p:spTree>
    <p:extLst>
      <p:ext uri="{BB962C8B-B14F-4D97-AF65-F5344CB8AC3E}">
        <p14:creationId xmlns:p14="http://schemas.microsoft.com/office/powerpoint/2010/main" val="5997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1"/>
          </p:nvPr>
        </p:nvSpPr>
        <p:spPr>
          <a:ln/>
        </p:spPr>
        <p:txBody>
          <a:bodyPr/>
          <a:lstStyle>
            <a:lvl1pPr>
              <a:defRPr/>
            </a:lvl1pPr>
          </a:lstStyle>
          <a:p>
            <a:pPr>
              <a:defRPr/>
            </a:pPr>
            <a:fld id="{CD476643-2142-8044-89F6-A5CE465677A7}" type="slidenum">
              <a:rPr lang="en-US" altLang="zh-CN"/>
              <a:pPr>
                <a:defRPr/>
              </a:pPr>
              <a:t>‹#›</a:t>
            </a:fld>
            <a:endParaRPr lang="en-US" altLang="zh-CN"/>
          </a:p>
        </p:txBody>
      </p:sp>
    </p:spTree>
    <p:extLst>
      <p:ext uri="{BB962C8B-B14F-4D97-AF65-F5344CB8AC3E}">
        <p14:creationId xmlns:p14="http://schemas.microsoft.com/office/powerpoint/2010/main" val="76187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3" name="Rectangle 6"/>
          <p:cNvSpPr>
            <a:spLocks noGrp="1" noChangeArrowheads="1"/>
          </p:cNvSpPr>
          <p:nvPr>
            <p:ph type="sldNum" sz="quarter" idx="11"/>
          </p:nvPr>
        </p:nvSpPr>
        <p:spPr>
          <a:ln/>
        </p:spPr>
        <p:txBody>
          <a:bodyPr/>
          <a:lstStyle>
            <a:lvl1pPr>
              <a:defRPr/>
            </a:lvl1pPr>
          </a:lstStyle>
          <a:p>
            <a:pPr>
              <a:defRPr/>
            </a:pPr>
            <a:fld id="{DE80328A-79B7-8945-8747-EAA42F0E82F8}" type="slidenum">
              <a:rPr lang="en-US" altLang="zh-CN"/>
              <a:pPr>
                <a:defRPr/>
              </a:pPr>
              <a:t>‹#›</a:t>
            </a:fld>
            <a:endParaRPr lang="en-US" altLang="zh-CN"/>
          </a:p>
        </p:txBody>
      </p:sp>
    </p:spTree>
    <p:extLst>
      <p:ext uri="{BB962C8B-B14F-4D97-AF65-F5344CB8AC3E}">
        <p14:creationId xmlns:p14="http://schemas.microsoft.com/office/powerpoint/2010/main" val="400399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E375978A-4C27-744A-BBD7-344EDCCFFB1B}" type="slidenum">
              <a:rPr lang="en-US" altLang="zh-CN"/>
              <a:pPr>
                <a:defRPr/>
              </a:pPr>
              <a:t>‹#›</a:t>
            </a:fld>
            <a:endParaRPr lang="en-US" altLang="zh-CN"/>
          </a:p>
        </p:txBody>
      </p:sp>
    </p:spTree>
    <p:extLst>
      <p:ext uri="{BB962C8B-B14F-4D97-AF65-F5344CB8AC3E}">
        <p14:creationId xmlns:p14="http://schemas.microsoft.com/office/powerpoint/2010/main" val="1652244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D71EB161-84B2-2542-BD6A-3438C82684C7}" type="slidenum">
              <a:rPr lang="en-US" altLang="zh-CN"/>
              <a:pPr>
                <a:defRPr/>
              </a:pPr>
              <a:t>‹#›</a:t>
            </a:fld>
            <a:endParaRPr lang="en-US" altLang="zh-CN"/>
          </a:p>
        </p:txBody>
      </p:sp>
    </p:spTree>
    <p:extLst>
      <p:ext uri="{BB962C8B-B14F-4D97-AF65-F5344CB8AC3E}">
        <p14:creationId xmlns:p14="http://schemas.microsoft.com/office/powerpoint/2010/main" val="384962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p>
        </p:txBody>
      </p:sp>
      <p:sp>
        <p:nvSpPr>
          <p:cNvPr id="1029" name="Rectangle 5"/>
          <p:cNvSpPr>
            <a:spLocks noGrp="1" noChangeArrowheads="1"/>
          </p:cNvSpPr>
          <p:nvPr>
            <p:ph type="ftr" sz="quarter" idx="3"/>
          </p:nvPr>
        </p:nvSpPr>
        <p:spPr bwMode="auto">
          <a:xfrm>
            <a:off x="-180975" y="0"/>
            <a:ext cx="3995738" cy="4762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zh-CN"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49F0580E-3F29-3545-B89B-F4B1F25B631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kumimoji="1" sz="3600">
          <a:solidFill>
            <a:schemeClr val="tx2"/>
          </a:solidFill>
          <a:latin typeface="+mj-lt"/>
          <a:ea typeface="+mj-ea"/>
          <a:cs typeface="+mj-cs"/>
        </a:defRPr>
      </a:lvl1pPr>
      <a:lvl2pPr algn="ctr" rtl="0" fontAlgn="base">
        <a:spcBef>
          <a:spcPct val="0"/>
        </a:spcBef>
        <a:spcAft>
          <a:spcPct val="0"/>
        </a:spcAft>
        <a:defRPr kumimoji="1" sz="3600">
          <a:solidFill>
            <a:schemeClr val="tx2"/>
          </a:solidFill>
          <a:latin typeface="Arial" charset="0"/>
          <a:ea typeface="宋体" charset="0"/>
          <a:cs typeface="宋体" charset="0"/>
        </a:defRPr>
      </a:lvl2pPr>
      <a:lvl3pPr algn="ctr" rtl="0" fontAlgn="base">
        <a:spcBef>
          <a:spcPct val="0"/>
        </a:spcBef>
        <a:spcAft>
          <a:spcPct val="0"/>
        </a:spcAft>
        <a:defRPr kumimoji="1" sz="3600">
          <a:solidFill>
            <a:schemeClr val="tx2"/>
          </a:solidFill>
          <a:latin typeface="Arial" charset="0"/>
          <a:ea typeface="宋体" charset="0"/>
          <a:cs typeface="宋体" charset="0"/>
        </a:defRPr>
      </a:lvl3pPr>
      <a:lvl4pPr algn="ctr" rtl="0" fontAlgn="base">
        <a:spcBef>
          <a:spcPct val="0"/>
        </a:spcBef>
        <a:spcAft>
          <a:spcPct val="0"/>
        </a:spcAft>
        <a:defRPr kumimoji="1" sz="3600">
          <a:solidFill>
            <a:schemeClr val="tx2"/>
          </a:solidFill>
          <a:latin typeface="Arial" charset="0"/>
          <a:ea typeface="宋体" charset="0"/>
          <a:cs typeface="宋体" charset="0"/>
        </a:defRPr>
      </a:lvl4pPr>
      <a:lvl5pPr algn="ctr" rtl="0" fontAlgn="base">
        <a:spcBef>
          <a:spcPct val="0"/>
        </a:spcBef>
        <a:spcAft>
          <a:spcPct val="0"/>
        </a:spcAft>
        <a:defRPr kumimoji="1" sz="3600">
          <a:solidFill>
            <a:schemeClr val="tx2"/>
          </a:solidFill>
          <a:latin typeface="Arial" charset="0"/>
          <a:ea typeface="宋体" charset="0"/>
          <a:cs typeface="宋体" charset="0"/>
        </a:defRPr>
      </a:lvl5pPr>
      <a:lvl6pPr marL="457200" algn="ctr" rtl="0" fontAlgn="base">
        <a:spcBef>
          <a:spcPct val="0"/>
        </a:spcBef>
        <a:spcAft>
          <a:spcPct val="0"/>
        </a:spcAft>
        <a:defRPr sz="3600">
          <a:solidFill>
            <a:schemeClr val="tx2"/>
          </a:solidFill>
          <a:latin typeface="Arial" charset="0"/>
          <a:ea typeface="宋体" charset="0"/>
          <a:cs typeface="宋体" charset="0"/>
        </a:defRPr>
      </a:lvl6pPr>
      <a:lvl7pPr marL="914400" algn="ctr" rtl="0" fontAlgn="base">
        <a:spcBef>
          <a:spcPct val="0"/>
        </a:spcBef>
        <a:spcAft>
          <a:spcPct val="0"/>
        </a:spcAft>
        <a:defRPr sz="3600">
          <a:solidFill>
            <a:schemeClr val="tx2"/>
          </a:solidFill>
          <a:latin typeface="Arial" charset="0"/>
          <a:ea typeface="宋体" charset="0"/>
          <a:cs typeface="宋体" charset="0"/>
        </a:defRPr>
      </a:lvl7pPr>
      <a:lvl8pPr marL="1371600" algn="ctr" rtl="0" fontAlgn="base">
        <a:spcBef>
          <a:spcPct val="0"/>
        </a:spcBef>
        <a:spcAft>
          <a:spcPct val="0"/>
        </a:spcAft>
        <a:defRPr sz="3600">
          <a:solidFill>
            <a:schemeClr val="tx2"/>
          </a:solidFill>
          <a:latin typeface="Arial" charset="0"/>
          <a:ea typeface="宋体" charset="0"/>
          <a:cs typeface="宋体" charset="0"/>
        </a:defRPr>
      </a:lvl8pPr>
      <a:lvl9pPr marL="1828800" algn="ctr" rtl="0" fontAlgn="base">
        <a:spcBef>
          <a:spcPct val="0"/>
        </a:spcBef>
        <a:spcAft>
          <a:spcPct val="0"/>
        </a:spcAft>
        <a:defRPr sz="3600">
          <a:solidFill>
            <a:schemeClr val="tx2"/>
          </a:solidFill>
          <a:latin typeface="Arial" charset="0"/>
          <a:ea typeface="宋体" charset="0"/>
          <a:cs typeface="宋体" charset="0"/>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crc.hitsz.edu.cn" TargetMode="External"/><Relationship Id="rId2" Type="http://schemas.openxmlformats.org/officeDocument/2006/relationships/hyperlink" Target="mailto:qingcai.chen@hit.edu.c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1"/>
          </p:nvPr>
        </p:nvSpPr>
        <p:spPr/>
        <p:txBody>
          <a:bodyPr/>
          <a:lstStyle/>
          <a:p>
            <a:pPr>
              <a:defRPr/>
            </a:pPr>
            <a:fld id="{BC1A95E7-5761-B444-BD8C-256128E29719}" type="slidenum">
              <a:rPr lang="en-US" altLang="zh-CN"/>
              <a:pPr>
                <a:defRPr/>
              </a:pPr>
              <a:t>1</a:t>
            </a:fld>
            <a:endParaRPr lang="en-US" altLang="zh-CN"/>
          </a:p>
        </p:txBody>
      </p:sp>
      <p:sp>
        <p:nvSpPr>
          <p:cNvPr id="21506" name="Rectangle 2"/>
          <p:cNvSpPr>
            <a:spLocks noGrp="1" noChangeArrowheads="1"/>
          </p:cNvSpPr>
          <p:nvPr>
            <p:ph type="ctrTitle"/>
          </p:nvPr>
        </p:nvSpPr>
        <p:spPr>
          <a:xfrm>
            <a:off x="179388" y="1700213"/>
            <a:ext cx="8964612" cy="1800225"/>
          </a:xfrm>
        </p:spPr>
        <p:txBody>
          <a:bodyPr/>
          <a:lstStyle/>
          <a:p>
            <a:pPr>
              <a:defRPr/>
            </a:pPr>
            <a:r>
              <a:rPr kumimoji="0" lang="en-US" altLang="zh-CN" sz="2800" b="1" dirty="0"/>
              <a:t>Information Retrieval</a:t>
            </a:r>
          </a:p>
        </p:txBody>
      </p:sp>
      <p:sp>
        <p:nvSpPr>
          <p:cNvPr id="21507" name="Rectangle 3"/>
          <p:cNvSpPr>
            <a:spLocks noGrp="1" noChangeArrowheads="1"/>
          </p:cNvSpPr>
          <p:nvPr>
            <p:ph type="subTitle" idx="1"/>
          </p:nvPr>
        </p:nvSpPr>
        <p:spPr>
          <a:xfrm>
            <a:off x="-757238" y="3644900"/>
            <a:ext cx="9720263" cy="2376488"/>
          </a:xfrm>
        </p:spPr>
        <p:txBody>
          <a:bodyPr/>
          <a:lstStyle/>
          <a:p>
            <a:pPr algn="l">
              <a:lnSpc>
                <a:spcPct val="80000"/>
              </a:lnSpc>
              <a:defRPr/>
            </a:pPr>
            <a:r>
              <a:rPr kumimoji="0" lang="en-US" altLang="zh-CN" sz="2000" dirty="0"/>
              <a:t>			</a:t>
            </a:r>
            <a:r>
              <a:rPr kumimoji="0" lang="en-US" altLang="zh-CN" sz="2000" b="1" dirty="0"/>
              <a:t>Lecturer:  CHEN Qingcai</a:t>
            </a:r>
            <a:r>
              <a:rPr kumimoji="0" lang="en-US" altLang="zh-CN" sz="2000" dirty="0"/>
              <a:t>  </a:t>
            </a:r>
            <a:r>
              <a:rPr kumimoji="0" lang="en-US" altLang="zh-CN" sz="1600" dirty="0"/>
              <a:t>(</a:t>
            </a:r>
            <a:r>
              <a:rPr kumimoji="0" lang="en-US" altLang="zh-CN" sz="1600" dirty="0">
                <a:hlinkClick r:id="rId2"/>
              </a:rPr>
              <a:t>qingcai.chen@hit.edu.cn</a:t>
            </a:r>
            <a:r>
              <a:rPr kumimoji="0" lang="en-US" altLang="zh-CN" sz="1600" dirty="0"/>
              <a:t>)</a:t>
            </a:r>
          </a:p>
          <a:p>
            <a:pPr algn="l">
              <a:lnSpc>
                <a:spcPct val="80000"/>
              </a:lnSpc>
              <a:defRPr/>
            </a:pPr>
            <a:r>
              <a:rPr kumimoji="0" lang="en-US" altLang="zh-CN" sz="1600" dirty="0"/>
              <a:t>                                                                      </a:t>
            </a:r>
            <a:r>
              <a:rPr kumimoji="0" lang="zh-CN" altLang="en-US" sz="2000" b="1" dirty="0"/>
              <a:t>陈清财</a:t>
            </a:r>
            <a:endParaRPr kumimoji="0" lang="en-US" altLang="zh-CN" sz="2000" b="1" dirty="0"/>
          </a:p>
          <a:p>
            <a:pPr algn="l">
              <a:lnSpc>
                <a:spcPct val="80000"/>
              </a:lnSpc>
              <a:defRPr/>
            </a:pPr>
            <a:endParaRPr kumimoji="0" lang="en-US" altLang="zh-CN" sz="2000" b="1" dirty="0"/>
          </a:p>
          <a:p>
            <a:pPr algn="l">
              <a:lnSpc>
                <a:spcPct val="80000"/>
              </a:lnSpc>
              <a:defRPr/>
            </a:pPr>
            <a:r>
              <a:rPr kumimoji="0" lang="en-US" altLang="zh-CN" sz="1600" dirty="0"/>
              <a:t>			</a:t>
            </a:r>
            <a:r>
              <a:rPr kumimoji="0" lang="en-US" altLang="zh-CN" sz="2000" b="1" dirty="0"/>
              <a:t>TA:</a:t>
            </a:r>
            <a:r>
              <a:rPr kumimoji="0" lang="zh-CN" altLang="en-US" sz="2000" b="1" dirty="0"/>
              <a:t>           陈俊颖  吴洪发  杨新兰</a:t>
            </a:r>
            <a:endParaRPr kumimoji="0" lang="en-US" altLang="zh-CN" sz="1600" dirty="0"/>
          </a:p>
          <a:p>
            <a:pPr algn="l">
              <a:lnSpc>
                <a:spcPct val="80000"/>
              </a:lnSpc>
              <a:defRPr/>
            </a:pPr>
            <a:r>
              <a:rPr kumimoji="0" lang="en-US" altLang="zh-CN" sz="2000" b="1" dirty="0"/>
              <a:t> </a:t>
            </a:r>
            <a:r>
              <a:rPr kumimoji="0" lang="en-US" altLang="zh-CN" sz="2000" dirty="0"/>
              <a:t>			</a:t>
            </a:r>
            <a:r>
              <a:rPr kumimoji="0" lang="en-US" altLang="zh-CN" sz="2000" b="1" dirty="0"/>
              <a:t>	</a:t>
            </a:r>
          </a:p>
          <a:p>
            <a:pPr algn="l">
              <a:lnSpc>
                <a:spcPct val="80000"/>
              </a:lnSpc>
              <a:defRPr/>
            </a:pPr>
            <a:r>
              <a:rPr kumimoji="0" lang="en-US" altLang="zh-CN" sz="2000" dirty="0"/>
              <a:t>			</a:t>
            </a:r>
          </a:p>
          <a:p>
            <a:pPr>
              <a:lnSpc>
                <a:spcPct val="80000"/>
              </a:lnSpc>
              <a:defRPr/>
            </a:pPr>
            <a:r>
              <a:rPr kumimoji="0" lang="en-US" altLang="zh-CN" sz="2400" b="1" dirty="0">
                <a:solidFill>
                  <a:srgbClr val="FF3300"/>
                </a:solidFill>
                <a:latin typeface="Chiller" charset="0"/>
              </a:rPr>
              <a:t>	</a:t>
            </a:r>
            <a:r>
              <a:rPr kumimoji="0" lang="en-US" altLang="zh-CN" sz="1600" dirty="0"/>
              <a:t>Intelligent Computing Research Center </a:t>
            </a:r>
            <a:r>
              <a:rPr kumimoji="0" lang="en-US" altLang="zh-CN" sz="1600" dirty="0">
                <a:hlinkClick r:id="rId3"/>
              </a:rPr>
              <a:t>http://icrc.hitsz.edu.cn</a:t>
            </a:r>
            <a:r>
              <a:rPr kumimoji="0" lang="en-US" altLang="zh-CN" sz="1600" dirty="0"/>
              <a:t> </a:t>
            </a:r>
          </a:p>
          <a:p>
            <a:pPr>
              <a:lnSpc>
                <a:spcPct val="80000"/>
              </a:lnSpc>
              <a:defRPr/>
            </a:pPr>
            <a:r>
              <a:rPr kumimoji="0" lang="en-US" altLang="zh-CN" sz="1600" dirty="0"/>
              <a:t>	Harbin Institute of Technology (Shenzhen)</a:t>
            </a:r>
          </a:p>
          <a:p>
            <a:pPr>
              <a:lnSpc>
                <a:spcPct val="80000"/>
              </a:lnSpc>
              <a:defRPr/>
            </a:pPr>
            <a:endParaRPr kumimoji="0" lang="zh-CN"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1"/>
          </p:nvPr>
        </p:nvSpPr>
        <p:spPr/>
        <p:txBody>
          <a:bodyPr/>
          <a:lstStyle/>
          <a:p>
            <a:pPr>
              <a:defRPr/>
            </a:pPr>
            <a:fld id="{09AD6994-5626-8D48-A52E-59ABCDA86E75}" type="slidenum">
              <a:rPr lang="en-US" altLang="zh-CN"/>
              <a:pPr>
                <a:defRPr/>
              </a:pPr>
              <a:t>2</a:t>
            </a:fld>
            <a:endParaRPr lang="en-US" altLang="zh-CN"/>
          </a:p>
        </p:txBody>
      </p:sp>
      <p:sp>
        <p:nvSpPr>
          <p:cNvPr id="116738" name="Rectangle 2"/>
          <p:cNvSpPr>
            <a:spLocks noGrp="1" noChangeArrowheads="1"/>
          </p:cNvSpPr>
          <p:nvPr>
            <p:ph type="title"/>
          </p:nvPr>
        </p:nvSpPr>
        <p:spPr/>
        <p:txBody>
          <a:bodyPr/>
          <a:lstStyle/>
          <a:p>
            <a:pPr>
              <a:defRPr/>
            </a:pPr>
            <a:r>
              <a:rPr kumimoji="0" lang="en-US" altLang="zh-CN"/>
              <a:t>Syllabus</a:t>
            </a:r>
            <a:r>
              <a:rPr kumimoji="0" lang="zh-CN" altLang="en-US"/>
              <a:t>课程大纲</a:t>
            </a:r>
          </a:p>
        </p:txBody>
      </p:sp>
      <p:sp>
        <p:nvSpPr>
          <p:cNvPr id="116739" name="Rectangle 3"/>
          <p:cNvSpPr>
            <a:spLocks noGrp="1" noChangeArrowheads="1"/>
          </p:cNvSpPr>
          <p:nvPr>
            <p:ph type="body" idx="1"/>
          </p:nvPr>
        </p:nvSpPr>
        <p:spPr/>
        <p:txBody>
          <a:bodyPr/>
          <a:lstStyle/>
          <a:p>
            <a:pPr>
              <a:lnSpc>
                <a:spcPct val="80000"/>
              </a:lnSpc>
              <a:defRPr/>
            </a:pPr>
            <a:r>
              <a:rPr kumimoji="0" lang="en-US" altLang="zh-CN" sz="1600" dirty="0"/>
              <a:t>L1-Introduction and simple model of IR</a:t>
            </a:r>
          </a:p>
          <a:p>
            <a:pPr>
              <a:lnSpc>
                <a:spcPct val="80000"/>
              </a:lnSpc>
              <a:defRPr/>
            </a:pPr>
            <a:r>
              <a:rPr kumimoji="0" lang="en-US" altLang="zh-CN" sz="1600" dirty="0"/>
              <a:t>L2-Retrieval model (Part I): </a:t>
            </a:r>
            <a:r>
              <a:rPr kumimoji="0" lang="en-US" altLang="zh-CN" sz="1600" dirty="0" err="1"/>
              <a:t>boolean</a:t>
            </a:r>
            <a:r>
              <a:rPr kumimoji="0" lang="en-US" altLang="zh-CN" sz="1600" dirty="0"/>
              <a:t> model and language model</a:t>
            </a:r>
          </a:p>
          <a:p>
            <a:pPr>
              <a:lnSpc>
                <a:spcPct val="80000"/>
              </a:lnSpc>
              <a:defRPr/>
            </a:pPr>
            <a:r>
              <a:rPr kumimoji="0" lang="en-US" altLang="zh-CN" sz="1600" dirty="0"/>
              <a:t>L3-Retrieval model (Part II): vector space model</a:t>
            </a:r>
            <a:endParaRPr kumimoji="0" lang="zh-CN" altLang="en-US" sz="1600" dirty="0"/>
          </a:p>
          <a:p>
            <a:pPr>
              <a:lnSpc>
                <a:spcPct val="80000"/>
              </a:lnSpc>
              <a:defRPr/>
            </a:pPr>
            <a:r>
              <a:rPr kumimoji="0" lang="en-US" altLang="zh-CN" sz="1600" dirty="0"/>
              <a:t>L4-Probabilistic Information Retrieval</a:t>
            </a:r>
          </a:p>
          <a:p>
            <a:pPr>
              <a:lnSpc>
                <a:spcPct val="80000"/>
              </a:lnSpc>
              <a:defRPr/>
            </a:pPr>
            <a:r>
              <a:rPr kumimoji="0" lang="en-US" altLang="zh-CN" sz="1600" dirty="0"/>
              <a:t>L5-Evaluation of IR system</a:t>
            </a:r>
          </a:p>
          <a:p>
            <a:pPr>
              <a:lnSpc>
                <a:spcPct val="80000"/>
              </a:lnSpc>
              <a:defRPr/>
            </a:pPr>
            <a:r>
              <a:rPr kumimoji="0" lang="en-US" altLang="zh-CN" sz="1600" dirty="0"/>
              <a:t>L6-Data</a:t>
            </a:r>
            <a:r>
              <a:rPr kumimoji="0" lang="zh-CN" altLang="en-US" sz="1600" dirty="0"/>
              <a:t> </a:t>
            </a:r>
            <a:r>
              <a:rPr kumimoji="0" lang="en-US" altLang="zh-CN" sz="1600" dirty="0"/>
              <a:t>Structure</a:t>
            </a:r>
            <a:r>
              <a:rPr kumimoji="0" lang="zh-CN" altLang="en-US" sz="1600" dirty="0"/>
              <a:t> </a:t>
            </a:r>
            <a:r>
              <a:rPr kumimoji="0" lang="en-US" altLang="zh-CN" sz="1600" dirty="0"/>
              <a:t>of</a:t>
            </a:r>
            <a:r>
              <a:rPr kumimoji="0" lang="zh-CN" altLang="en-US" sz="1600" dirty="0"/>
              <a:t> </a:t>
            </a:r>
            <a:r>
              <a:rPr kumimoji="0" lang="en-US" altLang="zh-CN" sz="1600" dirty="0"/>
              <a:t>Intext</a:t>
            </a:r>
            <a:r>
              <a:rPr kumimoji="0" lang="zh-CN" altLang="en-US" sz="1600" dirty="0"/>
              <a:t> </a:t>
            </a:r>
            <a:r>
              <a:rPr kumimoji="0" lang="en-US" altLang="zh-CN" sz="1600" dirty="0"/>
              <a:t>and</a:t>
            </a:r>
            <a:r>
              <a:rPr kumimoji="0" lang="zh-CN" altLang="en-US" sz="1600" dirty="0"/>
              <a:t> </a:t>
            </a:r>
            <a:r>
              <a:rPr kumimoji="0" lang="en-US" altLang="zh-CN" sz="1600" dirty="0"/>
              <a:t>Retrieval</a:t>
            </a:r>
          </a:p>
          <a:p>
            <a:pPr>
              <a:lnSpc>
                <a:spcPct val="80000"/>
              </a:lnSpc>
              <a:defRPr/>
            </a:pPr>
            <a:r>
              <a:rPr kumimoji="0" lang="en-US" altLang="zh-CN" sz="1600" dirty="0"/>
              <a:t>L7-Web search: architecture and information collection</a:t>
            </a:r>
          </a:p>
          <a:p>
            <a:pPr>
              <a:lnSpc>
                <a:spcPct val="80000"/>
              </a:lnSpc>
              <a:defRPr/>
            </a:pPr>
            <a:r>
              <a:rPr kumimoji="0" lang="en-US" altLang="zh-CN" sz="1600" dirty="0"/>
              <a:t>L8-Web search: Index</a:t>
            </a:r>
          </a:p>
          <a:p>
            <a:pPr>
              <a:lnSpc>
                <a:spcPct val="80000"/>
              </a:lnSpc>
              <a:defRPr/>
            </a:pPr>
            <a:r>
              <a:rPr kumimoji="0" lang="en-US" altLang="zh-CN" sz="1600" dirty="0"/>
              <a:t>L9-Web search: PageRank (</a:t>
            </a:r>
            <a:r>
              <a:rPr kumimoji="0" lang="zh-CN" altLang="en-US" sz="1600" dirty="0"/>
              <a:t>网页排序</a:t>
            </a:r>
            <a:r>
              <a:rPr kumimoji="0" lang="en-US" altLang="zh-CN" sz="1600" dirty="0"/>
              <a:t>)</a:t>
            </a:r>
          </a:p>
          <a:p>
            <a:pPr>
              <a:lnSpc>
                <a:spcPct val="80000"/>
              </a:lnSpc>
              <a:defRPr/>
            </a:pPr>
            <a:r>
              <a:rPr kumimoji="0" lang="en-US" altLang="zh-CN" sz="1600" dirty="0"/>
              <a:t>L10- Query Refinement and Relevance Feedback(</a:t>
            </a:r>
            <a:r>
              <a:rPr kumimoji="0" lang="zh-CN" altLang="en-US" sz="1600" dirty="0"/>
              <a:t>查询精化与相关反馈</a:t>
            </a:r>
            <a:r>
              <a:rPr kumimoji="0" lang="en-US" altLang="zh-CN" sz="1600" dirty="0"/>
              <a:t>)</a:t>
            </a:r>
            <a:endParaRPr kumimoji="0" lang="zh-CN" altLang="en-US" sz="1600" dirty="0"/>
          </a:p>
          <a:p>
            <a:pPr>
              <a:lnSpc>
                <a:spcPct val="80000"/>
              </a:lnSpc>
              <a:defRPr/>
            </a:pPr>
            <a:r>
              <a:rPr kumimoji="0" lang="en-US" altLang="zh-CN" sz="1600" dirty="0"/>
              <a:t>L11- Text</a:t>
            </a:r>
            <a:r>
              <a:rPr kumimoji="0" lang="zh-CN" altLang="en-US" sz="1600" dirty="0"/>
              <a:t> </a:t>
            </a:r>
            <a:r>
              <a:rPr kumimoji="0" lang="en-US" altLang="zh-CN" sz="1600" dirty="0"/>
              <a:t>Classification</a:t>
            </a:r>
            <a:r>
              <a:rPr kumimoji="0" lang="zh-CN" altLang="en-US" sz="1600" dirty="0"/>
              <a:t> </a:t>
            </a:r>
            <a:r>
              <a:rPr kumimoji="0" lang="en-US" altLang="zh-CN" sz="1600" dirty="0"/>
              <a:t>and</a:t>
            </a:r>
            <a:r>
              <a:rPr kumimoji="0" lang="zh-CN" altLang="en-US" sz="1600" dirty="0"/>
              <a:t> </a:t>
            </a:r>
            <a:r>
              <a:rPr kumimoji="0" lang="en-US" altLang="zh-CN" sz="1600" dirty="0"/>
              <a:t>Clustering</a:t>
            </a:r>
          </a:p>
          <a:p>
            <a:pPr>
              <a:lnSpc>
                <a:spcPct val="80000"/>
              </a:lnSpc>
              <a:defRPr/>
            </a:pPr>
            <a:r>
              <a:rPr kumimoji="0" lang="en-US" altLang="zh-CN" sz="1600" dirty="0"/>
              <a:t>L12- Question Answering</a:t>
            </a:r>
            <a:r>
              <a:rPr kumimoji="0" lang="zh-CN" altLang="en-US" sz="1600" dirty="0"/>
              <a:t> </a:t>
            </a:r>
            <a:r>
              <a:rPr kumimoji="0" lang="en-US" altLang="zh-CN" sz="1600" dirty="0"/>
              <a:t>System</a:t>
            </a:r>
          </a:p>
          <a:p>
            <a:pPr>
              <a:lnSpc>
                <a:spcPct val="80000"/>
              </a:lnSpc>
              <a:defRPr/>
            </a:pPr>
            <a:r>
              <a:rPr kumimoji="0" lang="en-US" altLang="zh-CN" sz="1600" dirty="0"/>
              <a:t>L13 –Recommendation</a:t>
            </a:r>
            <a:r>
              <a:rPr kumimoji="0" lang="zh-CN" altLang="en-US" sz="1600" dirty="0"/>
              <a:t> </a:t>
            </a:r>
            <a:r>
              <a:rPr kumimoji="0" lang="en-US" altLang="zh-CN" sz="1600" dirty="0"/>
              <a:t>System</a:t>
            </a:r>
          </a:p>
          <a:p>
            <a:pPr>
              <a:lnSpc>
                <a:spcPct val="80000"/>
              </a:lnSpc>
              <a:defRPr/>
            </a:pPr>
            <a:r>
              <a:rPr kumimoji="0" lang="en-US" altLang="zh-CN" sz="1600" dirty="0"/>
              <a:t>Text book (just for your reference, not exactly followed):</a:t>
            </a:r>
          </a:p>
          <a:p>
            <a:r>
              <a:rPr lang="zh-CN" altLang="zh-CN" sz="1100" dirty="0"/>
              <a:t>刘挺，秦兵，张宇，车万翔。信息检索系统导论。机械工业出版社。</a:t>
            </a:r>
            <a:r>
              <a:rPr lang="en-US" altLang="zh-CN" sz="1100" dirty="0"/>
              <a:t>2008</a:t>
            </a:r>
            <a:endParaRPr lang="zh-CN" altLang="zh-CN" sz="1100" dirty="0"/>
          </a:p>
          <a:p>
            <a:r>
              <a:rPr lang="zh-CN" altLang="zh-CN" sz="1100" dirty="0"/>
              <a:t>参考书目：</a:t>
            </a:r>
          </a:p>
          <a:p>
            <a:pPr lvl="0"/>
            <a:r>
              <a:rPr lang="en-US" altLang="zh-CN" sz="1100" dirty="0"/>
              <a:t>Ricardo </a:t>
            </a:r>
            <a:r>
              <a:rPr lang="en-US" altLang="zh-CN" sz="1100" dirty="0" err="1"/>
              <a:t>Baeza</a:t>
            </a:r>
            <a:r>
              <a:rPr lang="en-US" altLang="zh-CN" sz="1100" dirty="0"/>
              <a:t>-Yates, Berthier Ribeiro-</a:t>
            </a:r>
            <a:r>
              <a:rPr lang="en-US" altLang="zh-CN" sz="1100" dirty="0" err="1"/>
              <a:t>Neto</a:t>
            </a:r>
            <a:r>
              <a:rPr lang="en-US" altLang="zh-CN" sz="1100" dirty="0"/>
              <a:t>. Modern Information Retrieval. Wesley Longman Publishing Co. Inc.1998</a:t>
            </a:r>
            <a:endParaRPr lang="zh-CN" altLang="zh-CN" sz="1100" dirty="0"/>
          </a:p>
          <a:p>
            <a:pPr lvl="0"/>
            <a:r>
              <a:rPr lang="en-US" altLang="zh-CN" sz="1100" dirty="0"/>
              <a:t>B. Croft, D. Metzler, and T. </a:t>
            </a:r>
            <a:r>
              <a:rPr lang="en-US" altLang="zh-CN" sz="1100" dirty="0" err="1"/>
              <a:t>Strohman</a:t>
            </a:r>
            <a:r>
              <a:rPr lang="en-US" altLang="zh-CN" sz="1100" dirty="0"/>
              <a:t>, Search Engines: Information Retrieval in Practice. Addison Wesley, February 2009. </a:t>
            </a:r>
            <a:endParaRPr lang="zh-CN" altLang="zh-CN" sz="1100" dirty="0"/>
          </a:p>
          <a:p>
            <a:pPr lvl="0"/>
            <a:r>
              <a:rPr lang="en-US" altLang="zh-CN" sz="1100" dirty="0"/>
              <a:t>C. Manning, P. Raghavan, and H. </a:t>
            </a:r>
            <a:r>
              <a:rPr lang="en-US" altLang="zh-CN" sz="1100" dirty="0" err="1"/>
              <a:t>Schütze</a:t>
            </a:r>
            <a:r>
              <a:rPr lang="en-US" altLang="zh-CN" sz="1100" dirty="0"/>
              <a:t>, Introduction to Information Retrieval. Cambridge University Press, 2008. </a:t>
            </a:r>
            <a:endParaRPr lang="zh-CN" altLang="zh-CN" sz="1100" dirty="0"/>
          </a:p>
          <a:p>
            <a:pPr>
              <a:lnSpc>
                <a:spcPct val="80000"/>
              </a:lnSpc>
              <a:defRPr/>
            </a:pPr>
            <a:endParaRPr kumimoji="0" lang="en-US" altLang="zh-CN" sz="1600" dirty="0"/>
          </a:p>
          <a:p>
            <a:pPr>
              <a:lnSpc>
                <a:spcPct val="80000"/>
              </a:lnSpc>
              <a:defRPr/>
            </a:pPr>
            <a:endParaRPr kumimoji="0" lang="en-US" altLang="zh-CN" sz="1600" dirty="0"/>
          </a:p>
          <a:p>
            <a:pPr>
              <a:lnSpc>
                <a:spcPct val="80000"/>
              </a:lnSpc>
              <a:defRPr/>
            </a:pPr>
            <a:endParaRPr kumimoji="0" lang="zh-CN" alt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1"/>
          </p:nvPr>
        </p:nvSpPr>
        <p:spPr/>
        <p:txBody>
          <a:bodyPr/>
          <a:lstStyle/>
          <a:p>
            <a:pPr>
              <a:defRPr/>
            </a:pPr>
            <a:fld id="{D78F4645-E868-DB4D-A50A-ADE02C23A5E7}" type="slidenum">
              <a:rPr lang="en-US" altLang="zh-CN"/>
              <a:pPr>
                <a:defRPr/>
              </a:pPr>
              <a:t>3</a:t>
            </a:fld>
            <a:endParaRPr lang="en-US" altLang="zh-CN"/>
          </a:p>
        </p:txBody>
      </p:sp>
      <p:sp>
        <p:nvSpPr>
          <p:cNvPr id="114690" name="Rectangle 2"/>
          <p:cNvSpPr>
            <a:spLocks noGrp="1" noChangeArrowheads="1"/>
          </p:cNvSpPr>
          <p:nvPr>
            <p:ph type="title"/>
          </p:nvPr>
        </p:nvSpPr>
        <p:spPr>
          <a:xfrm>
            <a:off x="457200" y="404813"/>
            <a:ext cx="8229600" cy="503237"/>
          </a:xfrm>
        </p:spPr>
        <p:txBody>
          <a:bodyPr/>
          <a:lstStyle/>
          <a:p>
            <a:pPr>
              <a:defRPr/>
            </a:pPr>
            <a:r>
              <a:rPr kumimoji="0" lang="en-US" altLang="zh-CN" sz="3200"/>
              <a:t>Course Policies</a:t>
            </a:r>
          </a:p>
        </p:txBody>
      </p:sp>
      <p:sp>
        <p:nvSpPr>
          <p:cNvPr id="114691" name="Rectangle 3"/>
          <p:cNvSpPr>
            <a:spLocks noGrp="1" noChangeArrowheads="1"/>
          </p:cNvSpPr>
          <p:nvPr>
            <p:ph type="body" idx="1"/>
          </p:nvPr>
        </p:nvSpPr>
        <p:spPr>
          <a:xfrm>
            <a:off x="468313" y="1341438"/>
            <a:ext cx="8229600" cy="4967287"/>
          </a:xfrm>
        </p:spPr>
        <p:txBody>
          <a:bodyPr/>
          <a:lstStyle/>
          <a:p>
            <a:pPr>
              <a:lnSpc>
                <a:spcPct val="80000"/>
              </a:lnSpc>
              <a:defRPr/>
            </a:pPr>
            <a:r>
              <a:rPr kumimoji="0" lang="en-US" altLang="zh-CN" sz="1800" b="1" dirty="0"/>
              <a:t>Grading </a:t>
            </a:r>
          </a:p>
          <a:p>
            <a:pPr lvl="1">
              <a:lnSpc>
                <a:spcPct val="80000"/>
              </a:lnSpc>
              <a:defRPr/>
            </a:pPr>
            <a:r>
              <a:rPr kumimoji="0" lang="en-US" altLang="zh-CN" sz="1600" dirty="0"/>
              <a:t>Grading will be based on the in-class exam (10%), regular homework/lab assignments(40%),</a:t>
            </a:r>
            <a:r>
              <a:rPr kumimoji="0" lang="zh-CN" altLang="en-US" sz="1600" dirty="0"/>
              <a:t> </a:t>
            </a:r>
            <a:r>
              <a:rPr kumimoji="0" lang="en-US" altLang="zh-CN" sz="1600" dirty="0"/>
              <a:t>final</a:t>
            </a:r>
            <a:r>
              <a:rPr kumimoji="0" lang="zh-CN" altLang="en-US" sz="1600" dirty="0"/>
              <a:t> </a:t>
            </a:r>
            <a:r>
              <a:rPr kumimoji="0" lang="en-US" altLang="zh-CN" sz="1600" dirty="0"/>
              <a:t>report</a:t>
            </a:r>
            <a:r>
              <a:rPr kumimoji="0" lang="zh-CN" altLang="en-US" sz="1600" dirty="0"/>
              <a:t> </a:t>
            </a:r>
            <a:r>
              <a:rPr kumimoji="0" lang="en-US" altLang="zh-CN" sz="1600" dirty="0"/>
              <a:t> and paper or presentation (50%), .</a:t>
            </a:r>
          </a:p>
          <a:p>
            <a:pPr>
              <a:lnSpc>
                <a:spcPct val="80000"/>
              </a:lnSpc>
              <a:defRPr/>
            </a:pPr>
            <a:r>
              <a:rPr kumimoji="0" lang="en-US" altLang="zh-CN" sz="1800" b="1" dirty="0"/>
              <a:t>Deadlines and Lateness </a:t>
            </a:r>
          </a:p>
          <a:p>
            <a:pPr lvl="1">
              <a:lnSpc>
                <a:spcPct val="80000"/>
              </a:lnSpc>
              <a:defRPr/>
            </a:pPr>
            <a:r>
              <a:rPr kumimoji="0" lang="en-US" altLang="zh-CN" sz="1600" dirty="0"/>
              <a:t>Homework (assignments and projects) is worth full credit at the beginning of class on the due date. Unless granted an extension, it is worth at most 90% credit for the next 24 hours, at most 50% credit for the following 24 hours, and at most 25% credit after that. If you need an extension, please ask for it as soon as the need for it is known. Extensions that are requested promptly will be granted more liberally.  You must turn in all assignments. </a:t>
            </a:r>
          </a:p>
          <a:p>
            <a:pPr>
              <a:lnSpc>
                <a:spcPct val="80000"/>
              </a:lnSpc>
              <a:defRPr/>
            </a:pPr>
            <a:r>
              <a:rPr kumimoji="0" lang="en-US" altLang="zh-CN" sz="1800" b="1" dirty="0"/>
              <a:t>Collaboration among Students </a:t>
            </a:r>
          </a:p>
          <a:p>
            <a:pPr lvl="1">
              <a:lnSpc>
                <a:spcPct val="80000"/>
              </a:lnSpc>
              <a:defRPr/>
            </a:pPr>
            <a:r>
              <a:rPr kumimoji="0" lang="en-US" altLang="zh-CN" sz="1600" dirty="0"/>
              <a:t>We encourage collaboration between students and studying materials in groups only when the purpose of this is to facilitate learning, not to circumvent problems. It is allowed to seek help from other students in understanding the material needed to solve a particular homework problem. But the actual solutions must be done by every student alone. Student should report any collaboration on the first page of homework. If the instructors think the collaboration is too much, your grade may be affected somewhat. However, collaboration without full disclosure will be handled much more severely, in compliance with HITSZ Policy on Cheating and Plagiarism. </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宋体"/>
      </a:majorFont>
      <a:minorFont>
        <a:latin typeface="Arial"/>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a:ln>
              <a:noFill/>
            </a:ln>
            <a:solidFill>
              <a:schemeClr val="tx1"/>
            </a:solidFill>
            <a:effectLst/>
            <a:latin typeface="Arial" charset="0"/>
            <a:ea typeface="宋体" charset="0"/>
            <a:cs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a:ln>
              <a:noFill/>
            </a:ln>
            <a:solidFill>
              <a:schemeClr val="tx1"/>
            </a:solidFill>
            <a:effectLst/>
            <a:latin typeface="Arial" charset="0"/>
            <a:ea typeface="宋体" charset="0"/>
            <a:cs typeface="宋体" charset="0"/>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3126</TotalTime>
  <Words>523</Words>
  <Application>Microsoft Macintosh PowerPoint</Application>
  <PresentationFormat>全屏显示(4:3)</PresentationFormat>
  <Paragraphs>44</Paragraphs>
  <Slides>3</Slides>
  <Notes>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3</vt:i4>
      </vt:variant>
    </vt:vector>
  </HeadingPairs>
  <TitlesOfParts>
    <vt:vector size="6" baseType="lpstr">
      <vt:lpstr>Arial</vt:lpstr>
      <vt:lpstr>Chiller</vt:lpstr>
      <vt:lpstr>默认设计模板</vt:lpstr>
      <vt:lpstr>Information Retrieval</vt:lpstr>
      <vt:lpstr>Syllabus课程大纲</vt:lpstr>
      <vt:lpstr>Course Policies</vt:lpstr>
    </vt:vector>
  </TitlesOfParts>
  <Manager/>
  <Company>HITSZ</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 Policy</dc:title>
  <dc:subject/>
  <dc:creator>Qingcai</dc:creator>
  <cp:keywords/>
  <dc:description/>
  <cp:lastModifiedBy>Chen Qingcai</cp:lastModifiedBy>
  <cp:revision>369</cp:revision>
  <dcterms:created xsi:type="dcterms:W3CDTF">2005-07-04T14:06:55Z</dcterms:created>
  <dcterms:modified xsi:type="dcterms:W3CDTF">2021-06-28T05:59:44Z</dcterms:modified>
  <cp:category/>
</cp:coreProperties>
</file>