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9" r:id="rId2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3662"/>
  </p:normalViewPr>
  <p:slideViewPr>
    <p:cSldViewPr>
      <p:cViewPr varScale="1">
        <p:scale>
          <a:sx n="115" d="100"/>
          <a:sy n="115" d="100"/>
        </p:scale>
        <p:origin x="17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6181FB1C-F287-B74D-BE47-1974D6488A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6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E7441C6E-CAC1-5344-8F29-AFC384B1E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113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41C6E-CAC1-5344-8F29-AFC384B1EBA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7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Query Refinement and Relevance Feedback</a:t>
            </a:r>
          </a:p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9C672-FF36-4447-A34C-5E64FA30C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97D2B-15F1-1E44-AB6D-8EED84A0D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872D1-2C1B-6145-8472-AD8BA3B9B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0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DE2F32-A4A3-2D46-B516-090E4E913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E8D69-1416-E84F-866E-C0D141A72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A9ED5-4E3F-BA44-A5A8-6B7498A86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1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9F363-A643-3442-A341-75DB35C56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989752-23AC-DB48-BC1B-52BEB40D1E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1DA3C2-1AB6-4548-B662-385D6B2D4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FADB0-AA36-FC4E-9ABA-01B63DE35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D741F-B909-9D4F-AE32-343189D49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4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BCF8926-0F4E-0849-871B-61A7C6A5D0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Read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below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paper:</a:t>
            </a:r>
          </a:p>
          <a:p>
            <a:r>
              <a:rPr lang="en-US" altLang="zh-CN" sz="1800" dirty="0" err="1">
                <a:latin typeface="Times New Roman" charset="0"/>
              </a:rPr>
              <a:t>Haveliwala</a:t>
            </a:r>
            <a:r>
              <a:rPr lang="en-US" altLang="zh-CN" sz="1800" dirty="0">
                <a:latin typeface="Times New Roman" charset="0"/>
              </a:rPr>
              <a:t> T.H. Topic-sensitive </a:t>
            </a:r>
            <a:r>
              <a:rPr lang="en-US" altLang="zh-CN" sz="1800" dirty="0" err="1">
                <a:latin typeface="Times New Roman" charset="0"/>
              </a:rPr>
              <a:t>Pagerank</a:t>
            </a:r>
            <a:r>
              <a:rPr lang="en-US" altLang="zh-CN" sz="1800" dirty="0">
                <a:latin typeface="Times New Roman" charset="0"/>
              </a:rPr>
              <a:t>: A Context-sensitive Ranking Algorithm for Web Search, IEEE Trans. on Knowledge and Data Engineering, vol.15(4), 2003: 784-796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Answer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the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questions:</a:t>
            </a:r>
          </a:p>
          <a:p>
            <a:r>
              <a:rPr kumimoji="1" lang="en-US" altLang="zh-CN" sz="1800" dirty="0"/>
              <a:t>why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 this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paper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named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“topic-sensitive”?</a:t>
            </a:r>
          </a:p>
          <a:p>
            <a:r>
              <a:rPr kumimoji="1" lang="en-US" altLang="zh-CN" sz="1800" dirty="0"/>
              <a:t>What’s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problem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paper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was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address?</a:t>
            </a:r>
          </a:p>
          <a:p>
            <a:r>
              <a:rPr kumimoji="1" lang="en-US" altLang="zh-CN" sz="1800" dirty="0"/>
              <a:t>What’s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role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matrix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D?</a:t>
            </a:r>
          </a:p>
          <a:p>
            <a:r>
              <a:rPr kumimoji="1" lang="en-US" altLang="zh-CN" sz="1800" dirty="0"/>
              <a:t>Why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need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other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similar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project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multiple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page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ranks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given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page?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Due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date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：</a:t>
            </a:r>
            <a:endParaRPr lang="en-US" altLang="zh-CN" sz="1800" b="1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E2F32-A4A3-2D46-B516-090E4E913BF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1275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103</Words>
  <Application>Microsoft Macintosh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默认设计模板</vt:lpstr>
      <vt:lpstr>Homework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Chen Qingcai</cp:lastModifiedBy>
  <cp:revision>857</cp:revision>
  <dcterms:created xsi:type="dcterms:W3CDTF">2005-07-04T14:06:55Z</dcterms:created>
  <dcterms:modified xsi:type="dcterms:W3CDTF">2021-07-17T22:34:01Z</dcterms:modified>
</cp:coreProperties>
</file>