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6"/>
  </p:notesMasterIdLst>
  <p:sldIdLst>
    <p:sldId id="497" r:id="rId3"/>
    <p:sldId id="260" r:id="rId4"/>
    <p:sldId id="263" r:id="rId5"/>
    <p:sldId id="261" r:id="rId6"/>
    <p:sldId id="262" r:id="rId7"/>
    <p:sldId id="433" r:id="rId8"/>
    <p:sldId id="404" r:id="rId9"/>
    <p:sldId id="499" r:id="rId10"/>
    <p:sldId id="264" r:id="rId11"/>
    <p:sldId id="265" r:id="rId12"/>
    <p:sldId id="266" r:id="rId13"/>
    <p:sldId id="267" r:id="rId14"/>
    <p:sldId id="268" r:id="rId15"/>
    <p:sldId id="269" r:id="rId16"/>
    <p:sldId id="405" r:id="rId17"/>
    <p:sldId id="500" r:id="rId18"/>
    <p:sldId id="270" r:id="rId19"/>
    <p:sldId id="272" r:id="rId20"/>
    <p:sldId id="273" r:id="rId21"/>
    <p:sldId id="294" r:id="rId22"/>
    <p:sldId id="296" r:id="rId23"/>
    <p:sldId id="407" r:id="rId24"/>
    <p:sldId id="297" r:id="rId25"/>
    <p:sldId id="299" r:id="rId26"/>
    <p:sldId id="300" r:id="rId27"/>
    <p:sldId id="301" r:id="rId28"/>
    <p:sldId id="298" r:id="rId29"/>
    <p:sldId id="302" r:id="rId30"/>
    <p:sldId id="271" r:id="rId31"/>
    <p:sldId id="303" r:id="rId32"/>
    <p:sldId id="277" r:id="rId33"/>
    <p:sldId id="278" r:id="rId34"/>
    <p:sldId id="304" r:id="rId35"/>
    <p:sldId id="280" r:id="rId36"/>
    <p:sldId id="281" r:id="rId37"/>
    <p:sldId id="282" r:id="rId38"/>
    <p:sldId id="283" r:id="rId39"/>
    <p:sldId id="305" r:id="rId40"/>
    <p:sldId id="408" r:id="rId41"/>
    <p:sldId id="284" r:id="rId42"/>
    <p:sldId id="306" r:id="rId43"/>
    <p:sldId id="279" r:id="rId44"/>
    <p:sldId id="285" r:id="rId45"/>
    <p:sldId id="286" r:id="rId46"/>
    <p:sldId id="288" r:id="rId47"/>
    <p:sldId id="289" r:id="rId48"/>
    <p:sldId id="291" r:id="rId49"/>
    <p:sldId id="409" r:id="rId50"/>
    <p:sldId id="410" r:id="rId51"/>
    <p:sldId id="411" r:id="rId52"/>
    <p:sldId id="412" r:id="rId53"/>
    <p:sldId id="434"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27" r:id="rId69"/>
    <p:sldId id="428" r:id="rId70"/>
    <p:sldId id="429" r:id="rId71"/>
    <p:sldId id="430" r:id="rId72"/>
    <p:sldId id="257" r:id="rId73"/>
    <p:sldId id="501" r:id="rId74"/>
    <p:sldId id="258"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A8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5642" autoAdjust="0"/>
  </p:normalViewPr>
  <p:slideViewPr>
    <p:cSldViewPr snapToGrid="0">
      <p:cViewPr varScale="1">
        <p:scale>
          <a:sx n="65" d="100"/>
          <a:sy n="65" d="100"/>
        </p:scale>
        <p:origin x="48" y="42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E6BE5-9C2C-410B-BBA6-C56F3DF36373}"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B7AD7-C7B9-4F54-BA44-965A9DB0AD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从类型上来讲，从对象有这四类</a:t>
            </a:r>
            <a:endParaRPr lang="en-US" altLang="zh-CN" dirty="0"/>
          </a:p>
          <a:p>
            <a:pPr eaLnBrk="1" hangingPunct="1">
              <a:spcBef>
                <a:spcPct val="0"/>
              </a:spcBef>
            </a:pPr>
            <a:r>
              <a:rPr lang="zh-CN" altLang="en-US" dirty="0"/>
              <a:t>测试的技术有黑盒和白盒的</a:t>
            </a:r>
            <a:endParaRPr lang="en-US" altLang="zh-CN" dirty="0"/>
          </a:p>
          <a:p>
            <a:pPr eaLnBrk="1" hangingPunct="1">
              <a:spcBef>
                <a:spcPct val="0"/>
              </a:spcBef>
            </a:pPr>
            <a:r>
              <a:rPr lang="zh-CN" altLang="en-US" dirty="0"/>
              <a:t>黑盒主要做功能测试</a:t>
            </a:r>
            <a:endParaRPr lang="en-US" altLang="zh-CN" dirty="0"/>
          </a:p>
          <a:p>
            <a:pPr eaLnBrk="1" hangingPunct="1">
              <a:spcBef>
                <a:spcPct val="0"/>
              </a:spcBef>
            </a:pPr>
            <a:r>
              <a:rPr lang="zh-CN" altLang="en-US" dirty="0"/>
              <a:t>白盒做单元测试</a:t>
            </a:r>
            <a:endParaRPr lang="en-US" altLang="zh-CN" dirty="0"/>
          </a:p>
          <a:p>
            <a:pPr eaLnBrk="1" hangingPunct="1">
              <a:spcBef>
                <a:spcPct val="0"/>
              </a:spcBef>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E9B7AD7-C7B9-4F54-BA44-965A9DB0AD84}"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B7AD7-C7B9-4F54-BA44-965A9DB0AD84}" type="slidenum">
              <a:rPr lang="zh-CN" altLang="en-US" smtClean="0"/>
              <a:t>43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当第一个分数就是负数时</a:t>
            </a:r>
            <a:r>
              <a:rPr lang="en-US" altLang="zh-CN" dirty="0"/>
              <a:t>,</a:t>
            </a:r>
            <a:r>
              <a:rPr lang="zh-CN" altLang="en-US" dirty="0"/>
              <a:t>发生异常走</a:t>
            </a:r>
            <a:r>
              <a:rPr lang="en-US" altLang="zh-CN" sz="1200" b="1" spc="-5" dirty="0">
                <a:latin typeface="仿宋" panose="02010609060101010101" pitchFamily="49" charset="-122"/>
                <a:ea typeface="仿宋" panose="02010609060101010101" pitchFamily="49" charset="-122"/>
                <a:cs typeface="Arial" panose="020B0604020202020204"/>
              </a:rPr>
              <a:t>1-2-9-10-12</a:t>
            </a:r>
            <a:r>
              <a:rPr lang="zh-CN" altLang="en-US" sz="1200" b="1" spc="-5" dirty="0">
                <a:latin typeface="仿宋" panose="02010609060101010101" pitchFamily="49" charset="-122"/>
                <a:ea typeface="仿宋" panose="02010609060101010101" pitchFamily="49" charset="-122"/>
                <a:cs typeface="Arial" panose="020B0604020202020204"/>
              </a:rPr>
              <a:t>，因为</a:t>
            </a:r>
            <a:r>
              <a:rPr lang="en-US" altLang="zh-CN" dirty="0"/>
              <a:t>n1=0</a:t>
            </a:r>
            <a:r>
              <a:rPr lang="zh-CN" altLang="en-US" dirty="0"/>
              <a:t>，无法走到</a:t>
            </a:r>
            <a:r>
              <a:rPr lang="en-US" altLang="zh-CN" dirty="0"/>
              <a:t>9-10-12</a:t>
            </a:r>
            <a:r>
              <a:rPr lang="zh-CN" altLang="en-US" dirty="0"/>
              <a:t>路线</a:t>
            </a:r>
          </a:p>
        </p:txBody>
      </p:sp>
      <p:sp>
        <p:nvSpPr>
          <p:cNvPr id="4" name="灯片编号占位符 3"/>
          <p:cNvSpPr>
            <a:spLocks noGrp="1"/>
          </p:cNvSpPr>
          <p:nvPr>
            <p:ph type="sldNum" sz="quarter" idx="5"/>
          </p:nvPr>
        </p:nvSpPr>
        <p:spPr/>
        <p:txBody>
          <a:bodyPr/>
          <a:lstStyle/>
          <a:p>
            <a:fld id="{7E9B7AD7-C7B9-4F54-BA44-965A9DB0AD84}" type="slidenum">
              <a:rPr lang="zh-CN" altLang="en-US" smtClean="0"/>
              <a:t>52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a:t>
            </a:r>
            <a:r>
              <a:rPr lang="zh-CN" altLang="en-US" dirty="0"/>
              <a:t>软件编程 </a:t>
            </a:r>
            <a:r>
              <a:rPr lang="en-US" altLang="zh-CN" dirty="0"/>
              <a:t>– 5.3</a:t>
            </a:r>
            <a:r>
              <a:rPr lang="zh-CN" altLang="en-US"/>
              <a:t>白盒测试（逻辑覆盖）</a:t>
            </a:r>
          </a:p>
        </p:txBody>
      </p:sp>
      <p:sp>
        <p:nvSpPr>
          <p:cNvPr id="4" name="灯片编号占位符 3"/>
          <p:cNvSpPr>
            <a:spLocks noGrp="1"/>
          </p:cNvSpPr>
          <p:nvPr>
            <p:ph type="sldNum" sz="quarter" idx="5"/>
          </p:nvPr>
        </p:nvSpPr>
        <p:spPr/>
        <p:txBody>
          <a:bodyPr/>
          <a:lstStyle/>
          <a:p>
            <a:fld id="{8C8BA600-17E9-48E7-818F-9475D8A21F73}" type="slidenum">
              <a:rPr lang="zh-CN" altLang="en-US" smtClean="0"/>
              <a:t>71</a:t>
            </a:fld>
            <a:endParaRPr lang="zh-CN" altLang="en-US"/>
          </a:p>
        </p:txBody>
      </p:sp>
    </p:spTree>
    <p:extLst>
      <p:ext uri="{BB962C8B-B14F-4D97-AF65-F5344CB8AC3E}">
        <p14:creationId xmlns:p14="http://schemas.microsoft.com/office/powerpoint/2010/main" val="1914793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5.3</a:t>
            </a:r>
            <a:r>
              <a:rPr lang="zh-CN" altLang="en-US" dirty="0"/>
              <a:t>白盒测试（控制结构测试）</a:t>
            </a:r>
          </a:p>
        </p:txBody>
      </p:sp>
      <p:sp>
        <p:nvSpPr>
          <p:cNvPr id="4" name="灯片编号占位符 3"/>
          <p:cNvSpPr>
            <a:spLocks noGrp="1"/>
          </p:cNvSpPr>
          <p:nvPr>
            <p:ph type="sldNum" sz="quarter" idx="5"/>
          </p:nvPr>
        </p:nvSpPr>
        <p:spPr/>
        <p:txBody>
          <a:bodyPr/>
          <a:lstStyle/>
          <a:p>
            <a:fld id="{8C8BA600-17E9-48E7-818F-9475D8A21F73}" type="slidenum">
              <a:rPr lang="zh-CN" altLang="en-US" smtClean="0"/>
              <a:t>72</a:t>
            </a:fld>
            <a:endParaRPr lang="zh-CN" altLang="en-US"/>
          </a:p>
        </p:txBody>
      </p:sp>
    </p:spTree>
    <p:extLst>
      <p:ext uri="{BB962C8B-B14F-4D97-AF65-F5344CB8AC3E}">
        <p14:creationId xmlns:p14="http://schemas.microsoft.com/office/powerpoint/2010/main" val="160178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8BA600-17E9-48E7-818F-9475D8A21F73}" type="slidenum">
              <a:rPr lang="zh-CN" altLang="en-US" smtClean="0"/>
              <a:t>73</a:t>
            </a:fld>
            <a:endParaRPr lang="zh-CN" altLang="en-US"/>
          </a:p>
        </p:txBody>
      </p:sp>
    </p:spTree>
    <p:extLst>
      <p:ext uri="{BB962C8B-B14F-4D97-AF65-F5344CB8AC3E}">
        <p14:creationId xmlns:p14="http://schemas.microsoft.com/office/powerpoint/2010/main" val="373680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测试我们会讲两部分内容</a:t>
            </a:r>
            <a:endParaRPr lang="en-US" altLang="zh-CN" dirty="0"/>
          </a:p>
          <a:p>
            <a:pPr eaLnBrk="1" hangingPunct="1">
              <a:spcBef>
                <a:spcPct val="0"/>
              </a:spcBef>
            </a:pPr>
            <a:r>
              <a:rPr lang="zh-CN" altLang="en-US" dirty="0"/>
              <a:t>第一部分是测试的基础，</a:t>
            </a:r>
            <a:endParaRPr lang="en-US" altLang="zh-CN" dirty="0"/>
          </a:p>
          <a:p>
            <a:pPr eaLnBrk="1" hangingPunct="1">
              <a:spcBef>
                <a:spcPct val="0"/>
              </a:spcBef>
            </a:pPr>
            <a:r>
              <a:rPr lang="zh-CN" altLang="en-US" dirty="0"/>
              <a:t>第二部分是功能测试和性能测试的一些基本的要求和测试原理</a:t>
            </a:r>
          </a:p>
          <a:p>
            <a:endParaRPr lang="zh-CN" altLang="en-US" dirty="0"/>
          </a:p>
        </p:txBody>
      </p:sp>
      <p:sp>
        <p:nvSpPr>
          <p:cNvPr id="4" name="灯片编号占位符 3"/>
          <p:cNvSpPr>
            <a:spLocks noGrp="1"/>
          </p:cNvSpPr>
          <p:nvPr>
            <p:ph type="sldNum" sz="quarter" idx="5"/>
          </p:nvPr>
        </p:nvSpPr>
        <p:spPr/>
        <p:txBody>
          <a:bodyPr/>
          <a:lstStyle/>
          <a:p>
            <a:fld id="{7E9B7AD7-C7B9-4F54-BA44-965A9DB0AD84}"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测试我们会讲两部分内容</a:t>
            </a:r>
            <a:endParaRPr lang="en-US" altLang="zh-CN" dirty="0"/>
          </a:p>
          <a:p>
            <a:pPr eaLnBrk="1" hangingPunct="1">
              <a:spcBef>
                <a:spcPct val="0"/>
              </a:spcBef>
            </a:pPr>
            <a:r>
              <a:rPr lang="zh-CN" altLang="en-US" dirty="0"/>
              <a:t>第一部分是测试的基础，</a:t>
            </a:r>
            <a:endParaRPr lang="en-US" altLang="zh-CN" dirty="0"/>
          </a:p>
          <a:p>
            <a:pPr eaLnBrk="1" hangingPunct="1">
              <a:spcBef>
                <a:spcPct val="0"/>
              </a:spcBef>
            </a:pPr>
            <a:r>
              <a:rPr lang="zh-CN" altLang="en-US" dirty="0"/>
              <a:t>第二部分是功能测试和性能测试的一些基本的要求和测试原理</a:t>
            </a:r>
          </a:p>
          <a:p>
            <a:endParaRPr lang="zh-CN" altLang="en-US" dirty="0"/>
          </a:p>
        </p:txBody>
      </p:sp>
      <p:sp>
        <p:nvSpPr>
          <p:cNvPr id="4" name="灯片编号占位符 3"/>
          <p:cNvSpPr>
            <a:spLocks noGrp="1"/>
          </p:cNvSpPr>
          <p:nvPr>
            <p:ph type="sldNum" sz="quarter" idx="5"/>
          </p:nvPr>
        </p:nvSpPr>
        <p:spPr/>
        <p:txBody>
          <a:bodyPr/>
          <a:lstStyle/>
          <a:p>
            <a:fld id="{7E9B7AD7-C7B9-4F54-BA44-965A9DB0AD84}" type="slidenum">
              <a:rPr lang="zh-CN" altLang="en-US" smtClean="0"/>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上面例子中两个判定条件都只测试了条件为真的情况，如果条件为假时处理有错误，我们就不能发现。</a:t>
            </a:r>
            <a:endParaRPr lang="en-US" dirty="0"/>
          </a:p>
        </p:txBody>
      </p:sp>
      <p:sp>
        <p:nvSpPr>
          <p:cNvPr id="4" name="Slide Number Placeholder 3"/>
          <p:cNvSpPr>
            <a:spLocks noGrp="1"/>
          </p:cNvSpPr>
          <p:nvPr>
            <p:ph type="sldNum" sz="quarter" idx="10"/>
          </p:nvPr>
        </p:nvSpPr>
        <p:spPr/>
        <p:txBody>
          <a:bodyPr/>
          <a:lstStyle/>
          <a:p>
            <a:fld id="{7E9B7AD7-C7B9-4F54-BA44-965A9DB0AD84}" type="slidenum">
              <a:rPr lang="zh-CN" altLang="en-US" smtClean="0"/>
              <a:t>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基本路径测试与覆盖测试的主要区别：基本覆盖测试考虑的而是边，而基本覆盖测试考虑的市节点。</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基本路径测试与覆盖测试的主要区别：基本覆盖测试考虑的而是边，而基本覆盖测试考虑的市节点。</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与判定覆盖的区别</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不是，因为它没有引入任何新边</a:t>
            </a:r>
            <a:endParaRPr lang="en-US" altLang="zh-CN" dirty="0"/>
          </a:p>
          <a:p>
            <a:endParaRPr lang="en-US" altLang="zh-CN" dirty="0"/>
          </a:p>
          <a:p>
            <a:r>
              <a:rPr lang="zh-CN" altLang="en-US" dirty="0"/>
              <a:t>基本集合不是唯一的</a:t>
            </a:r>
          </a:p>
        </p:txBody>
      </p:sp>
      <p:sp>
        <p:nvSpPr>
          <p:cNvPr id="4" name="灯片编号占位符 3"/>
          <p:cNvSpPr>
            <a:spLocks noGrp="1"/>
          </p:cNvSpPr>
          <p:nvPr>
            <p:ph type="sldNum" sz="quarter" idx="5"/>
          </p:nvPr>
        </p:nvSpPr>
        <p:spPr/>
        <p:txBody>
          <a:bodyPr/>
          <a:lstStyle/>
          <a:p>
            <a:fld id="{7E9B7AD7-C7B9-4F54-BA44-965A9DB0AD84}" type="slidenum">
              <a:rPr lang="zh-CN" altLang="en-US" smtClean="0"/>
              <a:t>40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基本路径测试与覆盖测试的主要区别：基本覆盖测试考虑的而是边，而基本覆盖测试考虑的市节点。</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B5F713F-E45C-4F71-9DF2-A863075A2643}"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71537D-B162-4A5B-82C8-45222DD3E22C}"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391BE8-48B0-4FA1-8FF6-C178660D3486}"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1076EE4-DC60-424D-8302-FCFC6FDDCEE9}"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AEC9C5-3DA9-4FB6-9E17-9092718B7982}"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4D2025-2703-416D-9C66-C80970B44070}"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4C65B1F-B00D-46CB-A386-26C79BEC8FD6}" type="datetime1">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EF2608-C431-46E1-B760-D8BB479E3CDA}" type="datetime1">
              <a:rPr lang="zh-CN" altLang="en-US" smtClean="0"/>
              <a:t>2021/12/15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B6A444-1895-4418-9B6A-78C7DA4571AA}" type="datetime1">
              <a:rPr lang="zh-CN" altLang="en-US" smtClean="0"/>
              <a:t>2021/12/15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95C0D6-F17F-4263-A0D3-EC0A65427A66}" type="datetime1">
              <a:rPr lang="zh-CN" altLang="en-US" smtClean="0"/>
              <a:t>2021/12/15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8C82F0-EAB2-4808-AA57-327B8511E40F}" type="datetime1">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404997-10C2-4B31-9A3E-CB9681D6619F}"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3D1578-A3AC-4C1B-AB6C-035100DF4099}" type="datetime1">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515E325-3283-492C-A74A-36ABEAA839E2}"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78EE143-798B-4BF8-B541-C27ACF6F6A13}"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5A06C-BBBE-4041-9E04-FFD320F891A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803328-E280-4AE6-9EEF-3C9BA1E062FD}" type="datetime1">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217457E-CFEB-4724-8350-2BB77D01002B}" type="datetime1">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8467FBE-E5C3-4E98-813C-B10F8EF903DD}" type="datetime1">
              <a:rPr lang="zh-CN" altLang="en-US" smtClean="0"/>
              <a:t>2021/12/15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230D49-2DCD-4A18-9A30-79C65793B03F}" type="datetime1">
              <a:rPr lang="zh-CN" altLang="en-US" smtClean="0"/>
              <a:t>2021/12/15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D1F55A-246B-4C07-BFB4-3756F8112B81}" type="datetime1">
              <a:rPr lang="zh-CN" altLang="en-US" smtClean="0"/>
              <a:t>2021/12/15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9DB7043-041E-4E54-87A2-68E1533D2658}" type="datetime1">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059CC27-EE96-4F97-AECB-3837AC5A3A9E}" type="datetime1">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B076B9-5401-447E-8F2A-2F0E9A8D73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4"/>
            <a:ext cx="10515600" cy="45307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仿宋" panose="02010609060101010101" pitchFamily="49" charset="-122"/>
                <a:ea typeface="仿宋" panose="02010609060101010101" pitchFamily="49" charset="-122"/>
              </a:defRPr>
            </a:lvl1pPr>
          </a:lstStyle>
          <a:p>
            <a:fld id="{7751FF69-8A4D-4476-829E-C798CCEC854F}" type="datetime1">
              <a:rPr lang="zh-CN" altLang="en-US" smtClean="0"/>
              <a:t>2021/12/15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仿宋" panose="02010609060101010101" pitchFamily="49" charset="-122"/>
                <a:ea typeface="仿宋" panose="02010609060101010101" pitchFamily="49"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仿宋" panose="02010609060101010101" pitchFamily="49" charset="-122"/>
                <a:ea typeface="仿宋" panose="02010609060101010101" pitchFamily="49" charset="-122"/>
              </a:defRPr>
            </a:lvl1pPr>
          </a:lstStyle>
          <a:p>
            <a:fld id="{06B076B9-5401-447E-8F2A-2F0E9A8D7398}" type="slidenum">
              <a:rPr lang="zh-CN" altLang="en-US" smtClean="0"/>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79656" y="1860"/>
            <a:ext cx="4412343" cy="813092"/>
          </a:xfrm>
          <a:prstGeom prst="rect">
            <a:avLst/>
          </a:prstGeom>
        </p:spPr>
      </p:pic>
      <p:sp>
        <p:nvSpPr>
          <p:cNvPr id="8" name="矩形 7"/>
          <p:cNvSpPr/>
          <p:nvPr userDrawn="1"/>
        </p:nvSpPr>
        <p:spPr>
          <a:xfrm>
            <a:off x="0" y="6381288"/>
            <a:ext cx="12192000" cy="474852"/>
          </a:xfrm>
          <a:prstGeom prst="rect">
            <a:avLst/>
          </a:prstGeom>
          <a:solidFill>
            <a:srgbClr val="035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仿宋" panose="02010609060101010101" pitchFamily="49" charset="-122"/>
          <a:ea typeface="仿宋"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仿宋" panose="02010609060101010101" pitchFamily="49" charset="-122"/>
          <a:ea typeface="仿宋"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AA4BE-49CE-4474-94A2-A5122DB445AB}" type="datetime1">
              <a:rPr lang="zh-CN" altLang="en-US" smtClean="0"/>
              <a:t>2021/12/15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5A06C-BBBE-4041-9E04-FFD320F891A5}" type="slidenum">
              <a:rPr lang="zh-CN" altLang="en-US" smtClean="0"/>
              <a:t>‹#›</a:t>
            </a:fld>
            <a:endParaRPr lang="zh-CN" altLang="en-US"/>
          </a:p>
        </p:txBody>
      </p:sp>
      <p:sp>
        <p:nvSpPr>
          <p:cNvPr id="7" name="矩形 6"/>
          <p:cNvSpPr/>
          <p:nvPr userDrawn="1"/>
        </p:nvSpPr>
        <p:spPr>
          <a:xfrm>
            <a:off x="0" y="6602136"/>
            <a:ext cx="12192000" cy="254004"/>
          </a:xfrm>
          <a:prstGeom prst="rect">
            <a:avLst/>
          </a:prstGeom>
          <a:solidFill>
            <a:srgbClr val="035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图片包含 红色, 游戏机, 钟表&#10;&#10;描述已自动生成"/>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59817" y="0"/>
            <a:ext cx="4432183" cy="81674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第五部分 </a:t>
            </a:r>
            <a:r>
              <a:rPr lang="zh-CN" altLang="zh-CN" dirty="0">
                <a:sym typeface="+mn-ea"/>
              </a:rPr>
              <a:t>软件编码、测试与质量保障</a:t>
            </a:r>
            <a:endParaRPr lang="zh-CN" altLang="en-US"/>
          </a:p>
        </p:txBody>
      </p:sp>
      <p:sp>
        <p:nvSpPr>
          <p:cNvPr id="3" name="内容占位符 2"/>
          <p:cNvSpPr>
            <a:spLocks noGrp="1"/>
          </p:cNvSpPr>
          <p:nvPr>
            <p:ph idx="1"/>
          </p:nvPr>
        </p:nvSpPr>
        <p:spPr/>
        <p:txBody>
          <a:bodyPr/>
          <a:lstStyle/>
          <a:p>
            <a:r>
              <a:rPr lang="en-US" altLang="zh-CN" sz="4000"/>
              <a:t>5.1 </a:t>
            </a:r>
            <a:r>
              <a:rPr lang="zh-CN" altLang="zh-CN" sz="4000" dirty="0">
                <a:sym typeface="+mn-ea"/>
              </a:rPr>
              <a:t>软件编程</a:t>
            </a:r>
            <a:endParaRPr lang="zh-CN" altLang="en-US" sz="4000" dirty="0"/>
          </a:p>
          <a:p>
            <a:r>
              <a:rPr lang="en-US" altLang="zh-CN" sz="4000"/>
              <a:t>5.2 </a:t>
            </a:r>
            <a:r>
              <a:rPr lang="zh-CN" altLang="en-US" sz="4000"/>
              <a:t>软件测试</a:t>
            </a:r>
            <a:endParaRPr lang="en-US" altLang="zh-CN" sz="4000"/>
          </a:p>
          <a:p>
            <a:r>
              <a:rPr lang="en-US" altLang="zh-CN" sz="4000">
                <a:solidFill>
                  <a:srgbClr val="FF0000"/>
                </a:solidFill>
              </a:rPr>
              <a:t>5.3 </a:t>
            </a:r>
            <a:r>
              <a:rPr lang="zh-CN" altLang="en-US" sz="4000">
                <a:solidFill>
                  <a:srgbClr val="FF0000"/>
                </a:solidFill>
              </a:rPr>
              <a:t>白盒测试</a:t>
            </a:r>
          </a:p>
          <a:p>
            <a:r>
              <a:rPr lang="en-US" altLang="zh-CN" sz="4000"/>
              <a:t>5.4 </a:t>
            </a:r>
            <a:r>
              <a:rPr lang="zh-CN" altLang="en-US" sz="4000"/>
              <a:t>黑盒测试</a:t>
            </a:r>
            <a:endParaRPr lang="en-US" altLang="zh-CN" sz="4000"/>
          </a:p>
          <a:p>
            <a:endParaRPr lang="en-US" altLang="zh-CN" sz="4000"/>
          </a:p>
        </p:txBody>
      </p:sp>
      <p:sp>
        <p:nvSpPr>
          <p:cNvPr id="4" name="灯片编号占位符 3"/>
          <p:cNvSpPr>
            <a:spLocks noGrp="1"/>
          </p:cNvSpPr>
          <p:nvPr>
            <p:ph type="sldNum" sz="quarter" idx="12"/>
          </p:nvPr>
        </p:nvSpPr>
        <p:spPr/>
        <p:txBody>
          <a:bodyPr/>
          <a:lstStyle/>
          <a:p>
            <a:fld id="{06B076B9-5401-447E-8F2A-2F0E9A8D7398}"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白盒测试的目的</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latin typeface="宋体" panose="02010600030101010101" pitchFamily="2" charset="-122"/>
                <a:cs typeface="宋体" panose="02010600030101010101" pitchFamily="2" charset="-122"/>
              </a:rPr>
              <a:t>白盒测试</a:t>
            </a:r>
            <a:r>
              <a:rPr lang="zh-CN" altLang="en-US" sz="3200" b="1" spc="-5" dirty="0">
                <a:latin typeface="宋体" panose="02010600030101010101" pitchFamily="2" charset="-122"/>
                <a:cs typeface="宋体" panose="02010600030101010101" pitchFamily="2" charset="-122"/>
              </a:rPr>
              <a:t>主</a:t>
            </a:r>
            <a:r>
              <a:rPr lang="zh-CN" altLang="en-US" sz="3200" b="1" dirty="0">
                <a:latin typeface="宋体" panose="02010600030101010101" pitchFamily="2" charset="-122"/>
                <a:cs typeface="宋体" panose="02010600030101010101" pitchFamily="2" charset="-122"/>
              </a:rPr>
              <a:t>要</a:t>
            </a:r>
            <a:r>
              <a:rPr lang="zh-CN" altLang="en-US" sz="3200" b="1" spc="-5" dirty="0">
                <a:latin typeface="宋体" panose="02010600030101010101" pitchFamily="2" charset="-122"/>
                <a:cs typeface="宋体" panose="02010600030101010101" pitchFamily="2" charset="-122"/>
              </a:rPr>
              <a:t>对程序模块进行如下的检</a:t>
            </a:r>
            <a:r>
              <a:rPr lang="zh-CN" altLang="en-US" sz="3200" b="1" dirty="0">
                <a:latin typeface="宋体" panose="02010600030101010101" pitchFamily="2" charset="-122"/>
                <a:cs typeface="宋体" panose="02010600030101010101" pitchFamily="2" charset="-122"/>
              </a:rPr>
              <a:t>查</a:t>
            </a:r>
            <a:r>
              <a:rPr lang="zh-CN" altLang="en-US" sz="3200" b="1" spc="-10" dirty="0">
                <a:latin typeface="宋体" panose="02010600030101010101" pitchFamily="2" charset="-122"/>
                <a:cs typeface="宋体" panose="02010600030101010101" pitchFamily="2" charset="-122"/>
              </a:rPr>
              <a:t>：</a:t>
            </a:r>
            <a:endParaRPr lang="zh-CN" altLang="en-US" sz="3200" dirty="0">
              <a:latin typeface="宋体" panose="02010600030101010101" pitchFamily="2" charset="-122"/>
              <a:cs typeface="宋体" panose="02010600030101010101" pitchFamily="2" charset="-122"/>
            </a:endParaRPr>
          </a:p>
          <a:p>
            <a:pPr marL="469900" lvl="1" indent="-227330">
              <a:lnSpc>
                <a:spcPct val="100000"/>
              </a:lnSpc>
              <a:spcBef>
                <a:spcPts val="1030"/>
              </a:spcBef>
              <a:buClr>
                <a:srgbClr val="FF822C"/>
              </a:buClr>
              <a:buFont typeface="Arial" panose="020B0604020202020204"/>
              <a:buChar char="–"/>
              <a:tabLst>
                <a:tab pos="469900" algn="l"/>
              </a:tabLst>
            </a:pPr>
            <a:r>
              <a:rPr lang="zh-CN" altLang="en-US" sz="2800" spc="-5" dirty="0">
                <a:solidFill>
                  <a:srgbClr val="FF0000"/>
                </a:solidFill>
                <a:latin typeface="新宋体" panose="02010609030101010101" charset="-122"/>
                <a:cs typeface="新宋体" panose="02010609030101010101" charset="-122"/>
              </a:rPr>
              <a:t>对模块的每一个独立的执行路径至少测试一次；</a:t>
            </a:r>
            <a:endParaRPr lang="zh-CN" altLang="en-US" sz="2800" dirty="0">
              <a:latin typeface="新宋体" panose="02010609030101010101" charset="-122"/>
              <a:cs typeface="新宋体" panose="02010609030101010101" charset="-122"/>
            </a:endParaRPr>
          </a:p>
          <a:p>
            <a:pPr marL="469900" lvl="1" indent="-227330">
              <a:lnSpc>
                <a:spcPct val="100000"/>
              </a:lnSpc>
              <a:spcBef>
                <a:spcPts val="960"/>
              </a:spcBef>
              <a:buClr>
                <a:srgbClr val="FF822C"/>
              </a:buClr>
              <a:buFont typeface="Arial" panose="020B0604020202020204"/>
              <a:buChar char="–"/>
              <a:tabLst>
                <a:tab pos="469900" algn="l"/>
              </a:tabLst>
            </a:pPr>
            <a:r>
              <a:rPr lang="zh-CN" altLang="en-US" sz="2800" spc="-5" dirty="0">
                <a:solidFill>
                  <a:srgbClr val="FF0000"/>
                </a:solidFill>
                <a:latin typeface="新宋体" panose="02010609030101010101" charset="-122"/>
                <a:cs typeface="新宋体" panose="02010609030101010101" charset="-122"/>
              </a:rPr>
              <a:t>对所有的逻辑判定的每一个分</a:t>
            </a:r>
            <a:r>
              <a:rPr lang="zh-CN" altLang="en-US" sz="2800" spc="10" dirty="0">
                <a:solidFill>
                  <a:srgbClr val="FF0000"/>
                </a:solidFill>
                <a:latin typeface="新宋体" panose="02010609030101010101" charset="-122"/>
                <a:cs typeface="新宋体" panose="02010609030101010101" charset="-122"/>
              </a:rPr>
              <a:t>支</a:t>
            </a:r>
            <a:r>
              <a:rPr lang="en-US" altLang="zh-CN" sz="2800" spc="-15" dirty="0">
                <a:solidFill>
                  <a:srgbClr val="FF0000"/>
                </a:solidFill>
                <a:latin typeface="Times New Roman" panose="02020603050405020304"/>
                <a:cs typeface="Times New Roman" panose="02020603050405020304"/>
              </a:rPr>
              <a:t>(</a:t>
            </a:r>
            <a:r>
              <a:rPr lang="zh-CN" altLang="en-US" sz="2800" spc="-5" dirty="0">
                <a:solidFill>
                  <a:srgbClr val="FF0000"/>
                </a:solidFill>
                <a:latin typeface="新宋体" panose="02010609030101010101" charset="-122"/>
                <a:cs typeface="新宋体" panose="02010609030101010101" charset="-122"/>
              </a:rPr>
              <a:t>真与假</a:t>
            </a:r>
            <a:r>
              <a:rPr lang="en-US" altLang="zh-CN" sz="2800" spc="-5" dirty="0">
                <a:solidFill>
                  <a:srgbClr val="FF0000"/>
                </a:solidFill>
                <a:latin typeface="Times New Roman" panose="02020603050405020304"/>
                <a:cs typeface="Times New Roman" panose="02020603050405020304"/>
              </a:rPr>
              <a:t>)</a:t>
            </a:r>
            <a:r>
              <a:rPr lang="zh-CN" altLang="en-US" sz="2800" spc="-5" dirty="0">
                <a:solidFill>
                  <a:srgbClr val="FF0000"/>
                </a:solidFill>
                <a:latin typeface="新宋体" panose="02010609030101010101" charset="-122"/>
                <a:cs typeface="新宋体" panose="02010609030101010101" charset="-122"/>
              </a:rPr>
              <a:t>都至少测试一次；</a:t>
            </a:r>
            <a:endParaRPr lang="zh-CN" altLang="en-US" sz="2800" dirty="0">
              <a:latin typeface="新宋体" panose="02010609030101010101" charset="-122"/>
              <a:cs typeface="新宋体" panose="02010609030101010101" charset="-122"/>
            </a:endParaRPr>
          </a:p>
          <a:p>
            <a:pPr marL="469900" lvl="1" indent="-227330">
              <a:lnSpc>
                <a:spcPct val="100000"/>
              </a:lnSpc>
              <a:spcBef>
                <a:spcPts val="960"/>
              </a:spcBef>
              <a:buClr>
                <a:srgbClr val="FF822C"/>
              </a:buClr>
              <a:buFont typeface="Arial" panose="020B0604020202020204"/>
              <a:buChar char="–"/>
              <a:tabLst>
                <a:tab pos="469900" algn="l"/>
              </a:tabLst>
            </a:pPr>
            <a:r>
              <a:rPr lang="zh-CN" altLang="en-US" sz="2800" spc="-5" dirty="0">
                <a:solidFill>
                  <a:srgbClr val="FF0000"/>
                </a:solidFill>
                <a:latin typeface="新宋体" panose="02010609030101010101" charset="-122"/>
                <a:cs typeface="新宋体" panose="02010609030101010101" charset="-122"/>
              </a:rPr>
              <a:t>在循环的边界和运行界限内执行循环体；</a:t>
            </a:r>
            <a:endParaRPr lang="zh-CN" altLang="en-US" sz="2800" dirty="0">
              <a:latin typeface="新宋体" panose="02010609030101010101" charset="-122"/>
              <a:cs typeface="新宋体" panose="02010609030101010101" charset="-122"/>
            </a:endParaRPr>
          </a:p>
          <a:p>
            <a:pPr marL="469900" lvl="1" indent="-227330">
              <a:lnSpc>
                <a:spcPct val="100000"/>
              </a:lnSpc>
              <a:spcBef>
                <a:spcPts val="960"/>
              </a:spcBef>
              <a:buClr>
                <a:srgbClr val="FF822C"/>
              </a:buClr>
              <a:buFont typeface="Arial" panose="020B0604020202020204"/>
              <a:buChar char="–"/>
              <a:tabLst>
                <a:tab pos="469900" algn="l"/>
              </a:tabLst>
            </a:pPr>
            <a:r>
              <a:rPr lang="zh-CN" altLang="en-US" sz="2800" spc="-5" dirty="0">
                <a:solidFill>
                  <a:srgbClr val="FF0000"/>
                </a:solidFill>
                <a:latin typeface="新宋体" panose="02010609030101010101" charset="-122"/>
                <a:cs typeface="新宋体" panose="02010609030101010101" charset="-122"/>
              </a:rPr>
              <a:t>测试内部数据结构的有效性；</a:t>
            </a:r>
            <a:endParaRPr lang="en-US" altLang="zh-CN" sz="2800" spc="-5" dirty="0">
              <a:solidFill>
                <a:srgbClr val="FF0000"/>
              </a:solidFill>
              <a:latin typeface="新宋体" panose="02010609030101010101" charset="-122"/>
              <a:cs typeface="新宋体" panose="02010609030101010101" charset="-122"/>
            </a:endParaRPr>
          </a:p>
          <a:p>
            <a:pPr marL="469900" lvl="1" indent="-227330">
              <a:lnSpc>
                <a:spcPct val="100000"/>
              </a:lnSpc>
              <a:spcBef>
                <a:spcPts val="960"/>
              </a:spcBef>
              <a:buClr>
                <a:srgbClr val="FF822C"/>
              </a:buClr>
              <a:buFont typeface="Arial" panose="020B0604020202020204"/>
              <a:buChar char="–"/>
              <a:tabLst>
                <a:tab pos="469900" algn="l"/>
              </a:tabLst>
            </a:pPr>
            <a:endParaRPr lang="zh-CN" altLang="en-US" dirty="0">
              <a:latin typeface="新宋体" panose="02010609030101010101" charset="-122"/>
              <a:cs typeface="新宋体" panose="02010609030101010101" charset="-122"/>
            </a:endParaRPr>
          </a:p>
          <a:p>
            <a:pPr marL="0" indent="0">
              <a:buNone/>
            </a:pPr>
            <a:r>
              <a:rPr lang="en-US" altLang="zh-CN" b="1" spc="-5" dirty="0">
                <a:solidFill>
                  <a:srgbClr val="FF0000"/>
                </a:solidFill>
                <a:latin typeface="Arial" panose="020B0604020202020204"/>
                <a:cs typeface="Arial" panose="020B0604020202020204"/>
              </a:rPr>
              <a:t>				——</a:t>
            </a:r>
            <a:r>
              <a:rPr lang="zh-CN" altLang="en-US" b="1" spc="-10" dirty="0">
                <a:solidFill>
                  <a:srgbClr val="FF0000"/>
                </a:solidFill>
                <a:latin typeface="宋体" panose="02010600030101010101" pitchFamily="2" charset="-122"/>
                <a:cs typeface="宋体" panose="02010600030101010101" pitchFamily="2" charset="-122"/>
              </a:rPr>
              <a:t>错误</a:t>
            </a:r>
            <a:r>
              <a:rPr lang="zh-CN" altLang="en-US" b="1" dirty="0">
                <a:solidFill>
                  <a:srgbClr val="FF0000"/>
                </a:solidFill>
                <a:latin typeface="宋体" panose="02010600030101010101" pitchFamily="2" charset="-122"/>
                <a:cs typeface="宋体" panose="02010600030101010101" pitchFamily="2" charset="-122"/>
              </a:rPr>
              <a:t>隐藏在角落里，聚集在边界</a:t>
            </a:r>
            <a:r>
              <a:rPr lang="zh-CN" altLang="en-US" b="1" spc="-10" dirty="0">
                <a:solidFill>
                  <a:srgbClr val="FF0000"/>
                </a:solidFill>
                <a:latin typeface="宋体" panose="02010600030101010101" pitchFamily="2" charset="-122"/>
                <a:cs typeface="宋体" panose="02010600030101010101" pitchFamily="2" charset="-122"/>
              </a:rPr>
              <a:t>处</a:t>
            </a:r>
            <a:endParaRPr lang="zh-CN" altLang="en-US"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白盒测试的过程</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11</a:t>
            </a:fld>
            <a:endParaRPr lang="zh-CN" altLang="en-US"/>
          </a:p>
        </p:txBody>
      </p:sp>
      <p:sp>
        <p:nvSpPr>
          <p:cNvPr id="9" name="object 8"/>
          <p:cNvSpPr/>
          <p:nvPr/>
        </p:nvSpPr>
        <p:spPr>
          <a:xfrm>
            <a:off x="6416223" y="3850236"/>
            <a:ext cx="2244090" cy="1384935"/>
          </a:xfrm>
          <a:custGeom>
            <a:avLst/>
            <a:gdLst/>
            <a:ahLst/>
            <a:cxnLst/>
            <a:rect l="l" t="t" r="r" b="b"/>
            <a:pathLst>
              <a:path w="2244090" h="1384935">
                <a:moveTo>
                  <a:pt x="107449" y="43491"/>
                </a:moveTo>
                <a:lnTo>
                  <a:pt x="87575" y="75965"/>
                </a:lnTo>
                <a:lnTo>
                  <a:pt x="2223770" y="1384681"/>
                </a:lnTo>
                <a:lnTo>
                  <a:pt x="2243581" y="1352169"/>
                </a:lnTo>
                <a:lnTo>
                  <a:pt x="107449" y="43491"/>
                </a:lnTo>
                <a:close/>
              </a:path>
              <a:path w="2244090" h="1384935">
                <a:moveTo>
                  <a:pt x="0" y="0"/>
                </a:moveTo>
                <a:lnTo>
                  <a:pt x="67690" y="108457"/>
                </a:lnTo>
                <a:lnTo>
                  <a:pt x="87575" y="75965"/>
                </a:lnTo>
                <a:lnTo>
                  <a:pt x="71374" y="66039"/>
                </a:lnTo>
                <a:lnTo>
                  <a:pt x="91186" y="33527"/>
                </a:lnTo>
                <a:lnTo>
                  <a:pt x="113546" y="33527"/>
                </a:lnTo>
                <a:lnTo>
                  <a:pt x="127380" y="10922"/>
                </a:lnTo>
                <a:lnTo>
                  <a:pt x="0" y="0"/>
                </a:lnTo>
                <a:close/>
              </a:path>
              <a:path w="2244090" h="1384935">
                <a:moveTo>
                  <a:pt x="91186" y="33527"/>
                </a:moveTo>
                <a:lnTo>
                  <a:pt x="71374" y="66039"/>
                </a:lnTo>
                <a:lnTo>
                  <a:pt x="87575" y="75965"/>
                </a:lnTo>
                <a:lnTo>
                  <a:pt x="107449" y="43491"/>
                </a:lnTo>
                <a:lnTo>
                  <a:pt x="91186" y="33527"/>
                </a:lnTo>
                <a:close/>
              </a:path>
              <a:path w="2244090" h="1384935">
                <a:moveTo>
                  <a:pt x="113546" y="33527"/>
                </a:moveTo>
                <a:lnTo>
                  <a:pt x="91186" y="33527"/>
                </a:lnTo>
                <a:lnTo>
                  <a:pt x="107449" y="43491"/>
                </a:lnTo>
                <a:lnTo>
                  <a:pt x="113546" y="33527"/>
                </a:lnTo>
                <a:close/>
              </a:path>
            </a:pathLst>
          </a:custGeom>
          <a:solidFill>
            <a:srgbClr val="000000"/>
          </a:solidFill>
        </p:spPr>
        <p:txBody>
          <a:bodyPr wrap="square" lIns="0" tIns="0" rIns="0" bIns="0" rtlCol="0"/>
          <a:lstStyle/>
          <a:p>
            <a:endParaRPr/>
          </a:p>
        </p:txBody>
      </p:sp>
      <p:sp>
        <p:nvSpPr>
          <p:cNvPr id="10" name="object 10"/>
          <p:cNvSpPr/>
          <p:nvPr/>
        </p:nvSpPr>
        <p:spPr>
          <a:xfrm>
            <a:off x="1952237" y="2410437"/>
            <a:ext cx="1008380" cy="1278890"/>
          </a:xfrm>
          <a:custGeom>
            <a:avLst/>
            <a:gdLst/>
            <a:ahLst/>
            <a:cxnLst/>
            <a:rect l="l" t="t" r="r" b="b"/>
            <a:pathLst>
              <a:path w="1008380" h="1278889">
                <a:moveTo>
                  <a:pt x="1008062" y="0"/>
                </a:moveTo>
                <a:lnTo>
                  <a:pt x="0" y="0"/>
                </a:lnTo>
                <a:lnTo>
                  <a:pt x="0" y="1209675"/>
                </a:lnTo>
                <a:lnTo>
                  <a:pt x="50385" y="1230769"/>
                </a:lnTo>
                <a:lnTo>
                  <a:pt x="97422" y="1247685"/>
                </a:lnTo>
                <a:lnTo>
                  <a:pt x="141359" y="1260672"/>
                </a:lnTo>
                <a:lnTo>
                  <a:pt x="182444" y="1269981"/>
                </a:lnTo>
                <a:lnTo>
                  <a:pt x="220925" y="1275861"/>
                </a:lnTo>
                <a:lnTo>
                  <a:pt x="257051" y="1278563"/>
                </a:lnTo>
                <a:lnTo>
                  <a:pt x="291068" y="1278336"/>
                </a:lnTo>
                <a:lnTo>
                  <a:pt x="353770" y="1270100"/>
                </a:lnTo>
                <a:lnTo>
                  <a:pt x="411016" y="1253151"/>
                </a:lnTo>
                <a:lnTo>
                  <a:pt x="464790" y="1229492"/>
                </a:lnTo>
                <a:lnTo>
                  <a:pt x="517076" y="1201123"/>
                </a:lnTo>
                <a:lnTo>
                  <a:pt x="597054" y="1154115"/>
                </a:lnTo>
                <a:lnTo>
                  <a:pt x="625119" y="1138258"/>
                </a:lnTo>
                <a:lnTo>
                  <a:pt x="684844" y="1107765"/>
                </a:lnTo>
                <a:lnTo>
                  <a:pt x="751017" y="1080564"/>
                </a:lnTo>
                <a:lnTo>
                  <a:pt x="825622" y="1058658"/>
                </a:lnTo>
                <a:lnTo>
                  <a:pt x="866706" y="1050316"/>
                </a:lnTo>
                <a:lnTo>
                  <a:pt x="910642" y="1044047"/>
                </a:lnTo>
                <a:lnTo>
                  <a:pt x="957678" y="1040103"/>
                </a:lnTo>
                <a:lnTo>
                  <a:pt x="1008062" y="1038733"/>
                </a:lnTo>
                <a:lnTo>
                  <a:pt x="1008062" y="0"/>
                </a:lnTo>
                <a:close/>
              </a:path>
            </a:pathLst>
          </a:custGeom>
          <a:solidFill>
            <a:srgbClr val="FFCC99"/>
          </a:solidFill>
        </p:spPr>
        <p:txBody>
          <a:bodyPr wrap="square" lIns="0" tIns="0" rIns="0" bIns="0" rtlCol="0"/>
          <a:lstStyle/>
          <a:p>
            <a:endParaRPr/>
          </a:p>
        </p:txBody>
      </p:sp>
      <p:sp>
        <p:nvSpPr>
          <p:cNvPr id="11" name="object 11"/>
          <p:cNvSpPr/>
          <p:nvPr/>
        </p:nvSpPr>
        <p:spPr>
          <a:xfrm>
            <a:off x="1952237" y="2410437"/>
            <a:ext cx="1008380" cy="1278890"/>
          </a:xfrm>
          <a:custGeom>
            <a:avLst/>
            <a:gdLst/>
            <a:ahLst/>
            <a:cxnLst/>
            <a:rect l="l" t="t" r="r" b="b"/>
            <a:pathLst>
              <a:path w="1008380" h="1278889">
                <a:moveTo>
                  <a:pt x="0" y="0"/>
                </a:moveTo>
                <a:lnTo>
                  <a:pt x="1008062" y="0"/>
                </a:lnTo>
                <a:lnTo>
                  <a:pt x="1008062" y="1038733"/>
                </a:lnTo>
                <a:lnTo>
                  <a:pt x="957678" y="1040103"/>
                </a:lnTo>
                <a:lnTo>
                  <a:pt x="910642" y="1044047"/>
                </a:lnTo>
                <a:lnTo>
                  <a:pt x="866706" y="1050316"/>
                </a:lnTo>
                <a:lnTo>
                  <a:pt x="825622" y="1058658"/>
                </a:lnTo>
                <a:lnTo>
                  <a:pt x="787142" y="1068825"/>
                </a:lnTo>
                <a:lnTo>
                  <a:pt x="717001" y="1093628"/>
                </a:lnTo>
                <a:lnTo>
                  <a:pt x="654300" y="1122725"/>
                </a:lnTo>
                <a:lnTo>
                  <a:pt x="597054" y="1154115"/>
                </a:lnTo>
                <a:lnTo>
                  <a:pt x="543281" y="1185797"/>
                </a:lnTo>
                <a:lnTo>
                  <a:pt x="517076" y="1201123"/>
                </a:lnTo>
                <a:lnTo>
                  <a:pt x="464790" y="1229492"/>
                </a:lnTo>
                <a:lnTo>
                  <a:pt x="411016" y="1253151"/>
                </a:lnTo>
                <a:lnTo>
                  <a:pt x="353770" y="1270100"/>
                </a:lnTo>
                <a:lnTo>
                  <a:pt x="291068" y="1278336"/>
                </a:lnTo>
                <a:lnTo>
                  <a:pt x="257051" y="1278563"/>
                </a:lnTo>
                <a:lnTo>
                  <a:pt x="220925" y="1275861"/>
                </a:lnTo>
                <a:lnTo>
                  <a:pt x="182444" y="1269981"/>
                </a:lnTo>
                <a:lnTo>
                  <a:pt x="141359" y="1260672"/>
                </a:lnTo>
                <a:lnTo>
                  <a:pt x="97422" y="1247685"/>
                </a:lnTo>
                <a:lnTo>
                  <a:pt x="50385" y="1230769"/>
                </a:lnTo>
                <a:lnTo>
                  <a:pt x="0" y="1209675"/>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3896925" y="2050011"/>
            <a:ext cx="2520950" cy="3126740"/>
          </a:xfrm>
          <a:custGeom>
            <a:avLst/>
            <a:gdLst/>
            <a:ahLst/>
            <a:cxnLst/>
            <a:rect l="l" t="t" r="r" b="b"/>
            <a:pathLst>
              <a:path w="2520950" h="3126740">
                <a:moveTo>
                  <a:pt x="2520950" y="0"/>
                </a:moveTo>
                <a:lnTo>
                  <a:pt x="0" y="0"/>
                </a:lnTo>
                <a:lnTo>
                  <a:pt x="0" y="2957703"/>
                </a:lnTo>
                <a:lnTo>
                  <a:pt x="52516" y="2980037"/>
                </a:lnTo>
                <a:lnTo>
                  <a:pt x="103574" y="3000606"/>
                </a:lnTo>
                <a:lnTo>
                  <a:pt x="153217" y="3019453"/>
                </a:lnTo>
                <a:lnTo>
                  <a:pt x="201486" y="3036618"/>
                </a:lnTo>
                <a:lnTo>
                  <a:pt x="248424" y="3052144"/>
                </a:lnTo>
                <a:lnTo>
                  <a:pt x="294073" y="3066072"/>
                </a:lnTo>
                <a:lnTo>
                  <a:pt x="338475" y="3078444"/>
                </a:lnTo>
                <a:lnTo>
                  <a:pt x="381673" y="3089301"/>
                </a:lnTo>
                <a:lnTo>
                  <a:pt x="423709" y="3098685"/>
                </a:lnTo>
                <a:lnTo>
                  <a:pt x="464625" y="3106638"/>
                </a:lnTo>
                <a:lnTo>
                  <a:pt x="504463" y="3113202"/>
                </a:lnTo>
                <a:lnTo>
                  <a:pt x="543265" y="3118417"/>
                </a:lnTo>
                <a:lnTo>
                  <a:pt x="617934" y="3124971"/>
                </a:lnTo>
                <a:lnTo>
                  <a:pt x="688968" y="3126633"/>
                </a:lnTo>
                <a:lnTo>
                  <a:pt x="723227" y="3125734"/>
                </a:lnTo>
                <a:lnTo>
                  <a:pt x="789443" y="3120683"/>
                </a:lnTo>
                <a:lnTo>
                  <a:pt x="852870" y="3111574"/>
                </a:lnTo>
                <a:lnTo>
                  <a:pt x="913846" y="3098740"/>
                </a:lnTo>
                <a:lnTo>
                  <a:pt x="972708" y="3082513"/>
                </a:lnTo>
                <a:lnTo>
                  <a:pt x="1029796" y="3063229"/>
                </a:lnTo>
                <a:lnTo>
                  <a:pt x="1085447" y="3041219"/>
                </a:lnTo>
                <a:lnTo>
                  <a:pt x="1139999" y="3016817"/>
                </a:lnTo>
                <a:lnTo>
                  <a:pt x="1193790" y="2990356"/>
                </a:lnTo>
                <a:lnTo>
                  <a:pt x="1247159" y="2962170"/>
                </a:lnTo>
                <a:lnTo>
                  <a:pt x="1327159" y="2917385"/>
                </a:lnTo>
                <a:lnTo>
                  <a:pt x="1491153" y="2822917"/>
                </a:lnTo>
                <a:lnTo>
                  <a:pt x="1519496" y="2807024"/>
                </a:lnTo>
                <a:lnTo>
                  <a:pt x="1577429" y="2775485"/>
                </a:lnTo>
                <a:lnTo>
                  <a:pt x="1637306" y="2744554"/>
                </a:lnTo>
                <a:lnTo>
                  <a:pt x="1699465" y="2714564"/>
                </a:lnTo>
                <a:lnTo>
                  <a:pt x="1764244" y="2685848"/>
                </a:lnTo>
                <a:lnTo>
                  <a:pt x="1831981" y="2658740"/>
                </a:lnTo>
                <a:lnTo>
                  <a:pt x="1903015" y="2633572"/>
                </a:lnTo>
                <a:lnTo>
                  <a:pt x="1939874" y="2621821"/>
                </a:lnTo>
                <a:lnTo>
                  <a:pt x="1977684" y="2610679"/>
                </a:lnTo>
                <a:lnTo>
                  <a:pt x="2016486" y="2600190"/>
                </a:lnTo>
                <a:lnTo>
                  <a:pt x="2056324" y="2590394"/>
                </a:lnTo>
                <a:lnTo>
                  <a:pt x="2097240" y="2581333"/>
                </a:lnTo>
                <a:lnTo>
                  <a:pt x="2139276" y="2573049"/>
                </a:lnTo>
                <a:lnTo>
                  <a:pt x="2182474" y="2565584"/>
                </a:lnTo>
                <a:lnTo>
                  <a:pt x="2226876" y="2558979"/>
                </a:lnTo>
                <a:lnTo>
                  <a:pt x="2272525" y="2553276"/>
                </a:lnTo>
                <a:lnTo>
                  <a:pt x="2319463" y="2548516"/>
                </a:lnTo>
                <a:lnTo>
                  <a:pt x="2367732" y="2544741"/>
                </a:lnTo>
                <a:lnTo>
                  <a:pt x="2417375" y="2541994"/>
                </a:lnTo>
                <a:lnTo>
                  <a:pt x="2468433" y="2540314"/>
                </a:lnTo>
                <a:lnTo>
                  <a:pt x="2520950" y="2539746"/>
                </a:lnTo>
                <a:lnTo>
                  <a:pt x="2520950" y="0"/>
                </a:lnTo>
                <a:close/>
              </a:path>
            </a:pathLst>
          </a:custGeom>
          <a:solidFill>
            <a:srgbClr val="FFCC99"/>
          </a:solidFill>
        </p:spPr>
        <p:txBody>
          <a:bodyPr wrap="square" lIns="0" tIns="0" rIns="0" bIns="0" rtlCol="0"/>
          <a:lstStyle/>
          <a:p>
            <a:endParaRPr/>
          </a:p>
        </p:txBody>
      </p:sp>
      <p:sp>
        <p:nvSpPr>
          <p:cNvPr id="13" name="object 13"/>
          <p:cNvSpPr/>
          <p:nvPr/>
        </p:nvSpPr>
        <p:spPr>
          <a:xfrm>
            <a:off x="3896925" y="2050011"/>
            <a:ext cx="2520950" cy="3126740"/>
          </a:xfrm>
          <a:custGeom>
            <a:avLst/>
            <a:gdLst/>
            <a:ahLst/>
            <a:cxnLst/>
            <a:rect l="l" t="t" r="r" b="b"/>
            <a:pathLst>
              <a:path w="2520950" h="3126740">
                <a:moveTo>
                  <a:pt x="0" y="0"/>
                </a:moveTo>
                <a:lnTo>
                  <a:pt x="2520950" y="0"/>
                </a:lnTo>
                <a:lnTo>
                  <a:pt x="2520950" y="2539746"/>
                </a:lnTo>
                <a:lnTo>
                  <a:pt x="2468433" y="2540314"/>
                </a:lnTo>
                <a:lnTo>
                  <a:pt x="2417375" y="2541994"/>
                </a:lnTo>
                <a:lnTo>
                  <a:pt x="2367732" y="2544741"/>
                </a:lnTo>
                <a:lnTo>
                  <a:pt x="2319463" y="2548516"/>
                </a:lnTo>
                <a:lnTo>
                  <a:pt x="2272525" y="2553276"/>
                </a:lnTo>
                <a:lnTo>
                  <a:pt x="2226876" y="2558979"/>
                </a:lnTo>
                <a:lnTo>
                  <a:pt x="2182474" y="2565584"/>
                </a:lnTo>
                <a:lnTo>
                  <a:pt x="2139276" y="2573049"/>
                </a:lnTo>
                <a:lnTo>
                  <a:pt x="2097240" y="2581333"/>
                </a:lnTo>
                <a:lnTo>
                  <a:pt x="2056324" y="2590394"/>
                </a:lnTo>
                <a:lnTo>
                  <a:pt x="2016486" y="2600190"/>
                </a:lnTo>
                <a:lnTo>
                  <a:pt x="1977684" y="2610679"/>
                </a:lnTo>
                <a:lnTo>
                  <a:pt x="1939874" y="2621821"/>
                </a:lnTo>
                <a:lnTo>
                  <a:pt x="1903015" y="2633572"/>
                </a:lnTo>
                <a:lnTo>
                  <a:pt x="1831981" y="2658740"/>
                </a:lnTo>
                <a:lnTo>
                  <a:pt x="1764244" y="2685848"/>
                </a:lnTo>
                <a:lnTo>
                  <a:pt x="1699465" y="2714564"/>
                </a:lnTo>
                <a:lnTo>
                  <a:pt x="1637306" y="2744554"/>
                </a:lnTo>
                <a:lnTo>
                  <a:pt x="1577429" y="2775485"/>
                </a:lnTo>
                <a:lnTo>
                  <a:pt x="1519496" y="2807024"/>
                </a:lnTo>
                <a:lnTo>
                  <a:pt x="1463169" y="2838838"/>
                </a:lnTo>
                <a:lnTo>
                  <a:pt x="1408110" y="2870592"/>
                </a:lnTo>
                <a:lnTo>
                  <a:pt x="1380950" y="2886343"/>
                </a:lnTo>
                <a:lnTo>
                  <a:pt x="1353981" y="2901955"/>
                </a:lnTo>
                <a:lnTo>
                  <a:pt x="1300443" y="2932592"/>
                </a:lnTo>
                <a:lnTo>
                  <a:pt x="1247159" y="2962170"/>
                </a:lnTo>
                <a:lnTo>
                  <a:pt x="1193790" y="2990356"/>
                </a:lnTo>
                <a:lnTo>
                  <a:pt x="1139999" y="3016817"/>
                </a:lnTo>
                <a:lnTo>
                  <a:pt x="1085447" y="3041219"/>
                </a:lnTo>
                <a:lnTo>
                  <a:pt x="1029796" y="3063229"/>
                </a:lnTo>
                <a:lnTo>
                  <a:pt x="972708" y="3082513"/>
                </a:lnTo>
                <a:lnTo>
                  <a:pt x="913846" y="3098740"/>
                </a:lnTo>
                <a:lnTo>
                  <a:pt x="852870" y="3111574"/>
                </a:lnTo>
                <a:lnTo>
                  <a:pt x="789443" y="3120683"/>
                </a:lnTo>
                <a:lnTo>
                  <a:pt x="723227" y="3125734"/>
                </a:lnTo>
                <a:lnTo>
                  <a:pt x="688968" y="3126633"/>
                </a:lnTo>
                <a:lnTo>
                  <a:pt x="653884" y="3126392"/>
                </a:lnTo>
                <a:lnTo>
                  <a:pt x="581075" y="3122326"/>
                </a:lnTo>
                <a:lnTo>
                  <a:pt x="504463" y="3113202"/>
                </a:lnTo>
                <a:lnTo>
                  <a:pt x="464625" y="3106638"/>
                </a:lnTo>
                <a:lnTo>
                  <a:pt x="423709" y="3098685"/>
                </a:lnTo>
                <a:lnTo>
                  <a:pt x="381673" y="3089301"/>
                </a:lnTo>
                <a:lnTo>
                  <a:pt x="338475" y="3078444"/>
                </a:lnTo>
                <a:lnTo>
                  <a:pt x="294073" y="3066072"/>
                </a:lnTo>
                <a:lnTo>
                  <a:pt x="248424" y="3052144"/>
                </a:lnTo>
                <a:lnTo>
                  <a:pt x="201486" y="3036618"/>
                </a:lnTo>
                <a:lnTo>
                  <a:pt x="153217" y="3019453"/>
                </a:lnTo>
                <a:lnTo>
                  <a:pt x="103574" y="3000606"/>
                </a:lnTo>
                <a:lnTo>
                  <a:pt x="52516" y="2980037"/>
                </a:lnTo>
                <a:lnTo>
                  <a:pt x="0" y="2957703"/>
                </a:lnTo>
                <a:lnTo>
                  <a:pt x="0"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5014525" y="2192886"/>
            <a:ext cx="431800" cy="287655"/>
          </a:xfrm>
          <a:custGeom>
            <a:avLst/>
            <a:gdLst/>
            <a:ahLst/>
            <a:cxnLst/>
            <a:rect l="l" t="t" r="r" b="b"/>
            <a:pathLst>
              <a:path w="431800" h="287655">
                <a:moveTo>
                  <a:pt x="215900" y="0"/>
                </a:moveTo>
                <a:lnTo>
                  <a:pt x="158500" y="5127"/>
                </a:lnTo>
                <a:lnTo>
                  <a:pt x="106924" y="19600"/>
                </a:lnTo>
                <a:lnTo>
                  <a:pt x="63230" y="42052"/>
                </a:lnTo>
                <a:lnTo>
                  <a:pt x="29473" y="71119"/>
                </a:lnTo>
                <a:lnTo>
                  <a:pt x="7711" y="105436"/>
                </a:lnTo>
                <a:lnTo>
                  <a:pt x="0" y="143637"/>
                </a:lnTo>
                <a:lnTo>
                  <a:pt x="7711" y="181846"/>
                </a:lnTo>
                <a:lnTo>
                  <a:pt x="29473" y="216186"/>
                </a:lnTo>
                <a:lnTo>
                  <a:pt x="63230" y="245284"/>
                </a:lnTo>
                <a:lnTo>
                  <a:pt x="106924" y="267767"/>
                </a:lnTo>
                <a:lnTo>
                  <a:pt x="158500" y="282263"/>
                </a:lnTo>
                <a:lnTo>
                  <a:pt x="215900" y="287400"/>
                </a:lnTo>
                <a:lnTo>
                  <a:pt x="273299" y="282263"/>
                </a:lnTo>
                <a:lnTo>
                  <a:pt x="324875" y="267767"/>
                </a:lnTo>
                <a:lnTo>
                  <a:pt x="368569" y="245284"/>
                </a:lnTo>
                <a:lnTo>
                  <a:pt x="402326" y="216186"/>
                </a:lnTo>
                <a:lnTo>
                  <a:pt x="424088" y="181846"/>
                </a:lnTo>
                <a:lnTo>
                  <a:pt x="431800" y="143637"/>
                </a:lnTo>
                <a:lnTo>
                  <a:pt x="424088" y="105436"/>
                </a:lnTo>
                <a:lnTo>
                  <a:pt x="402326" y="71120"/>
                </a:lnTo>
                <a:lnTo>
                  <a:pt x="368569" y="42052"/>
                </a:lnTo>
                <a:lnTo>
                  <a:pt x="324875" y="19600"/>
                </a:lnTo>
                <a:lnTo>
                  <a:pt x="273299" y="5127"/>
                </a:lnTo>
                <a:lnTo>
                  <a:pt x="215900" y="0"/>
                </a:lnTo>
                <a:close/>
              </a:path>
            </a:pathLst>
          </a:custGeom>
          <a:solidFill>
            <a:srgbClr val="FFFFFF"/>
          </a:solidFill>
        </p:spPr>
        <p:txBody>
          <a:bodyPr wrap="square" lIns="0" tIns="0" rIns="0" bIns="0" rtlCol="0"/>
          <a:lstStyle/>
          <a:p>
            <a:endParaRPr/>
          </a:p>
        </p:txBody>
      </p:sp>
      <p:sp>
        <p:nvSpPr>
          <p:cNvPr id="15" name="object 15"/>
          <p:cNvSpPr/>
          <p:nvPr/>
        </p:nvSpPr>
        <p:spPr>
          <a:xfrm>
            <a:off x="5014525" y="2192886"/>
            <a:ext cx="431800" cy="287655"/>
          </a:xfrm>
          <a:custGeom>
            <a:avLst/>
            <a:gdLst/>
            <a:ahLst/>
            <a:cxnLst/>
            <a:rect l="l" t="t" r="r" b="b"/>
            <a:pathLst>
              <a:path w="431800" h="287655">
                <a:moveTo>
                  <a:pt x="0" y="143637"/>
                </a:moveTo>
                <a:lnTo>
                  <a:pt x="7711" y="105436"/>
                </a:lnTo>
                <a:lnTo>
                  <a:pt x="29473" y="71119"/>
                </a:lnTo>
                <a:lnTo>
                  <a:pt x="63230" y="42052"/>
                </a:lnTo>
                <a:lnTo>
                  <a:pt x="106924" y="19600"/>
                </a:lnTo>
                <a:lnTo>
                  <a:pt x="158500" y="5127"/>
                </a:lnTo>
                <a:lnTo>
                  <a:pt x="215900" y="0"/>
                </a:lnTo>
                <a:lnTo>
                  <a:pt x="273299" y="5127"/>
                </a:lnTo>
                <a:lnTo>
                  <a:pt x="324875" y="19600"/>
                </a:lnTo>
                <a:lnTo>
                  <a:pt x="368569" y="42052"/>
                </a:lnTo>
                <a:lnTo>
                  <a:pt x="402326" y="71120"/>
                </a:lnTo>
                <a:lnTo>
                  <a:pt x="424088" y="105436"/>
                </a:lnTo>
                <a:lnTo>
                  <a:pt x="431800" y="143637"/>
                </a:lnTo>
                <a:lnTo>
                  <a:pt x="424088" y="181846"/>
                </a:lnTo>
                <a:lnTo>
                  <a:pt x="402326" y="216186"/>
                </a:lnTo>
                <a:lnTo>
                  <a:pt x="368569" y="245284"/>
                </a:lnTo>
                <a:lnTo>
                  <a:pt x="324875" y="267767"/>
                </a:lnTo>
                <a:lnTo>
                  <a:pt x="273299" y="282263"/>
                </a:lnTo>
                <a:lnTo>
                  <a:pt x="215900" y="287400"/>
                </a:lnTo>
                <a:lnTo>
                  <a:pt x="158500" y="282263"/>
                </a:lnTo>
                <a:lnTo>
                  <a:pt x="106924" y="267767"/>
                </a:lnTo>
                <a:lnTo>
                  <a:pt x="63230" y="245284"/>
                </a:lnTo>
                <a:lnTo>
                  <a:pt x="29473" y="216186"/>
                </a:lnTo>
                <a:lnTo>
                  <a:pt x="7711" y="181846"/>
                </a:lnTo>
                <a:lnTo>
                  <a:pt x="0" y="143637"/>
                </a:lnTo>
                <a:close/>
              </a:path>
            </a:pathLst>
          </a:custGeom>
          <a:ln w="9525">
            <a:solidFill>
              <a:srgbClr val="000000"/>
            </a:solidFill>
          </a:ln>
        </p:spPr>
        <p:txBody>
          <a:bodyPr wrap="square" lIns="0" tIns="0" rIns="0" bIns="0" rtlCol="0"/>
          <a:lstStyle/>
          <a:p>
            <a:endParaRPr/>
          </a:p>
        </p:txBody>
      </p:sp>
      <p:sp>
        <p:nvSpPr>
          <p:cNvPr id="16" name="object 16"/>
          <p:cNvSpPr/>
          <p:nvPr/>
        </p:nvSpPr>
        <p:spPr>
          <a:xfrm>
            <a:off x="5014525" y="4353409"/>
            <a:ext cx="431800" cy="287655"/>
          </a:xfrm>
          <a:custGeom>
            <a:avLst/>
            <a:gdLst/>
            <a:ahLst/>
            <a:cxnLst/>
            <a:rect l="l" t="t" r="r" b="b"/>
            <a:pathLst>
              <a:path w="431800" h="287654">
                <a:moveTo>
                  <a:pt x="215900" y="0"/>
                </a:moveTo>
                <a:lnTo>
                  <a:pt x="158500" y="5137"/>
                </a:lnTo>
                <a:lnTo>
                  <a:pt x="106924" y="19633"/>
                </a:lnTo>
                <a:lnTo>
                  <a:pt x="63230" y="42116"/>
                </a:lnTo>
                <a:lnTo>
                  <a:pt x="29473" y="71214"/>
                </a:lnTo>
                <a:lnTo>
                  <a:pt x="7711" y="105554"/>
                </a:lnTo>
                <a:lnTo>
                  <a:pt x="0" y="143763"/>
                </a:lnTo>
                <a:lnTo>
                  <a:pt x="7711" y="181964"/>
                </a:lnTo>
                <a:lnTo>
                  <a:pt x="29473" y="216281"/>
                </a:lnTo>
                <a:lnTo>
                  <a:pt x="63230" y="245348"/>
                </a:lnTo>
                <a:lnTo>
                  <a:pt x="106924" y="267800"/>
                </a:lnTo>
                <a:lnTo>
                  <a:pt x="158500" y="282273"/>
                </a:lnTo>
                <a:lnTo>
                  <a:pt x="215900" y="287400"/>
                </a:lnTo>
                <a:lnTo>
                  <a:pt x="273299" y="282273"/>
                </a:lnTo>
                <a:lnTo>
                  <a:pt x="324875" y="267800"/>
                </a:lnTo>
                <a:lnTo>
                  <a:pt x="368569" y="245348"/>
                </a:lnTo>
                <a:lnTo>
                  <a:pt x="402326" y="216280"/>
                </a:lnTo>
                <a:lnTo>
                  <a:pt x="424088" y="181964"/>
                </a:lnTo>
                <a:lnTo>
                  <a:pt x="431800" y="143763"/>
                </a:lnTo>
                <a:lnTo>
                  <a:pt x="424088" y="105554"/>
                </a:lnTo>
                <a:lnTo>
                  <a:pt x="402326" y="71214"/>
                </a:lnTo>
                <a:lnTo>
                  <a:pt x="368569" y="42116"/>
                </a:lnTo>
                <a:lnTo>
                  <a:pt x="324875" y="19633"/>
                </a:lnTo>
                <a:lnTo>
                  <a:pt x="273299" y="5137"/>
                </a:lnTo>
                <a:lnTo>
                  <a:pt x="215900" y="0"/>
                </a:lnTo>
                <a:close/>
              </a:path>
            </a:pathLst>
          </a:custGeom>
          <a:solidFill>
            <a:srgbClr val="FFFFFF"/>
          </a:solidFill>
        </p:spPr>
        <p:txBody>
          <a:bodyPr wrap="square" lIns="0" tIns="0" rIns="0" bIns="0" rtlCol="0"/>
          <a:lstStyle/>
          <a:p>
            <a:endParaRPr/>
          </a:p>
        </p:txBody>
      </p:sp>
      <p:sp>
        <p:nvSpPr>
          <p:cNvPr id="17" name="object 17"/>
          <p:cNvSpPr/>
          <p:nvPr/>
        </p:nvSpPr>
        <p:spPr>
          <a:xfrm>
            <a:off x="5014525" y="4353409"/>
            <a:ext cx="431800" cy="287655"/>
          </a:xfrm>
          <a:custGeom>
            <a:avLst/>
            <a:gdLst/>
            <a:ahLst/>
            <a:cxnLst/>
            <a:rect l="l" t="t" r="r" b="b"/>
            <a:pathLst>
              <a:path w="431800" h="287654">
                <a:moveTo>
                  <a:pt x="0" y="143763"/>
                </a:moveTo>
                <a:lnTo>
                  <a:pt x="7711" y="105554"/>
                </a:lnTo>
                <a:lnTo>
                  <a:pt x="29473" y="71214"/>
                </a:lnTo>
                <a:lnTo>
                  <a:pt x="63230" y="42116"/>
                </a:lnTo>
                <a:lnTo>
                  <a:pt x="106924" y="19633"/>
                </a:lnTo>
                <a:lnTo>
                  <a:pt x="158500" y="5137"/>
                </a:lnTo>
                <a:lnTo>
                  <a:pt x="215900" y="0"/>
                </a:lnTo>
                <a:lnTo>
                  <a:pt x="273299" y="5137"/>
                </a:lnTo>
                <a:lnTo>
                  <a:pt x="324875" y="19633"/>
                </a:lnTo>
                <a:lnTo>
                  <a:pt x="368569" y="42116"/>
                </a:lnTo>
                <a:lnTo>
                  <a:pt x="402326" y="71214"/>
                </a:lnTo>
                <a:lnTo>
                  <a:pt x="424088" y="105554"/>
                </a:lnTo>
                <a:lnTo>
                  <a:pt x="431800" y="143763"/>
                </a:lnTo>
                <a:lnTo>
                  <a:pt x="424088" y="181964"/>
                </a:lnTo>
                <a:lnTo>
                  <a:pt x="402326" y="216280"/>
                </a:lnTo>
                <a:lnTo>
                  <a:pt x="368569" y="245348"/>
                </a:lnTo>
                <a:lnTo>
                  <a:pt x="324875" y="267800"/>
                </a:lnTo>
                <a:lnTo>
                  <a:pt x="273299" y="282273"/>
                </a:lnTo>
                <a:lnTo>
                  <a:pt x="215900" y="287400"/>
                </a:lnTo>
                <a:lnTo>
                  <a:pt x="158500" y="282273"/>
                </a:lnTo>
                <a:lnTo>
                  <a:pt x="106924" y="267800"/>
                </a:lnTo>
                <a:lnTo>
                  <a:pt x="63230" y="245348"/>
                </a:lnTo>
                <a:lnTo>
                  <a:pt x="29473" y="216281"/>
                </a:lnTo>
                <a:lnTo>
                  <a:pt x="7711" y="181964"/>
                </a:lnTo>
                <a:lnTo>
                  <a:pt x="0" y="143763"/>
                </a:lnTo>
                <a:close/>
              </a:path>
            </a:pathLst>
          </a:custGeom>
          <a:ln w="9525">
            <a:solidFill>
              <a:srgbClr val="000000"/>
            </a:solidFill>
          </a:ln>
        </p:spPr>
        <p:txBody>
          <a:bodyPr wrap="square" lIns="0" tIns="0" rIns="0" bIns="0" rtlCol="0"/>
          <a:lstStyle/>
          <a:p>
            <a:endParaRPr/>
          </a:p>
        </p:txBody>
      </p:sp>
      <p:sp>
        <p:nvSpPr>
          <p:cNvPr id="18" name="object 18"/>
          <p:cNvSpPr/>
          <p:nvPr/>
        </p:nvSpPr>
        <p:spPr>
          <a:xfrm>
            <a:off x="4978076" y="2696187"/>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solidFill>
            <a:srgbClr val="FFFFFF"/>
          </a:solidFill>
        </p:spPr>
        <p:txBody>
          <a:bodyPr wrap="square" lIns="0" tIns="0" rIns="0" bIns="0" rtlCol="0"/>
          <a:lstStyle/>
          <a:p>
            <a:endParaRPr/>
          </a:p>
        </p:txBody>
      </p:sp>
      <p:sp>
        <p:nvSpPr>
          <p:cNvPr id="19" name="object 19"/>
          <p:cNvSpPr/>
          <p:nvPr/>
        </p:nvSpPr>
        <p:spPr>
          <a:xfrm>
            <a:off x="4978076" y="2696187"/>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ln w="9525">
            <a:solidFill>
              <a:srgbClr val="000000"/>
            </a:solidFill>
          </a:ln>
        </p:spPr>
        <p:txBody>
          <a:bodyPr wrap="square" lIns="0" tIns="0" rIns="0" bIns="0" rtlCol="0"/>
          <a:lstStyle/>
          <a:p>
            <a:endParaRPr/>
          </a:p>
        </p:txBody>
      </p:sp>
      <p:sp>
        <p:nvSpPr>
          <p:cNvPr id="20" name="object 20"/>
          <p:cNvSpPr/>
          <p:nvPr/>
        </p:nvSpPr>
        <p:spPr>
          <a:xfrm>
            <a:off x="4905051" y="3127859"/>
            <a:ext cx="647700" cy="288925"/>
          </a:xfrm>
          <a:custGeom>
            <a:avLst/>
            <a:gdLst/>
            <a:ahLst/>
            <a:cxnLst/>
            <a:rect l="l" t="t" r="r" b="b"/>
            <a:pathLst>
              <a:path w="647700" h="288925">
                <a:moveTo>
                  <a:pt x="323850" y="0"/>
                </a:moveTo>
                <a:lnTo>
                  <a:pt x="0" y="144525"/>
                </a:lnTo>
                <a:lnTo>
                  <a:pt x="323850" y="288925"/>
                </a:lnTo>
                <a:lnTo>
                  <a:pt x="647700" y="144525"/>
                </a:lnTo>
                <a:lnTo>
                  <a:pt x="323850" y="0"/>
                </a:lnTo>
                <a:close/>
              </a:path>
            </a:pathLst>
          </a:custGeom>
          <a:solidFill>
            <a:srgbClr val="FFFFFF"/>
          </a:solidFill>
        </p:spPr>
        <p:txBody>
          <a:bodyPr wrap="square" lIns="0" tIns="0" rIns="0" bIns="0" rtlCol="0"/>
          <a:lstStyle/>
          <a:p>
            <a:endParaRPr/>
          </a:p>
        </p:txBody>
      </p:sp>
      <p:sp>
        <p:nvSpPr>
          <p:cNvPr id="21" name="object 21"/>
          <p:cNvSpPr/>
          <p:nvPr/>
        </p:nvSpPr>
        <p:spPr>
          <a:xfrm>
            <a:off x="4905051" y="3127859"/>
            <a:ext cx="647700" cy="288925"/>
          </a:xfrm>
          <a:custGeom>
            <a:avLst/>
            <a:gdLst/>
            <a:ahLst/>
            <a:cxnLst/>
            <a:rect l="l" t="t" r="r" b="b"/>
            <a:pathLst>
              <a:path w="647700" h="288925">
                <a:moveTo>
                  <a:pt x="0" y="144525"/>
                </a:moveTo>
                <a:lnTo>
                  <a:pt x="323850" y="0"/>
                </a:lnTo>
                <a:lnTo>
                  <a:pt x="647700" y="144525"/>
                </a:lnTo>
                <a:lnTo>
                  <a:pt x="323850" y="288925"/>
                </a:lnTo>
                <a:lnTo>
                  <a:pt x="0" y="144525"/>
                </a:lnTo>
                <a:close/>
              </a:path>
            </a:pathLst>
          </a:custGeom>
          <a:ln w="9525">
            <a:solidFill>
              <a:srgbClr val="000000"/>
            </a:solidFill>
          </a:ln>
        </p:spPr>
        <p:txBody>
          <a:bodyPr wrap="square" lIns="0" tIns="0" rIns="0" bIns="0" rtlCol="0"/>
          <a:lstStyle/>
          <a:p>
            <a:endParaRPr/>
          </a:p>
        </p:txBody>
      </p:sp>
      <p:sp>
        <p:nvSpPr>
          <p:cNvPr id="22" name="object 22"/>
          <p:cNvSpPr/>
          <p:nvPr/>
        </p:nvSpPr>
        <p:spPr>
          <a:xfrm>
            <a:off x="4330376" y="3416912"/>
            <a:ext cx="647700" cy="288925"/>
          </a:xfrm>
          <a:custGeom>
            <a:avLst/>
            <a:gdLst/>
            <a:ahLst/>
            <a:cxnLst/>
            <a:rect l="l" t="t" r="r" b="b"/>
            <a:pathLst>
              <a:path w="647700" h="288925">
                <a:moveTo>
                  <a:pt x="323850" y="0"/>
                </a:moveTo>
                <a:lnTo>
                  <a:pt x="0" y="144399"/>
                </a:lnTo>
                <a:lnTo>
                  <a:pt x="323850" y="288925"/>
                </a:lnTo>
                <a:lnTo>
                  <a:pt x="647700" y="144399"/>
                </a:lnTo>
                <a:lnTo>
                  <a:pt x="323850" y="0"/>
                </a:lnTo>
                <a:close/>
              </a:path>
            </a:pathLst>
          </a:custGeom>
          <a:solidFill>
            <a:srgbClr val="FFFFFF"/>
          </a:solidFill>
        </p:spPr>
        <p:txBody>
          <a:bodyPr wrap="square" lIns="0" tIns="0" rIns="0" bIns="0" rtlCol="0"/>
          <a:lstStyle/>
          <a:p>
            <a:endParaRPr/>
          </a:p>
        </p:txBody>
      </p:sp>
      <p:sp>
        <p:nvSpPr>
          <p:cNvPr id="23" name="object 23"/>
          <p:cNvSpPr/>
          <p:nvPr/>
        </p:nvSpPr>
        <p:spPr>
          <a:xfrm>
            <a:off x="4330376" y="3416912"/>
            <a:ext cx="647700" cy="288925"/>
          </a:xfrm>
          <a:custGeom>
            <a:avLst/>
            <a:gdLst/>
            <a:ahLst/>
            <a:cxnLst/>
            <a:rect l="l" t="t" r="r" b="b"/>
            <a:pathLst>
              <a:path w="647700" h="288925">
                <a:moveTo>
                  <a:pt x="0" y="144399"/>
                </a:moveTo>
                <a:lnTo>
                  <a:pt x="323850" y="0"/>
                </a:lnTo>
                <a:lnTo>
                  <a:pt x="647700" y="144399"/>
                </a:lnTo>
                <a:lnTo>
                  <a:pt x="323850" y="288925"/>
                </a:lnTo>
                <a:lnTo>
                  <a:pt x="0" y="144399"/>
                </a:lnTo>
                <a:close/>
              </a:path>
            </a:pathLst>
          </a:custGeom>
          <a:ln w="9525">
            <a:solidFill>
              <a:srgbClr val="000000"/>
            </a:solidFill>
          </a:ln>
        </p:spPr>
        <p:txBody>
          <a:bodyPr wrap="square" lIns="0" tIns="0" rIns="0" bIns="0" rtlCol="0"/>
          <a:lstStyle/>
          <a:p>
            <a:endParaRPr/>
          </a:p>
        </p:txBody>
      </p:sp>
      <p:sp>
        <p:nvSpPr>
          <p:cNvPr id="24" name="object 24"/>
          <p:cNvSpPr/>
          <p:nvPr/>
        </p:nvSpPr>
        <p:spPr>
          <a:xfrm>
            <a:off x="5770175" y="3632812"/>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solidFill>
            <a:srgbClr val="FFFFFF"/>
          </a:solidFill>
        </p:spPr>
        <p:txBody>
          <a:bodyPr wrap="square" lIns="0" tIns="0" rIns="0" bIns="0" rtlCol="0"/>
          <a:lstStyle/>
          <a:p>
            <a:endParaRPr/>
          </a:p>
        </p:txBody>
      </p:sp>
      <p:sp>
        <p:nvSpPr>
          <p:cNvPr id="25" name="object 25"/>
          <p:cNvSpPr/>
          <p:nvPr/>
        </p:nvSpPr>
        <p:spPr>
          <a:xfrm>
            <a:off x="5770175" y="3632812"/>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ln w="9525">
            <a:solidFill>
              <a:srgbClr val="000000"/>
            </a:solidFill>
          </a:ln>
        </p:spPr>
        <p:txBody>
          <a:bodyPr wrap="square" lIns="0" tIns="0" rIns="0" bIns="0" rtlCol="0"/>
          <a:lstStyle/>
          <a:p>
            <a:endParaRPr/>
          </a:p>
        </p:txBody>
      </p:sp>
      <p:sp>
        <p:nvSpPr>
          <p:cNvPr id="26" name="object 26"/>
          <p:cNvSpPr/>
          <p:nvPr/>
        </p:nvSpPr>
        <p:spPr>
          <a:xfrm>
            <a:off x="4976425" y="3920086"/>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solidFill>
            <a:srgbClr val="FFFFFF"/>
          </a:solidFill>
        </p:spPr>
        <p:txBody>
          <a:bodyPr wrap="square" lIns="0" tIns="0" rIns="0" bIns="0" rtlCol="0"/>
          <a:lstStyle/>
          <a:p>
            <a:endParaRPr/>
          </a:p>
        </p:txBody>
      </p:sp>
      <p:sp>
        <p:nvSpPr>
          <p:cNvPr id="27" name="object 27"/>
          <p:cNvSpPr/>
          <p:nvPr/>
        </p:nvSpPr>
        <p:spPr>
          <a:xfrm>
            <a:off x="4976425" y="3920086"/>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ln w="9525">
            <a:solidFill>
              <a:srgbClr val="000000"/>
            </a:solidFill>
          </a:ln>
        </p:spPr>
        <p:txBody>
          <a:bodyPr wrap="square" lIns="0" tIns="0" rIns="0" bIns="0" rtlCol="0"/>
          <a:lstStyle/>
          <a:p>
            <a:endParaRPr/>
          </a:p>
        </p:txBody>
      </p:sp>
      <p:sp>
        <p:nvSpPr>
          <p:cNvPr id="28" name="object 28"/>
          <p:cNvSpPr/>
          <p:nvPr/>
        </p:nvSpPr>
        <p:spPr>
          <a:xfrm>
            <a:off x="5192325" y="2480159"/>
            <a:ext cx="76200" cy="215900"/>
          </a:xfrm>
          <a:custGeom>
            <a:avLst/>
            <a:gdLst/>
            <a:ahLst/>
            <a:cxnLst/>
            <a:rect l="l" t="t" r="r" b="b"/>
            <a:pathLst>
              <a:path w="76200" h="215900">
                <a:moveTo>
                  <a:pt x="31750" y="139700"/>
                </a:moveTo>
                <a:lnTo>
                  <a:pt x="0" y="139700"/>
                </a:lnTo>
                <a:lnTo>
                  <a:pt x="38100" y="215900"/>
                </a:lnTo>
                <a:lnTo>
                  <a:pt x="69850" y="152400"/>
                </a:lnTo>
                <a:lnTo>
                  <a:pt x="31750" y="152400"/>
                </a:lnTo>
                <a:lnTo>
                  <a:pt x="31750" y="139700"/>
                </a:lnTo>
                <a:close/>
              </a:path>
              <a:path w="76200" h="215900">
                <a:moveTo>
                  <a:pt x="44450" y="0"/>
                </a:moveTo>
                <a:lnTo>
                  <a:pt x="31750" y="0"/>
                </a:lnTo>
                <a:lnTo>
                  <a:pt x="31750" y="152400"/>
                </a:lnTo>
                <a:lnTo>
                  <a:pt x="44450" y="152400"/>
                </a:lnTo>
                <a:lnTo>
                  <a:pt x="44450" y="0"/>
                </a:lnTo>
                <a:close/>
              </a:path>
              <a:path w="76200" h="215900">
                <a:moveTo>
                  <a:pt x="76200" y="139700"/>
                </a:moveTo>
                <a:lnTo>
                  <a:pt x="44450" y="139700"/>
                </a:lnTo>
                <a:lnTo>
                  <a:pt x="44450" y="152400"/>
                </a:lnTo>
                <a:lnTo>
                  <a:pt x="69850" y="152400"/>
                </a:lnTo>
                <a:lnTo>
                  <a:pt x="76200" y="139700"/>
                </a:lnTo>
                <a:close/>
              </a:path>
            </a:pathLst>
          </a:custGeom>
          <a:solidFill>
            <a:srgbClr val="000000"/>
          </a:solidFill>
        </p:spPr>
        <p:txBody>
          <a:bodyPr wrap="square" lIns="0" tIns="0" rIns="0" bIns="0" rtlCol="0"/>
          <a:lstStyle/>
          <a:p>
            <a:endParaRPr/>
          </a:p>
        </p:txBody>
      </p:sp>
      <p:sp>
        <p:nvSpPr>
          <p:cNvPr id="29" name="object 29"/>
          <p:cNvSpPr/>
          <p:nvPr/>
        </p:nvSpPr>
        <p:spPr>
          <a:xfrm>
            <a:off x="5207954" y="2919350"/>
            <a:ext cx="76200" cy="215900"/>
          </a:xfrm>
          <a:custGeom>
            <a:avLst/>
            <a:gdLst/>
            <a:ahLst/>
            <a:cxnLst/>
            <a:rect l="l" t="t" r="r" b="b"/>
            <a:pathLst>
              <a:path w="76200" h="215900">
                <a:moveTo>
                  <a:pt x="31750" y="139700"/>
                </a:moveTo>
                <a:lnTo>
                  <a:pt x="0" y="139700"/>
                </a:lnTo>
                <a:lnTo>
                  <a:pt x="38100" y="215900"/>
                </a:lnTo>
                <a:lnTo>
                  <a:pt x="69850" y="152400"/>
                </a:lnTo>
                <a:lnTo>
                  <a:pt x="31750" y="152400"/>
                </a:lnTo>
                <a:lnTo>
                  <a:pt x="31750" y="139700"/>
                </a:lnTo>
                <a:close/>
              </a:path>
              <a:path w="76200" h="215900">
                <a:moveTo>
                  <a:pt x="33274" y="101600"/>
                </a:moveTo>
                <a:lnTo>
                  <a:pt x="31750" y="101600"/>
                </a:lnTo>
                <a:lnTo>
                  <a:pt x="31750" y="152400"/>
                </a:lnTo>
                <a:lnTo>
                  <a:pt x="44450" y="152400"/>
                </a:lnTo>
                <a:lnTo>
                  <a:pt x="44450" y="114300"/>
                </a:lnTo>
                <a:lnTo>
                  <a:pt x="38100" y="114300"/>
                </a:lnTo>
                <a:lnTo>
                  <a:pt x="44450" y="107950"/>
                </a:lnTo>
                <a:lnTo>
                  <a:pt x="33274" y="107950"/>
                </a:lnTo>
                <a:lnTo>
                  <a:pt x="33274" y="101600"/>
                </a:lnTo>
                <a:close/>
              </a:path>
              <a:path w="76200" h="215900">
                <a:moveTo>
                  <a:pt x="76200" y="139700"/>
                </a:moveTo>
                <a:lnTo>
                  <a:pt x="44450" y="139700"/>
                </a:lnTo>
                <a:lnTo>
                  <a:pt x="44450" y="152400"/>
                </a:lnTo>
                <a:lnTo>
                  <a:pt x="69850" y="152400"/>
                </a:lnTo>
                <a:lnTo>
                  <a:pt x="76200" y="139700"/>
                </a:lnTo>
                <a:close/>
              </a:path>
              <a:path w="76200" h="215900">
                <a:moveTo>
                  <a:pt x="44450" y="107950"/>
                </a:moveTo>
                <a:lnTo>
                  <a:pt x="38100" y="114300"/>
                </a:lnTo>
                <a:lnTo>
                  <a:pt x="44450" y="114300"/>
                </a:lnTo>
                <a:lnTo>
                  <a:pt x="44450" y="107950"/>
                </a:lnTo>
                <a:close/>
              </a:path>
              <a:path w="76200" h="215900">
                <a:moveTo>
                  <a:pt x="45974" y="101600"/>
                </a:moveTo>
                <a:lnTo>
                  <a:pt x="39624" y="101600"/>
                </a:lnTo>
                <a:lnTo>
                  <a:pt x="33274" y="107950"/>
                </a:lnTo>
                <a:lnTo>
                  <a:pt x="44450" y="107950"/>
                </a:lnTo>
                <a:lnTo>
                  <a:pt x="44450" y="114300"/>
                </a:lnTo>
                <a:lnTo>
                  <a:pt x="45974" y="114300"/>
                </a:lnTo>
                <a:lnTo>
                  <a:pt x="45974" y="101600"/>
                </a:lnTo>
                <a:close/>
              </a:path>
              <a:path w="76200" h="215900">
                <a:moveTo>
                  <a:pt x="45974" y="0"/>
                </a:moveTo>
                <a:lnTo>
                  <a:pt x="33274" y="0"/>
                </a:lnTo>
                <a:lnTo>
                  <a:pt x="33274" y="107950"/>
                </a:lnTo>
                <a:lnTo>
                  <a:pt x="39624" y="101600"/>
                </a:lnTo>
                <a:lnTo>
                  <a:pt x="45974" y="101600"/>
                </a:lnTo>
                <a:lnTo>
                  <a:pt x="45974" y="0"/>
                </a:lnTo>
                <a:close/>
              </a:path>
            </a:pathLst>
          </a:custGeom>
          <a:solidFill>
            <a:srgbClr val="000000"/>
          </a:solidFill>
        </p:spPr>
        <p:txBody>
          <a:bodyPr wrap="square" lIns="0" tIns="0" rIns="0" bIns="0" rtlCol="0"/>
          <a:lstStyle/>
          <a:p>
            <a:endParaRPr/>
          </a:p>
        </p:txBody>
      </p:sp>
      <p:sp>
        <p:nvSpPr>
          <p:cNvPr id="30" name="object 30"/>
          <p:cNvSpPr/>
          <p:nvPr/>
        </p:nvSpPr>
        <p:spPr>
          <a:xfrm>
            <a:off x="4616126" y="3266036"/>
            <a:ext cx="288925" cy="151130"/>
          </a:xfrm>
          <a:custGeom>
            <a:avLst/>
            <a:gdLst/>
            <a:ahLst/>
            <a:cxnLst/>
            <a:rect l="l" t="t" r="r" b="b"/>
            <a:pathLst>
              <a:path w="288925" h="151130">
                <a:moveTo>
                  <a:pt x="31750" y="74549"/>
                </a:moveTo>
                <a:lnTo>
                  <a:pt x="0" y="74549"/>
                </a:lnTo>
                <a:lnTo>
                  <a:pt x="38100" y="150749"/>
                </a:lnTo>
                <a:lnTo>
                  <a:pt x="69850" y="87249"/>
                </a:lnTo>
                <a:lnTo>
                  <a:pt x="31750" y="87249"/>
                </a:lnTo>
                <a:lnTo>
                  <a:pt x="31750" y="74549"/>
                </a:lnTo>
                <a:close/>
              </a:path>
              <a:path w="288925" h="151130">
                <a:moveTo>
                  <a:pt x="288925" y="0"/>
                </a:moveTo>
                <a:lnTo>
                  <a:pt x="31750" y="0"/>
                </a:lnTo>
                <a:lnTo>
                  <a:pt x="31750" y="87249"/>
                </a:lnTo>
                <a:lnTo>
                  <a:pt x="44450" y="87249"/>
                </a:lnTo>
                <a:lnTo>
                  <a:pt x="44450" y="12700"/>
                </a:lnTo>
                <a:lnTo>
                  <a:pt x="38100" y="12700"/>
                </a:lnTo>
                <a:lnTo>
                  <a:pt x="44450" y="6350"/>
                </a:lnTo>
                <a:lnTo>
                  <a:pt x="288925" y="6350"/>
                </a:lnTo>
                <a:lnTo>
                  <a:pt x="288925" y="0"/>
                </a:lnTo>
                <a:close/>
              </a:path>
              <a:path w="288925" h="151130">
                <a:moveTo>
                  <a:pt x="76200" y="74549"/>
                </a:moveTo>
                <a:lnTo>
                  <a:pt x="44450" y="74549"/>
                </a:lnTo>
                <a:lnTo>
                  <a:pt x="44450" y="87249"/>
                </a:lnTo>
                <a:lnTo>
                  <a:pt x="69850" y="87249"/>
                </a:lnTo>
                <a:lnTo>
                  <a:pt x="76200" y="74549"/>
                </a:lnTo>
                <a:close/>
              </a:path>
              <a:path w="288925" h="151130">
                <a:moveTo>
                  <a:pt x="44450" y="6350"/>
                </a:moveTo>
                <a:lnTo>
                  <a:pt x="38100" y="12700"/>
                </a:lnTo>
                <a:lnTo>
                  <a:pt x="44450" y="12700"/>
                </a:lnTo>
                <a:lnTo>
                  <a:pt x="44450" y="6350"/>
                </a:lnTo>
                <a:close/>
              </a:path>
              <a:path w="288925" h="151130">
                <a:moveTo>
                  <a:pt x="288925" y="6350"/>
                </a:moveTo>
                <a:lnTo>
                  <a:pt x="44450" y="6350"/>
                </a:lnTo>
                <a:lnTo>
                  <a:pt x="44450" y="12700"/>
                </a:lnTo>
                <a:lnTo>
                  <a:pt x="288925" y="12700"/>
                </a:lnTo>
                <a:lnTo>
                  <a:pt x="288925" y="6350"/>
                </a:lnTo>
                <a:close/>
              </a:path>
            </a:pathLst>
          </a:custGeom>
          <a:solidFill>
            <a:srgbClr val="000000"/>
          </a:solidFill>
        </p:spPr>
        <p:txBody>
          <a:bodyPr wrap="square" lIns="0" tIns="0" rIns="0" bIns="0" rtlCol="0"/>
          <a:lstStyle/>
          <a:p>
            <a:endParaRPr/>
          </a:p>
        </p:txBody>
      </p:sp>
      <p:sp>
        <p:nvSpPr>
          <p:cNvPr id="31" name="object 31"/>
          <p:cNvSpPr/>
          <p:nvPr/>
        </p:nvSpPr>
        <p:spPr>
          <a:xfrm>
            <a:off x="5552623" y="3266036"/>
            <a:ext cx="508000" cy="367030"/>
          </a:xfrm>
          <a:custGeom>
            <a:avLst/>
            <a:gdLst/>
            <a:ahLst/>
            <a:cxnLst/>
            <a:rect l="l" t="t" r="r" b="b"/>
            <a:pathLst>
              <a:path w="508000" h="367029">
                <a:moveTo>
                  <a:pt x="463550" y="290449"/>
                </a:moveTo>
                <a:lnTo>
                  <a:pt x="431800" y="290449"/>
                </a:lnTo>
                <a:lnTo>
                  <a:pt x="469900" y="366649"/>
                </a:lnTo>
                <a:lnTo>
                  <a:pt x="501650" y="303149"/>
                </a:lnTo>
                <a:lnTo>
                  <a:pt x="463550" y="303149"/>
                </a:lnTo>
                <a:lnTo>
                  <a:pt x="463550" y="290449"/>
                </a:lnTo>
                <a:close/>
              </a:path>
              <a:path w="508000" h="367029">
                <a:moveTo>
                  <a:pt x="463550" y="6350"/>
                </a:moveTo>
                <a:lnTo>
                  <a:pt x="463550" y="303149"/>
                </a:lnTo>
                <a:lnTo>
                  <a:pt x="476250" y="303149"/>
                </a:lnTo>
                <a:lnTo>
                  <a:pt x="476250" y="12700"/>
                </a:lnTo>
                <a:lnTo>
                  <a:pt x="469900" y="12700"/>
                </a:lnTo>
                <a:lnTo>
                  <a:pt x="463550" y="6350"/>
                </a:lnTo>
                <a:close/>
              </a:path>
              <a:path w="508000" h="367029">
                <a:moveTo>
                  <a:pt x="508000" y="290449"/>
                </a:moveTo>
                <a:lnTo>
                  <a:pt x="476250" y="290449"/>
                </a:lnTo>
                <a:lnTo>
                  <a:pt x="476250" y="303149"/>
                </a:lnTo>
                <a:lnTo>
                  <a:pt x="501650" y="303149"/>
                </a:lnTo>
                <a:lnTo>
                  <a:pt x="508000" y="290449"/>
                </a:lnTo>
                <a:close/>
              </a:path>
              <a:path w="508000" h="367029">
                <a:moveTo>
                  <a:pt x="476250" y="0"/>
                </a:moveTo>
                <a:lnTo>
                  <a:pt x="0" y="0"/>
                </a:lnTo>
                <a:lnTo>
                  <a:pt x="0" y="12700"/>
                </a:lnTo>
                <a:lnTo>
                  <a:pt x="463550" y="12700"/>
                </a:lnTo>
                <a:lnTo>
                  <a:pt x="463550" y="6350"/>
                </a:lnTo>
                <a:lnTo>
                  <a:pt x="476250" y="6350"/>
                </a:lnTo>
                <a:lnTo>
                  <a:pt x="476250" y="0"/>
                </a:lnTo>
                <a:close/>
              </a:path>
              <a:path w="508000" h="367029">
                <a:moveTo>
                  <a:pt x="476250" y="6350"/>
                </a:moveTo>
                <a:lnTo>
                  <a:pt x="463550" y="6350"/>
                </a:lnTo>
                <a:lnTo>
                  <a:pt x="469900" y="12700"/>
                </a:lnTo>
                <a:lnTo>
                  <a:pt x="476250" y="12700"/>
                </a:lnTo>
                <a:lnTo>
                  <a:pt x="476250" y="6350"/>
                </a:lnTo>
                <a:close/>
              </a:path>
            </a:pathLst>
          </a:custGeom>
          <a:solidFill>
            <a:srgbClr val="000000"/>
          </a:solidFill>
        </p:spPr>
        <p:txBody>
          <a:bodyPr wrap="square" lIns="0" tIns="0" rIns="0" bIns="0" rtlCol="0"/>
          <a:lstStyle/>
          <a:p>
            <a:endParaRPr/>
          </a:p>
        </p:txBody>
      </p:sp>
      <p:sp>
        <p:nvSpPr>
          <p:cNvPr id="32" name="object 32"/>
          <p:cNvSpPr/>
          <p:nvPr/>
        </p:nvSpPr>
        <p:spPr>
          <a:xfrm>
            <a:off x="4978076" y="3554961"/>
            <a:ext cx="288925" cy="365125"/>
          </a:xfrm>
          <a:custGeom>
            <a:avLst/>
            <a:gdLst/>
            <a:ahLst/>
            <a:cxnLst/>
            <a:rect l="l" t="t" r="r" b="b"/>
            <a:pathLst>
              <a:path w="288925" h="365125">
                <a:moveTo>
                  <a:pt x="244348" y="288925"/>
                </a:moveTo>
                <a:lnTo>
                  <a:pt x="212598" y="288925"/>
                </a:lnTo>
                <a:lnTo>
                  <a:pt x="250698" y="365125"/>
                </a:lnTo>
                <a:lnTo>
                  <a:pt x="282448" y="301625"/>
                </a:lnTo>
                <a:lnTo>
                  <a:pt x="244348" y="301625"/>
                </a:lnTo>
                <a:lnTo>
                  <a:pt x="244348" y="288925"/>
                </a:lnTo>
                <a:close/>
              </a:path>
              <a:path w="288925" h="365125">
                <a:moveTo>
                  <a:pt x="244348" y="6350"/>
                </a:moveTo>
                <a:lnTo>
                  <a:pt x="244348" y="301625"/>
                </a:lnTo>
                <a:lnTo>
                  <a:pt x="257175" y="301625"/>
                </a:lnTo>
                <a:lnTo>
                  <a:pt x="257175" y="12700"/>
                </a:lnTo>
                <a:lnTo>
                  <a:pt x="250698" y="12700"/>
                </a:lnTo>
                <a:lnTo>
                  <a:pt x="244348" y="6350"/>
                </a:lnTo>
                <a:close/>
              </a:path>
              <a:path w="288925" h="365125">
                <a:moveTo>
                  <a:pt x="288798" y="288925"/>
                </a:moveTo>
                <a:lnTo>
                  <a:pt x="257175" y="288925"/>
                </a:lnTo>
                <a:lnTo>
                  <a:pt x="257175" y="301625"/>
                </a:lnTo>
                <a:lnTo>
                  <a:pt x="282448" y="301625"/>
                </a:lnTo>
                <a:lnTo>
                  <a:pt x="288798" y="288925"/>
                </a:lnTo>
                <a:close/>
              </a:path>
              <a:path w="288925" h="365125">
                <a:moveTo>
                  <a:pt x="257175" y="0"/>
                </a:moveTo>
                <a:lnTo>
                  <a:pt x="0" y="0"/>
                </a:lnTo>
                <a:lnTo>
                  <a:pt x="0" y="12700"/>
                </a:lnTo>
                <a:lnTo>
                  <a:pt x="244348" y="12700"/>
                </a:lnTo>
                <a:lnTo>
                  <a:pt x="244348" y="6350"/>
                </a:lnTo>
                <a:lnTo>
                  <a:pt x="257175" y="6350"/>
                </a:lnTo>
                <a:lnTo>
                  <a:pt x="257175" y="0"/>
                </a:lnTo>
                <a:close/>
              </a:path>
              <a:path w="288925" h="365125">
                <a:moveTo>
                  <a:pt x="257175" y="6350"/>
                </a:moveTo>
                <a:lnTo>
                  <a:pt x="244348" y="6350"/>
                </a:lnTo>
                <a:lnTo>
                  <a:pt x="250698" y="12700"/>
                </a:lnTo>
                <a:lnTo>
                  <a:pt x="257175" y="12700"/>
                </a:lnTo>
                <a:lnTo>
                  <a:pt x="257175" y="6350"/>
                </a:lnTo>
                <a:close/>
              </a:path>
            </a:pathLst>
          </a:custGeom>
          <a:solidFill>
            <a:srgbClr val="000000"/>
          </a:solidFill>
        </p:spPr>
        <p:txBody>
          <a:bodyPr wrap="square" lIns="0" tIns="0" rIns="0" bIns="0" rtlCol="0"/>
          <a:lstStyle/>
          <a:p>
            <a:endParaRPr/>
          </a:p>
        </p:txBody>
      </p:sp>
      <p:sp>
        <p:nvSpPr>
          <p:cNvPr id="33" name="object 33"/>
          <p:cNvSpPr/>
          <p:nvPr/>
        </p:nvSpPr>
        <p:spPr>
          <a:xfrm>
            <a:off x="5184002" y="4127663"/>
            <a:ext cx="76200" cy="217804"/>
          </a:xfrm>
          <a:custGeom>
            <a:avLst/>
            <a:gdLst/>
            <a:ahLst/>
            <a:cxnLst/>
            <a:rect l="l" t="t" r="r" b="b"/>
            <a:pathLst>
              <a:path w="76200" h="217804">
                <a:moveTo>
                  <a:pt x="31750" y="141224"/>
                </a:moveTo>
                <a:lnTo>
                  <a:pt x="0" y="141224"/>
                </a:lnTo>
                <a:lnTo>
                  <a:pt x="38100" y="217424"/>
                </a:lnTo>
                <a:lnTo>
                  <a:pt x="69850" y="153924"/>
                </a:lnTo>
                <a:lnTo>
                  <a:pt x="31750" y="153924"/>
                </a:lnTo>
                <a:lnTo>
                  <a:pt x="31750" y="141224"/>
                </a:lnTo>
                <a:close/>
              </a:path>
              <a:path w="76200" h="217804">
                <a:moveTo>
                  <a:pt x="31750" y="107950"/>
                </a:moveTo>
                <a:lnTo>
                  <a:pt x="31750" y="153924"/>
                </a:lnTo>
                <a:lnTo>
                  <a:pt x="44450" y="153924"/>
                </a:lnTo>
                <a:lnTo>
                  <a:pt x="44450" y="114300"/>
                </a:lnTo>
                <a:lnTo>
                  <a:pt x="38100" y="114300"/>
                </a:lnTo>
                <a:lnTo>
                  <a:pt x="31750" y="107950"/>
                </a:lnTo>
                <a:close/>
              </a:path>
              <a:path w="76200" h="217804">
                <a:moveTo>
                  <a:pt x="76200" y="141224"/>
                </a:moveTo>
                <a:lnTo>
                  <a:pt x="44450" y="141224"/>
                </a:lnTo>
                <a:lnTo>
                  <a:pt x="44450" y="153924"/>
                </a:lnTo>
                <a:lnTo>
                  <a:pt x="69850" y="153924"/>
                </a:lnTo>
                <a:lnTo>
                  <a:pt x="76200" y="141224"/>
                </a:lnTo>
                <a:close/>
              </a:path>
              <a:path w="76200" h="217804">
                <a:moveTo>
                  <a:pt x="42799" y="0"/>
                </a:moveTo>
                <a:lnTo>
                  <a:pt x="30099" y="0"/>
                </a:lnTo>
                <a:lnTo>
                  <a:pt x="30099" y="114300"/>
                </a:lnTo>
                <a:lnTo>
                  <a:pt x="31750" y="114300"/>
                </a:lnTo>
                <a:lnTo>
                  <a:pt x="31750" y="107950"/>
                </a:lnTo>
                <a:lnTo>
                  <a:pt x="42799" y="107950"/>
                </a:lnTo>
                <a:lnTo>
                  <a:pt x="36449" y="101600"/>
                </a:lnTo>
                <a:lnTo>
                  <a:pt x="42799" y="101600"/>
                </a:lnTo>
                <a:lnTo>
                  <a:pt x="42799" y="0"/>
                </a:lnTo>
                <a:close/>
              </a:path>
              <a:path w="76200" h="217804">
                <a:moveTo>
                  <a:pt x="44450" y="101600"/>
                </a:moveTo>
                <a:lnTo>
                  <a:pt x="42799" y="101600"/>
                </a:lnTo>
                <a:lnTo>
                  <a:pt x="42799" y="107950"/>
                </a:lnTo>
                <a:lnTo>
                  <a:pt x="31750" y="107950"/>
                </a:lnTo>
                <a:lnTo>
                  <a:pt x="38100" y="114300"/>
                </a:lnTo>
                <a:lnTo>
                  <a:pt x="44450" y="114300"/>
                </a:lnTo>
                <a:lnTo>
                  <a:pt x="44450" y="101600"/>
                </a:lnTo>
                <a:close/>
              </a:path>
              <a:path w="76200" h="217804">
                <a:moveTo>
                  <a:pt x="42799" y="101600"/>
                </a:moveTo>
                <a:lnTo>
                  <a:pt x="36449" y="101600"/>
                </a:lnTo>
                <a:lnTo>
                  <a:pt x="42799" y="107950"/>
                </a:lnTo>
                <a:lnTo>
                  <a:pt x="42799" y="101600"/>
                </a:lnTo>
                <a:close/>
              </a:path>
            </a:pathLst>
          </a:custGeom>
          <a:solidFill>
            <a:srgbClr val="000000"/>
          </a:solidFill>
        </p:spPr>
        <p:txBody>
          <a:bodyPr wrap="square" lIns="0" tIns="0" rIns="0" bIns="0" rtlCol="0"/>
          <a:lstStyle/>
          <a:p>
            <a:endParaRPr/>
          </a:p>
        </p:txBody>
      </p:sp>
      <p:sp>
        <p:nvSpPr>
          <p:cNvPr id="34" name="object 34"/>
          <p:cNvSpPr/>
          <p:nvPr/>
        </p:nvSpPr>
        <p:spPr>
          <a:xfrm>
            <a:off x="4095298" y="3554961"/>
            <a:ext cx="919480" cy="981075"/>
          </a:xfrm>
          <a:custGeom>
            <a:avLst/>
            <a:gdLst/>
            <a:ahLst/>
            <a:cxnLst/>
            <a:rect l="l" t="t" r="r" b="b"/>
            <a:pathLst>
              <a:path w="919479" h="981075">
                <a:moveTo>
                  <a:pt x="843026" y="904875"/>
                </a:moveTo>
                <a:lnTo>
                  <a:pt x="843026" y="981075"/>
                </a:lnTo>
                <a:lnTo>
                  <a:pt x="906526" y="949325"/>
                </a:lnTo>
                <a:lnTo>
                  <a:pt x="855726" y="949325"/>
                </a:lnTo>
                <a:lnTo>
                  <a:pt x="855726" y="936625"/>
                </a:lnTo>
                <a:lnTo>
                  <a:pt x="906526" y="936625"/>
                </a:lnTo>
                <a:lnTo>
                  <a:pt x="843026" y="904875"/>
                </a:lnTo>
                <a:close/>
              </a:path>
              <a:path w="919479" h="981075">
                <a:moveTo>
                  <a:pt x="234950" y="0"/>
                </a:moveTo>
                <a:lnTo>
                  <a:pt x="0" y="0"/>
                </a:lnTo>
                <a:lnTo>
                  <a:pt x="0" y="949325"/>
                </a:lnTo>
                <a:lnTo>
                  <a:pt x="843026" y="949325"/>
                </a:lnTo>
                <a:lnTo>
                  <a:pt x="843026" y="942975"/>
                </a:lnTo>
                <a:lnTo>
                  <a:pt x="12700" y="942975"/>
                </a:lnTo>
                <a:lnTo>
                  <a:pt x="6350" y="936625"/>
                </a:lnTo>
                <a:lnTo>
                  <a:pt x="12700" y="936625"/>
                </a:lnTo>
                <a:lnTo>
                  <a:pt x="12700" y="12700"/>
                </a:lnTo>
                <a:lnTo>
                  <a:pt x="6350" y="12700"/>
                </a:lnTo>
                <a:lnTo>
                  <a:pt x="12700" y="6350"/>
                </a:lnTo>
                <a:lnTo>
                  <a:pt x="234950" y="6350"/>
                </a:lnTo>
                <a:lnTo>
                  <a:pt x="234950" y="0"/>
                </a:lnTo>
                <a:close/>
              </a:path>
              <a:path w="919479" h="981075">
                <a:moveTo>
                  <a:pt x="906526" y="936625"/>
                </a:moveTo>
                <a:lnTo>
                  <a:pt x="855726" y="936625"/>
                </a:lnTo>
                <a:lnTo>
                  <a:pt x="855726" y="949325"/>
                </a:lnTo>
                <a:lnTo>
                  <a:pt x="906526" y="949325"/>
                </a:lnTo>
                <a:lnTo>
                  <a:pt x="919226" y="942975"/>
                </a:lnTo>
                <a:lnTo>
                  <a:pt x="906526" y="936625"/>
                </a:lnTo>
                <a:close/>
              </a:path>
              <a:path w="919479" h="981075">
                <a:moveTo>
                  <a:pt x="12700" y="936625"/>
                </a:moveTo>
                <a:lnTo>
                  <a:pt x="6350" y="936625"/>
                </a:lnTo>
                <a:lnTo>
                  <a:pt x="12700" y="942975"/>
                </a:lnTo>
                <a:lnTo>
                  <a:pt x="12700" y="936625"/>
                </a:lnTo>
                <a:close/>
              </a:path>
              <a:path w="919479" h="981075">
                <a:moveTo>
                  <a:pt x="843026" y="936625"/>
                </a:moveTo>
                <a:lnTo>
                  <a:pt x="12700" y="936625"/>
                </a:lnTo>
                <a:lnTo>
                  <a:pt x="12700" y="942975"/>
                </a:lnTo>
                <a:lnTo>
                  <a:pt x="843026" y="942975"/>
                </a:lnTo>
                <a:lnTo>
                  <a:pt x="843026" y="936625"/>
                </a:lnTo>
                <a:close/>
              </a:path>
              <a:path w="919479" h="981075">
                <a:moveTo>
                  <a:pt x="12700" y="6350"/>
                </a:moveTo>
                <a:lnTo>
                  <a:pt x="6350" y="12700"/>
                </a:lnTo>
                <a:lnTo>
                  <a:pt x="12700" y="12700"/>
                </a:lnTo>
                <a:lnTo>
                  <a:pt x="12700" y="6350"/>
                </a:lnTo>
                <a:close/>
              </a:path>
              <a:path w="919479" h="981075">
                <a:moveTo>
                  <a:pt x="234950" y="6350"/>
                </a:moveTo>
                <a:lnTo>
                  <a:pt x="12700" y="6350"/>
                </a:lnTo>
                <a:lnTo>
                  <a:pt x="12700" y="12700"/>
                </a:lnTo>
                <a:lnTo>
                  <a:pt x="234950" y="12700"/>
                </a:lnTo>
                <a:lnTo>
                  <a:pt x="234950" y="6350"/>
                </a:lnTo>
                <a:close/>
              </a:path>
            </a:pathLst>
          </a:custGeom>
          <a:solidFill>
            <a:srgbClr val="000000"/>
          </a:solidFill>
        </p:spPr>
        <p:txBody>
          <a:bodyPr wrap="square" lIns="0" tIns="0" rIns="0" bIns="0" rtlCol="0"/>
          <a:lstStyle/>
          <a:p>
            <a:endParaRPr/>
          </a:p>
        </p:txBody>
      </p:sp>
      <p:sp>
        <p:nvSpPr>
          <p:cNvPr id="35" name="object 35"/>
          <p:cNvSpPr/>
          <p:nvPr/>
        </p:nvSpPr>
        <p:spPr>
          <a:xfrm>
            <a:off x="5405050" y="3807309"/>
            <a:ext cx="582930" cy="687705"/>
          </a:xfrm>
          <a:custGeom>
            <a:avLst/>
            <a:gdLst/>
            <a:ahLst/>
            <a:cxnLst/>
            <a:rect l="l" t="t" r="r" b="b"/>
            <a:pathLst>
              <a:path w="582929" h="687704">
                <a:moveTo>
                  <a:pt x="76200" y="611251"/>
                </a:moveTo>
                <a:lnTo>
                  <a:pt x="0" y="649351"/>
                </a:lnTo>
                <a:lnTo>
                  <a:pt x="76200" y="687451"/>
                </a:lnTo>
                <a:lnTo>
                  <a:pt x="76200" y="655701"/>
                </a:lnTo>
                <a:lnTo>
                  <a:pt x="63500" y="655701"/>
                </a:lnTo>
                <a:lnTo>
                  <a:pt x="63500" y="643001"/>
                </a:lnTo>
                <a:lnTo>
                  <a:pt x="76200" y="643001"/>
                </a:lnTo>
                <a:lnTo>
                  <a:pt x="76200" y="611251"/>
                </a:lnTo>
                <a:close/>
              </a:path>
              <a:path w="582929" h="687704">
                <a:moveTo>
                  <a:pt x="76200" y="643001"/>
                </a:moveTo>
                <a:lnTo>
                  <a:pt x="63500" y="643001"/>
                </a:lnTo>
                <a:lnTo>
                  <a:pt x="63500" y="655701"/>
                </a:lnTo>
                <a:lnTo>
                  <a:pt x="76200" y="655701"/>
                </a:lnTo>
                <a:lnTo>
                  <a:pt x="76200" y="643001"/>
                </a:lnTo>
                <a:close/>
              </a:path>
              <a:path w="582929" h="687704">
                <a:moveTo>
                  <a:pt x="569976" y="643001"/>
                </a:moveTo>
                <a:lnTo>
                  <a:pt x="76200" y="643001"/>
                </a:lnTo>
                <a:lnTo>
                  <a:pt x="76200" y="655701"/>
                </a:lnTo>
                <a:lnTo>
                  <a:pt x="582676" y="655701"/>
                </a:lnTo>
                <a:lnTo>
                  <a:pt x="582676" y="649351"/>
                </a:lnTo>
                <a:lnTo>
                  <a:pt x="569976" y="649351"/>
                </a:lnTo>
                <a:lnTo>
                  <a:pt x="569976" y="643001"/>
                </a:lnTo>
                <a:close/>
              </a:path>
              <a:path w="582929" h="687704">
                <a:moveTo>
                  <a:pt x="582676" y="0"/>
                </a:moveTo>
                <a:lnTo>
                  <a:pt x="569976" y="0"/>
                </a:lnTo>
                <a:lnTo>
                  <a:pt x="569976" y="649351"/>
                </a:lnTo>
                <a:lnTo>
                  <a:pt x="576326" y="643001"/>
                </a:lnTo>
                <a:lnTo>
                  <a:pt x="582676" y="643001"/>
                </a:lnTo>
                <a:lnTo>
                  <a:pt x="582676" y="0"/>
                </a:lnTo>
                <a:close/>
              </a:path>
              <a:path w="582929" h="687704">
                <a:moveTo>
                  <a:pt x="582676" y="643001"/>
                </a:moveTo>
                <a:lnTo>
                  <a:pt x="576326" y="643001"/>
                </a:lnTo>
                <a:lnTo>
                  <a:pt x="569976" y="649351"/>
                </a:lnTo>
                <a:lnTo>
                  <a:pt x="582676" y="649351"/>
                </a:lnTo>
                <a:lnTo>
                  <a:pt x="582676" y="643001"/>
                </a:lnTo>
                <a:close/>
              </a:path>
            </a:pathLst>
          </a:custGeom>
          <a:solidFill>
            <a:srgbClr val="000000"/>
          </a:solidFill>
        </p:spPr>
        <p:txBody>
          <a:bodyPr wrap="square" lIns="0" tIns="0" rIns="0" bIns="0" rtlCol="0"/>
          <a:lstStyle/>
          <a:p>
            <a:endParaRPr/>
          </a:p>
        </p:txBody>
      </p:sp>
      <p:sp>
        <p:nvSpPr>
          <p:cNvPr id="36" name="object 36"/>
          <p:cNvSpPr/>
          <p:nvPr/>
        </p:nvSpPr>
        <p:spPr>
          <a:xfrm>
            <a:off x="8289601" y="2481811"/>
            <a:ext cx="431800" cy="288925"/>
          </a:xfrm>
          <a:custGeom>
            <a:avLst/>
            <a:gdLst/>
            <a:ahLst/>
            <a:cxnLst/>
            <a:rect l="l" t="t" r="r" b="b"/>
            <a:pathLst>
              <a:path w="431800" h="288925">
                <a:moveTo>
                  <a:pt x="215900" y="0"/>
                </a:moveTo>
                <a:lnTo>
                  <a:pt x="158500" y="5158"/>
                </a:lnTo>
                <a:lnTo>
                  <a:pt x="106924" y="19717"/>
                </a:lnTo>
                <a:lnTo>
                  <a:pt x="63230" y="42306"/>
                </a:lnTo>
                <a:lnTo>
                  <a:pt x="29473" y="71552"/>
                </a:lnTo>
                <a:lnTo>
                  <a:pt x="7711" y="106083"/>
                </a:lnTo>
                <a:lnTo>
                  <a:pt x="0" y="144525"/>
                </a:lnTo>
                <a:lnTo>
                  <a:pt x="7711" y="182915"/>
                </a:lnTo>
                <a:lnTo>
                  <a:pt x="29473" y="217409"/>
                </a:lnTo>
                <a:lnTo>
                  <a:pt x="63230" y="246634"/>
                </a:lnTo>
                <a:lnTo>
                  <a:pt x="106924" y="269211"/>
                </a:lnTo>
                <a:lnTo>
                  <a:pt x="158500" y="283767"/>
                </a:lnTo>
                <a:lnTo>
                  <a:pt x="215900" y="288925"/>
                </a:lnTo>
                <a:lnTo>
                  <a:pt x="273255" y="283767"/>
                </a:lnTo>
                <a:lnTo>
                  <a:pt x="324818" y="269211"/>
                </a:lnTo>
                <a:lnTo>
                  <a:pt x="368522" y="246633"/>
                </a:lnTo>
                <a:lnTo>
                  <a:pt x="402298" y="217409"/>
                </a:lnTo>
                <a:lnTo>
                  <a:pt x="424080" y="182915"/>
                </a:lnTo>
                <a:lnTo>
                  <a:pt x="431800" y="144525"/>
                </a:lnTo>
                <a:lnTo>
                  <a:pt x="424080" y="106083"/>
                </a:lnTo>
                <a:lnTo>
                  <a:pt x="402298" y="71552"/>
                </a:lnTo>
                <a:lnTo>
                  <a:pt x="368522" y="42306"/>
                </a:lnTo>
                <a:lnTo>
                  <a:pt x="324818" y="19717"/>
                </a:lnTo>
                <a:lnTo>
                  <a:pt x="273255" y="5158"/>
                </a:lnTo>
                <a:lnTo>
                  <a:pt x="215900" y="0"/>
                </a:lnTo>
                <a:close/>
              </a:path>
            </a:pathLst>
          </a:custGeom>
          <a:solidFill>
            <a:srgbClr val="C0C0C0"/>
          </a:solidFill>
        </p:spPr>
        <p:txBody>
          <a:bodyPr wrap="square" lIns="0" tIns="0" rIns="0" bIns="0" rtlCol="0"/>
          <a:lstStyle/>
          <a:p>
            <a:endParaRPr/>
          </a:p>
        </p:txBody>
      </p:sp>
      <p:sp>
        <p:nvSpPr>
          <p:cNvPr id="37" name="object 37"/>
          <p:cNvSpPr/>
          <p:nvPr/>
        </p:nvSpPr>
        <p:spPr>
          <a:xfrm>
            <a:off x="8840400" y="2481811"/>
            <a:ext cx="431800" cy="288925"/>
          </a:xfrm>
          <a:custGeom>
            <a:avLst/>
            <a:gdLst/>
            <a:ahLst/>
            <a:cxnLst/>
            <a:rect l="l" t="t" r="r" b="b"/>
            <a:pathLst>
              <a:path w="431800" h="288925">
                <a:moveTo>
                  <a:pt x="215900" y="0"/>
                </a:moveTo>
                <a:lnTo>
                  <a:pt x="158500" y="5158"/>
                </a:lnTo>
                <a:lnTo>
                  <a:pt x="106924" y="19717"/>
                </a:lnTo>
                <a:lnTo>
                  <a:pt x="63230" y="42306"/>
                </a:lnTo>
                <a:lnTo>
                  <a:pt x="29473" y="71552"/>
                </a:lnTo>
                <a:lnTo>
                  <a:pt x="7711" y="106083"/>
                </a:lnTo>
                <a:lnTo>
                  <a:pt x="0" y="144525"/>
                </a:lnTo>
                <a:lnTo>
                  <a:pt x="7711" y="182915"/>
                </a:lnTo>
                <a:lnTo>
                  <a:pt x="29473" y="217409"/>
                </a:lnTo>
                <a:lnTo>
                  <a:pt x="63230" y="246634"/>
                </a:lnTo>
                <a:lnTo>
                  <a:pt x="106924" y="269211"/>
                </a:lnTo>
                <a:lnTo>
                  <a:pt x="158500" y="283767"/>
                </a:lnTo>
                <a:lnTo>
                  <a:pt x="215900" y="288925"/>
                </a:lnTo>
                <a:lnTo>
                  <a:pt x="273299" y="283767"/>
                </a:lnTo>
                <a:lnTo>
                  <a:pt x="324875" y="269211"/>
                </a:lnTo>
                <a:lnTo>
                  <a:pt x="368569" y="246633"/>
                </a:lnTo>
                <a:lnTo>
                  <a:pt x="402326" y="217409"/>
                </a:lnTo>
                <a:lnTo>
                  <a:pt x="424088" y="182915"/>
                </a:lnTo>
                <a:lnTo>
                  <a:pt x="431800" y="144525"/>
                </a:lnTo>
                <a:lnTo>
                  <a:pt x="424088" y="106083"/>
                </a:lnTo>
                <a:lnTo>
                  <a:pt x="402326" y="71552"/>
                </a:lnTo>
                <a:lnTo>
                  <a:pt x="368569" y="42306"/>
                </a:lnTo>
                <a:lnTo>
                  <a:pt x="324875" y="19717"/>
                </a:lnTo>
                <a:lnTo>
                  <a:pt x="273299" y="5158"/>
                </a:lnTo>
                <a:lnTo>
                  <a:pt x="215900" y="0"/>
                </a:lnTo>
                <a:close/>
              </a:path>
            </a:pathLst>
          </a:custGeom>
          <a:solidFill>
            <a:srgbClr val="C0C0C0"/>
          </a:solidFill>
        </p:spPr>
        <p:txBody>
          <a:bodyPr wrap="square" lIns="0" tIns="0" rIns="0" bIns="0" rtlCol="0"/>
          <a:lstStyle/>
          <a:p>
            <a:endParaRPr/>
          </a:p>
        </p:txBody>
      </p:sp>
      <p:sp>
        <p:nvSpPr>
          <p:cNvPr id="38" name="object 38"/>
          <p:cNvSpPr/>
          <p:nvPr/>
        </p:nvSpPr>
        <p:spPr>
          <a:xfrm>
            <a:off x="9392850" y="2481811"/>
            <a:ext cx="431800" cy="288925"/>
          </a:xfrm>
          <a:custGeom>
            <a:avLst/>
            <a:gdLst/>
            <a:ahLst/>
            <a:cxnLst/>
            <a:rect l="l" t="t" r="r" b="b"/>
            <a:pathLst>
              <a:path w="431800" h="288925">
                <a:moveTo>
                  <a:pt x="215900" y="0"/>
                </a:moveTo>
                <a:lnTo>
                  <a:pt x="158500" y="5158"/>
                </a:lnTo>
                <a:lnTo>
                  <a:pt x="106924" y="19717"/>
                </a:lnTo>
                <a:lnTo>
                  <a:pt x="63230" y="42306"/>
                </a:lnTo>
                <a:lnTo>
                  <a:pt x="29473" y="71552"/>
                </a:lnTo>
                <a:lnTo>
                  <a:pt x="7711" y="106083"/>
                </a:lnTo>
                <a:lnTo>
                  <a:pt x="0" y="144525"/>
                </a:lnTo>
                <a:lnTo>
                  <a:pt x="7711" y="182915"/>
                </a:lnTo>
                <a:lnTo>
                  <a:pt x="29473" y="217409"/>
                </a:lnTo>
                <a:lnTo>
                  <a:pt x="63230" y="246634"/>
                </a:lnTo>
                <a:lnTo>
                  <a:pt x="106924" y="269211"/>
                </a:lnTo>
                <a:lnTo>
                  <a:pt x="158500" y="283767"/>
                </a:lnTo>
                <a:lnTo>
                  <a:pt x="215900" y="288925"/>
                </a:lnTo>
                <a:lnTo>
                  <a:pt x="273299" y="283767"/>
                </a:lnTo>
                <a:lnTo>
                  <a:pt x="324875" y="269211"/>
                </a:lnTo>
                <a:lnTo>
                  <a:pt x="368569" y="246633"/>
                </a:lnTo>
                <a:lnTo>
                  <a:pt x="402326" y="217409"/>
                </a:lnTo>
                <a:lnTo>
                  <a:pt x="424088" y="182915"/>
                </a:lnTo>
                <a:lnTo>
                  <a:pt x="431800" y="144525"/>
                </a:lnTo>
                <a:lnTo>
                  <a:pt x="424088" y="106083"/>
                </a:lnTo>
                <a:lnTo>
                  <a:pt x="402326" y="71552"/>
                </a:lnTo>
                <a:lnTo>
                  <a:pt x="368569" y="42306"/>
                </a:lnTo>
                <a:lnTo>
                  <a:pt x="324875" y="19717"/>
                </a:lnTo>
                <a:lnTo>
                  <a:pt x="273299" y="5158"/>
                </a:lnTo>
                <a:lnTo>
                  <a:pt x="215900" y="0"/>
                </a:lnTo>
                <a:close/>
              </a:path>
            </a:pathLst>
          </a:custGeom>
          <a:solidFill>
            <a:srgbClr val="C0C0C0"/>
          </a:solidFill>
        </p:spPr>
        <p:txBody>
          <a:bodyPr wrap="square" lIns="0" tIns="0" rIns="0" bIns="0" rtlCol="0"/>
          <a:lstStyle/>
          <a:p>
            <a:endParaRPr/>
          </a:p>
        </p:txBody>
      </p:sp>
      <p:sp>
        <p:nvSpPr>
          <p:cNvPr id="39" name="object 39"/>
          <p:cNvSpPr/>
          <p:nvPr/>
        </p:nvSpPr>
        <p:spPr>
          <a:xfrm>
            <a:off x="9945300" y="2481811"/>
            <a:ext cx="431800" cy="288925"/>
          </a:xfrm>
          <a:custGeom>
            <a:avLst/>
            <a:gdLst/>
            <a:ahLst/>
            <a:cxnLst/>
            <a:rect l="l" t="t" r="r" b="b"/>
            <a:pathLst>
              <a:path w="431800" h="288925">
                <a:moveTo>
                  <a:pt x="215900" y="0"/>
                </a:moveTo>
                <a:lnTo>
                  <a:pt x="158500" y="5158"/>
                </a:lnTo>
                <a:lnTo>
                  <a:pt x="106924" y="19717"/>
                </a:lnTo>
                <a:lnTo>
                  <a:pt x="63230" y="42306"/>
                </a:lnTo>
                <a:lnTo>
                  <a:pt x="29473" y="71552"/>
                </a:lnTo>
                <a:lnTo>
                  <a:pt x="7711" y="106083"/>
                </a:lnTo>
                <a:lnTo>
                  <a:pt x="0" y="144525"/>
                </a:lnTo>
                <a:lnTo>
                  <a:pt x="7711" y="182915"/>
                </a:lnTo>
                <a:lnTo>
                  <a:pt x="29473" y="217409"/>
                </a:lnTo>
                <a:lnTo>
                  <a:pt x="63230" y="246634"/>
                </a:lnTo>
                <a:lnTo>
                  <a:pt x="106924" y="269211"/>
                </a:lnTo>
                <a:lnTo>
                  <a:pt x="158500" y="283767"/>
                </a:lnTo>
                <a:lnTo>
                  <a:pt x="215900" y="288925"/>
                </a:lnTo>
                <a:lnTo>
                  <a:pt x="273299" y="283767"/>
                </a:lnTo>
                <a:lnTo>
                  <a:pt x="324875" y="269211"/>
                </a:lnTo>
                <a:lnTo>
                  <a:pt x="368569" y="246633"/>
                </a:lnTo>
                <a:lnTo>
                  <a:pt x="402326" y="217409"/>
                </a:lnTo>
                <a:lnTo>
                  <a:pt x="424088" y="182915"/>
                </a:lnTo>
                <a:lnTo>
                  <a:pt x="431800" y="144525"/>
                </a:lnTo>
                <a:lnTo>
                  <a:pt x="424088" y="106083"/>
                </a:lnTo>
                <a:lnTo>
                  <a:pt x="402326" y="71552"/>
                </a:lnTo>
                <a:lnTo>
                  <a:pt x="368569" y="42306"/>
                </a:lnTo>
                <a:lnTo>
                  <a:pt x="324875" y="19717"/>
                </a:lnTo>
                <a:lnTo>
                  <a:pt x="273299" y="5158"/>
                </a:lnTo>
                <a:lnTo>
                  <a:pt x="215900" y="0"/>
                </a:lnTo>
                <a:close/>
              </a:path>
            </a:pathLst>
          </a:custGeom>
          <a:solidFill>
            <a:srgbClr val="C0C0C0"/>
          </a:solidFill>
        </p:spPr>
        <p:txBody>
          <a:bodyPr wrap="square" lIns="0" tIns="0" rIns="0" bIns="0" rtlCol="0"/>
          <a:lstStyle/>
          <a:p>
            <a:endParaRPr/>
          </a:p>
        </p:txBody>
      </p:sp>
      <p:sp>
        <p:nvSpPr>
          <p:cNvPr id="40" name="object 40"/>
          <p:cNvSpPr/>
          <p:nvPr/>
        </p:nvSpPr>
        <p:spPr>
          <a:xfrm>
            <a:off x="9945300" y="2805661"/>
            <a:ext cx="431800" cy="288925"/>
          </a:xfrm>
          <a:custGeom>
            <a:avLst/>
            <a:gdLst/>
            <a:ahLst/>
            <a:cxnLst/>
            <a:rect l="l" t="t" r="r" b="b"/>
            <a:pathLst>
              <a:path w="431800" h="288925">
                <a:moveTo>
                  <a:pt x="215900" y="0"/>
                </a:moveTo>
                <a:lnTo>
                  <a:pt x="158500" y="5158"/>
                </a:lnTo>
                <a:lnTo>
                  <a:pt x="106924" y="19717"/>
                </a:lnTo>
                <a:lnTo>
                  <a:pt x="63230" y="42306"/>
                </a:lnTo>
                <a:lnTo>
                  <a:pt x="29473" y="71552"/>
                </a:lnTo>
                <a:lnTo>
                  <a:pt x="7711" y="106083"/>
                </a:lnTo>
                <a:lnTo>
                  <a:pt x="0" y="144525"/>
                </a:lnTo>
                <a:lnTo>
                  <a:pt x="7711" y="182915"/>
                </a:lnTo>
                <a:lnTo>
                  <a:pt x="29473" y="217409"/>
                </a:lnTo>
                <a:lnTo>
                  <a:pt x="63230" y="246634"/>
                </a:lnTo>
                <a:lnTo>
                  <a:pt x="106924" y="269211"/>
                </a:lnTo>
                <a:lnTo>
                  <a:pt x="158500" y="283767"/>
                </a:lnTo>
                <a:lnTo>
                  <a:pt x="215900" y="288925"/>
                </a:lnTo>
                <a:lnTo>
                  <a:pt x="273299" y="283767"/>
                </a:lnTo>
                <a:lnTo>
                  <a:pt x="324875" y="269211"/>
                </a:lnTo>
                <a:lnTo>
                  <a:pt x="368569" y="246633"/>
                </a:lnTo>
                <a:lnTo>
                  <a:pt x="402326" y="217409"/>
                </a:lnTo>
                <a:lnTo>
                  <a:pt x="424088" y="182915"/>
                </a:lnTo>
                <a:lnTo>
                  <a:pt x="431800" y="144525"/>
                </a:lnTo>
                <a:lnTo>
                  <a:pt x="424088" y="106083"/>
                </a:lnTo>
                <a:lnTo>
                  <a:pt x="402326" y="71552"/>
                </a:lnTo>
                <a:lnTo>
                  <a:pt x="368569" y="42306"/>
                </a:lnTo>
                <a:lnTo>
                  <a:pt x="324875" y="19717"/>
                </a:lnTo>
                <a:lnTo>
                  <a:pt x="273299" y="5158"/>
                </a:lnTo>
                <a:lnTo>
                  <a:pt x="215900" y="0"/>
                </a:lnTo>
                <a:close/>
              </a:path>
            </a:pathLst>
          </a:custGeom>
          <a:solidFill>
            <a:srgbClr val="C0C0C0"/>
          </a:solidFill>
        </p:spPr>
        <p:txBody>
          <a:bodyPr wrap="square" lIns="0" tIns="0" rIns="0" bIns="0" rtlCol="0"/>
          <a:lstStyle/>
          <a:p>
            <a:endParaRPr/>
          </a:p>
        </p:txBody>
      </p:sp>
      <p:sp>
        <p:nvSpPr>
          <p:cNvPr id="41" name="object 41"/>
          <p:cNvSpPr/>
          <p:nvPr/>
        </p:nvSpPr>
        <p:spPr>
          <a:xfrm>
            <a:off x="8613451" y="3562834"/>
            <a:ext cx="1800225" cy="576580"/>
          </a:xfrm>
          <a:custGeom>
            <a:avLst/>
            <a:gdLst/>
            <a:ahLst/>
            <a:cxnLst/>
            <a:rect l="l" t="t" r="r" b="b"/>
            <a:pathLst>
              <a:path w="1800225" h="576579">
                <a:moveTo>
                  <a:pt x="1704085" y="0"/>
                </a:moveTo>
                <a:lnTo>
                  <a:pt x="96012" y="0"/>
                </a:lnTo>
                <a:lnTo>
                  <a:pt x="58614" y="7556"/>
                </a:lnTo>
                <a:lnTo>
                  <a:pt x="28098" y="28162"/>
                </a:lnTo>
                <a:lnTo>
                  <a:pt x="7536" y="58721"/>
                </a:lnTo>
                <a:lnTo>
                  <a:pt x="0" y="96138"/>
                </a:lnTo>
                <a:lnTo>
                  <a:pt x="0" y="480313"/>
                </a:lnTo>
                <a:lnTo>
                  <a:pt x="7536" y="517657"/>
                </a:lnTo>
                <a:lnTo>
                  <a:pt x="28098" y="548179"/>
                </a:lnTo>
                <a:lnTo>
                  <a:pt x="58614" y="568771"/>
                </a:lnTo>
                <a:lnTo>
                  <a:pt x="96012" y="576326"/>
                </a:lnTo>
                <a:lnTo>
                  <a:pt x="1704085" y="576326"/>
                </a:lnTo>
                <a:lnTo>
                  <a:pt x="1741503" y="568771"/>
                </a:lnTo>
                <a:lnTo>
                  <a:pt x="1772062" y="548179"/>
                </a:lnTo>
                <a:lnTo>
                  <a:pt x="1792668" y="517657"/>
                </a:lnTo>
                <a:lnTo>
                  <a:pt x="1800225" y="480313"/>
                </a:lnTo>
                <a:lnTo>
                  <a:pt x="1800225" y="96138"/>
                </a:lnTo>
                <a:lnTo>
                  <a:pt x="1792668" y="58721"/>
                </a:lnTo>
                <a:lnTo>
                  <a:pt x="1772062" y="28162"/>
                </a:lnTo>
                <a:lnTo>
                  <a:pt x="1741503" y="7556"/>
                </a:lnTo>
                <a:lnTo>
                  <a:pt x="1704085" y="0"/>
                </a:lnTo>
                <a:close/>
              </a:path>
            </a:pathLst>
          </a:custGeom>
          <a:solidFill>
            <a:srgbClr val="FFFF99"/>
          </a:solidFill>
        </p:spPr>
        <p:txBody>
          <a:bodyPr wrap="square" lIns="0" tIns="0" rIns="0" bIns="0" rtlCol="0"/>
          <a:lstStyle/>
          <a:p>
            <a:endParaRPr/>
          </a:p>
        </p:txBody>
      </p:sp>
      <p:sp>
        <p:nvSpPr>
          <p:cNvPr id="42" name="object 42"/>
          <p:cNvSpPr/>
          <p:nvPr/>
        </p:nvSpPr>
        <p:spPr>
          <a:xfrm>
            <a:off x="8613451" y="3562834"/>
            <a:ext cx="1800225" cy="576580"/>
          </a:xfrm>
          <a:custGeom>
            <a:avLst/>
            <a:gdLst/>
            <a:ahLst/>
            <a:cxnLst/>
            <a:rect l="l" t="t" r="r" b="b"/>
            <a:pathLst>
              <a:path w="1800225" h="576579">
                <a:moveTo>
                  <a:pt x="0" y="96138"/>
                </a:moveTo>
                <a:lnTo>
                  <a:pt x="7536" y="58721"/>
                </a:lnTo>
                <a:lnTo>
                  <a:pt x="28098" y="28162"/>
                </a:lnTo>
                <a:lnTo>
                  <a:pt x="58614" y="7556"/>
                </a:lnTo>
                <a:lnTo>
                  <a:pt x="96012" y="0"/>
                </a:lnTo>
                <a:lnTo>
                  <a:pt x="1704085" y="0"/>
                </a:lnTo>
                <a:lnTo>
                  <a:pt x="1741503" y="7556"/>
                </a:lnTo>
                <a:lnTo>
                  <a:pt x="1772062" y="28162"/>
                </a:lnTo>
                <a:lnTo>
                  <a:pt x="1792668" y="58721"/>
                </a:lnTo>
                <a:lnTo>
                  <a:pt x="1800225" y="96138"/>
                </a:lnTo>
                <a:lnTo>
                  <a:pt x="1800225" y="480313"/>
                </a:lnTo>
                <a:lnTo>
                  <a:pt x="1792668" y="517657"/>
                </a:lnTo>
                <a:lnTo>
                  <a:pt x="1772062" y="548179"/>
                </a:lnTo>
                <a:lnTo>
                  <a:pt x="1741503" y="568771"/>
                </a:lnTo>
                <a:lnTo>
                  <a:pt x="1704085" y="576326"/>
                </a:lnTo>
                <a:lnTo>
                  <a:pt x="96012" y="576326"/>
                </a:lnTo>
                <a:lnTo>
                  <a:pt x="58614" y="568771"/>
                </a:lnTo>
                <a:lnTo>
                  <a:pt x="28098" y="548179"/>
                </a:lnTo>
                <a:lnTo>
                  <a:pt x="7536" y="517657"/>
                </a:lnTo>
                <a:lnTo>
                  <a:pt x="0" y="480313"/>
                </a:lnTo>
                <a:lnTo>
                  <a:pt x="0" y="96138"/>
                </a:lnTo>
                <a:close/>
              </a:path>
            </a:pathLst>
          </a:custGeom>
          <a:ln w="9525">
            <a:solidFill>
              <a:srgbClr val="000000"/>
            </a:solidFill>
          </a:ln>
        </p:spPr>
        <p:txBody>
          <a:bodyPr wrap="square" lIns="0" tIns="0" rIns="0" bIns="0" rtlCol="0"/>
          <a:lstStyle/>
          <a:p>
            <a:endParaRPr/>
          </a:p>
        </p:txBody>
      </p:sp>
      <p:sp>
        <p:nvSpPr>
          <p:cNvPr id="43" name="object 43"/>
          <p:cNvSpPr txBox="1"/>
          <p:nvPr/>
        </p:nvSpPr>
        <p:spPr>
          <a:xfrm>
            <a:off x="9044107" y="3710536"/>
            <a:ext cx="9398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被测程序</a:t>
            </a:r>
            <a:endParaRPr sz="1800">
              <a:latin typeface="宋体" panose="02010600030101010101" pitchFamily="2" charset="-122"/>
              <a:cs typeface="宋体" panose="02010600030101010101" pitchFamily="2" charset="-122"/>
            </a:endParaRPr>
          </a:p>
        </p:txBody>
      </p:sp>
      <p:sp>
        <p:nvSpPr>
          <p:cNvPr id="44" name="object 44"/>
          <p:cNvSpPr txBox="1"/>
          <p:nvPr/>
        </p:nvSpPr>
        <p:spPr>
          <a:xfrm>
            <a:off x="8613451" y="4929736"/>
            <a:ext cx="1800225" cy="504825"/>
          </a:xfrm>
          <a:prstGeom prst="rect">
            <a:avLst/>
          </a:prstGeom>
          <a:solidFill>
            <a:srgbClr val="FFCC99"/>
          </a:solidFill>
          <a:ln w="9525">
            <a:solidFill>
              <a:srgbClr val="000000"/>
            </a:solidFill>
          </a:ln>
        </p:spPr>
        <p:txBody>
          <a:bodyPr vert="horz" wrap="square" lIns="0" tIns="107315" rIns="0" bIns="0" rtlCol="0">
            <a:spAutoFit/>
          </a:bodyPr>
          <a:lstStyle/>
          <a:p>
            <a:pPr marL="438150">
              <a:lnSpc>
                <a:spcPct val="100000"/>
              </a:lnSpc>
              <a:spcBef>
                <a:spcPts val="845"/>
              </a:spcBef>
            </a:pPr>
            <a:r>
              <a:rPr sz="1800" dirty="0">
                <a:latin typeface="宋体" panose="02010600030101010101" pitchFamily="2" charset="-122"/>
                <a:cs typeface="宋体" panose="02010600030101010101" pitchFamily="2" charset="-122"/>
              </a:rPr>
              <a:t>执行路径</a:t>
            </a:r>
            <a:endParaRPr sz="1800">
              <a:latin typeface="宋体" panose="02010600030101010101" pitchFamily="2" charset="-122"/>
              <a:cs typeface="宋体" panose="02010600030101010101" pitchFamily="2" charset="-122"/>
            </a:endParaRPr>
          </a:p>
        </p:txBody>
      </p:sp>
      <p:sp>
        <p:nvSpPr>
          <p:cNvPr id="45" name="object 45"/>
          <p:cNvSpPr/>
          <p:nvPr/>
        </p:nvSpPr>
        <p:spPr>
          <a:xfrm>
            <a:off x="6633775" y="4282036"/>
            <a:ext cx="1800225" cy="504825"/>
          </a:xfrm>
          <a:custGeom>
            <a:avLst/>
            <a:gdLst/>
            <a:ahLst/>
            <a:cxnLst/>
            <a:rect l="l" t="t" r="r" b="b"/>
            <a:pathLst>
              <a:path w="1800225" h="504825">
                <a:moveTo>
                  <a:pt x="0" y="504825"/>
                </a:moveTo>
                <a:lnTo>
                  <a:pt x="1800225" y="504825"/>
                </a:lnTo>
                <a:lnTo>
                  <a:pt x="1800225" y="0"/>
                </a:lnTo>
                <a:lnTo>
                  <a:pt x="0" y="0"/>
                </a:lnTo>
                <a:lnTo>
                  <a:pt x="0" y="504825"/>
                </a:lnTo>
                <a:close/>
              </a:path>
            </a:pathLst>
          </a:custGeom>
          <a:ln w="9525">
            <a:solidFill>
              <a:srgbClr val="000000"/>
            </a:solidFill>
          </a:ln>
        </p:spPr>
        <p:txBody>
          <a:bodyPr wrap="square" lIns="0" tIns="0" rIns="0" bIns="0" rtlCol="0"/>
          <a:lstStyle/>
          <a:p>
            <a:endParaRPr/>
          </a:p>
        </p:txBody>
      </p:sp>
      <p:sp>
        <p:nvSpPr>
          <p:cNvPr id="46" name="object 46"/>
          <p:cNvSpPr txBox="1"/>
          <p:nvPr/>
        </p:nvSpPr>
        <p:spPr>
          <a:xfrm>
            <a:off x="6633775" y="4282036"/>
            <a:ext cx="1800225" cy="504825"/>
          </a:xfrm>
          <a:prstGeom prst="rect">
            <a:avLst/>
          </a:prstGeom>
          <a:solidFill>
            <a:srgbClr val="FFCC99"/>
          </a:solidFill>
        </p:spPr>
        <p:txBody>
          <a:bodyPr vert="horz" wrap="square" lIns="0" tIns="111760" rIns="0" bIns="0" rtlCol="0">
            <a:spAutoFit/>
          </a:bodyPr>
          <a:lstStyle/>
          <a:p>
            <a:pPr marL="213995">
              <a:lnSpc>
                <a:spcPct val="100000"/>
              </a:lnSpc>
              <a:spcBef>
                <a:spcPts val="880"/>
              </a:spcBef>
            </a:pPr>
            <a:r>
              <a:rPr sz="1800" dirty="0">
                <a:latin typeface="宋体" panose="02010600030101010101" pitchFamily="2" charset="-122"/>
                <a:cs typeface="宋体" panose="02010600030101010101" pitchFamily="2" charset="-122"/>
              </a:rPr>
              <a:t>覆盖情况分析</a:t>
            </a:r>
            <a:endParaRPr sz="1800">
              <a:latin typeface="宋体" panose="02010600030101010101" pitchFamily="2" charset="-122"/>
              <a:cs typeface="宋体" panose="02010600030101010101" pitchFamily="2" charset="-122"/>
            </a:endParaRPr>
          </a:p>
        </p:txBody>
      </p:sp>
      <p:sp>
        <p:nvSpPr>
          <p:cNvPr id="47" name="object 47"/>
          <p:cNvSpPr/>
          <p:nvPr/>
        </p:nvSpPr>
        <p:spPr>
          <a:xfrm>
            <a:off x="2960300" y="2856461"/>
            <a:ext cx="936625" cy="114300"/>
          </a:xfrm>
          <a:custGeom>
            <a:avLst/>
            <a:gdLst/>
            <a:ahLst/>
            <a:cxnLst/>
            <a:rect l="l" t="t" r="r" b="b"/>
            <a:pathLst>
              <a:path w="936625" h="114300">
                <a:moveTo>
                  <a:pt x="822325" y="0"/>
                </a:moveTo>
                <a:lnTo>
                  <a:pt x="822325" y="114300"/>
                </a:lnTo>
                <a:lnTo>
                  <a:pt x="898525" y="76200"/>
                </a:lnTo>
                <a:lnTo>
                  <a:pt x="841375" y="76200"/>
                </a:lnTo>
                <a:lnTo>
                  <a:pt x="841375" y="38100"/>
                </a:lnTo>
                <a:lnTo>
                  <a:pt x="898525" y="38100"/>
                </a:lnTo>
                <a:lnTo>
                  <a:pt x="822325" y="0"/>
                </a:lnTo>
                <a:close/>
              </a:path>
              <a:path w="936625" h="114300">
                <a:moveTo>
                  <a:pt x="822325" y="38100"/>
                </a:moveTo>
                <a:lnTo>
                  <a:pt x="0" y="38100"/>
                </a:lnTo>
                <a:lnTo>
                  <a:pt x="0" y="76200"/>
                </a:lnTo>
                <a:lnTo>
                  <a:pt x="822325" y="76200"/>
                </a:lnTo>
                <a:lnTo>
                  <a:pt x="822325" y="38100"/>
                </a:lnTo>
                <a:close/>
              </a:path>
              <a:path w="936625" h="114300">
                <a:moveTo>
                  <a:pt x="898525" y="38100"/>
                </a:moveTo>
                <a:lnTo>
                  <a:pt x="841375" y="38100"/>
                </a:lnTo>
                <a:lnTo>
                  <a:pt x="841375" y="76200"/>
                </a:lnTo>
                <a:lnTo>
                  <a:pt x="898525" y="76200"/>
                </a:lnTo>
                <a:lnTo>
                  <a:pt x="936625" y="57150"/>
                </a:lnTo>
                <a:lnTo>
                  <a:pt x="898525" y="38100"/>
                </a:lnTo>
                <a:close/>
              </a:path>
            </a:pathLst>
          </a:custGeom>
          <a:solidFill>
            <a:srgbClr val="000000"/>
          </a:solidFill>
        </p:spPr>
        <p:txBody>
          <a:bodyPr wrap="square" lIns="0" tIns="0" rIns="0" bIns="0" rtlCol="0"/>
          <a:lstStyle/>
          <a:p>
            <a:endParaRPr/>
          </a:p>
        </p:txBody>
      </p:sp>
      <p:sp>
        <p:nvSpPr>
          <p:cNvPr id="48" name="object 48"/>
          <p:cNvSpPr txBox="1"/>
          <p:nvPr/>
        </p:nvSpPr>
        <p:spPr>
          <a:xfrm>
            <a:off x="2100763" y="2125256"/>
            <a:ext cx="8000365" cy="970915"/>
          </a:xfrm>
          <a:prstGeom prst="rect">
            <a:avLst/>
          </a:prstGeom>
        </p:spPr>
        <p:txBody>
          <a:bodyPr vert="horz" wrap="square" lIns="0" tIns="0" rIns="0" bIns="0" rtlCol="0">
            <a:spAutoFit/>
          </a:bodyPr>
          <a:lstStyle/>
          <a:p>
            <a:pPr marL="7072630">
              <a:lnSpc>
                <a:spcPct val="100000"/>
              </a:lnSpc>
            </a:pPr>
            <a:r>
              <a:rPr sz="1800" spc="-5" dirty="0">
                <a:latin typeface="宋体" panose="02010600030101010101" pitchFamily="2" charset="-122"/>
                <a:cs typeface="宋体" panose="02010600030101010101" pitchFamily="2" charset="-122"/>
              </a:rPr>
              <a:t>测试用例</a:t>
            </a:r>
            <a:endParaRPr sz="1800" dirty="0">
              <a:latin typeface="宋体" panose="02010600030101010101" pitchFamily="2" charset="-122"/>
              <a:cs typeface="宋体" panose="02010600030101010101" pitchFamily="2" charset="-122"/>
            </a:endParaRPr>
          </a:p>
          <a:p>
            <a:pPr marL="1095375">
              <a:lnSpc>
                <a:spcPts val="2125"/>
              </a:lnSpc>
              <a:spcBef>
                <a:spcPts val="1240"/>
              </a:spcBef>
            </a:pPr>
            <a:r>
              <a:rPr sz="1800" dirty="0">
                <a:latin typeface="宋体" panose="02010600030101010101" pitchFamily="2" charset="-122"/>
                <a:cs typeface="宋体" panose="02010600030101010101" pitchFamily="2" charset="-122"/>
              </a:rPr>
              <a:t>分析</a:t>
            </a:r>
          </a:p>
          <a:p>
            <a:pPr marL="12700">
              <a:lnSpc>
                <a:spcPts val="2115"/>
              </a:lnSpc>
            </a:pPr>
            <a:r>
              <a:rPr sz="1800" spc="-5" dirty="0">
                <a:latin typeface="宋体" panose="02010600030101010101" pitchFamily="2" charset="-122"/>
                <a:cs typeface="宋体" panose="02010600030101010101" pitchFamily="2" charset="-122"/>
              </a:rPr>
              <a:t>源程序</a:t>
            </a:r>
            <a:endParaRPr sz="1800" dirty="0">
              <a:latin typeface="宋体" panose="02010600030101010101" pitchFamily="2" charset="-122"/>
              <a:cs typeface="宋体" panose="02010600030101010101" pitchFamily="2" charset="-122"/>
            </a:endParaRPr>
          </a:p>
        </p:txBody>
      </p:sp>
      <p:sp>
        <p:nvSpPr>
          <p:cNvPr id="49" name="object 49"/>
          <p:cNvSpPr/>
          <p:nvPr/>
        </p:nvSpPr>
        <p:spPr>
          <a:xfrm>
            <a:off x="6416223" y="2856461"/>
            <a:ext cx="1729105" cy="114300"/>
          </a:xfrm>
          <a:custGeom>
            <a:avLst/>
            <a:gdLst/>
            <a:ahLst/>
            <a:cxnLst/>
            <a:rect l="l" t="t" r="r" b="b"/>
            <a:pathLst>
              <a:path w="1729104" h="114300">
                <a:moveTo>
                  <a:pt x="1614551" y="0"/>
                </a:moveTo>
                <a:lnTo>
                  <a:pt x="1614551" y="114300"/>
                </a:lnTo>
                <a:lnTo>
                  <a:pt x="1690751" y="76200"/>
                </a:lnTo>
                <a:lnTo>
                  <a:pt x="1633601" y="76200"/>
                </a:lnTo>
                <a:lnTo>
                  <a:pt x="1633601" y="38100"/>
                </a:lnTo>
                <a:lnTo>
                  <a:pt x="1690751" y="38100"/>
                </a:lnTo>
                <a:lnTo>
                  <a:pt x="1614551" y="0"/>
                </a:lnTo>
                <a:close/>
              </a:path>
              <a:path w="1729104" h="114300">
                <a:moveTo>
                  <a:pt x="1614551" y="38100"/>
                </a:moveTo>
                <a:lnTo>
                  <a:pt x="0" y="38100"/>
                </a:lnTo>
                <a:lnTo>
                  <a:pt x="0" y="76200"/>
                </a:lnTo>
                <a:lnTo>
                  <a:pt x="1614551" y="76200"/>
                </a:lnTo>
                <a:lnTo>
                  <a:pt x="1614551" y="38100"/>
                </a:lnTo>
                <a:close/>
              </a:path>
              <a:path w="1729104" h="114300">
                <a:moveTo>
                  <a:pt x="1690751" y="38100"/>
                </a:moveTo>
                <a:lnTo>
                  <a:pt x="1633601" y="38100"/>
                </a:lnTo>
                <a:lnTo>
                  <a:pt x="1633601" y="76200"/>
                </a:lnTo>
                <a:lnTo>
                  <a:pt x="1690751" y="76200"/>
                </a:lnTo>
                <a:lnTo>
                  <a:pt x="1728851" y="57150"/>
                </a:lnTo>
                <a:lnTo>
                  <a:pt x="1690751" y="38100"/>
                </a:lnTo>
                <a:close/>
              </a:path>
            </a:pathLst>
          </a:custGeom>
          <a:solidFill>
            <a:srgbClr val="000000"/>
          </a:solidFill>
        </p:spPr>
        <p:txBody>
          <a:bodyPr wrap="square" lIns="0" tIns="0" rIns="0" bIns="0" rtlCol="0"/>
          <a:lstStyle/>
          <a:p>
            <a:endParaRPr/>
          </a:p>
        </p:txBody>
      </p:sp>
      <p:sp>
        <p:nvSpPr>
          <p:cNvPr id="50" name="object 50"/>
          <p:cNvSpPr/>
          <p:nvPr/>
        </p:nvSpPr>
        <p:spPr>
          <a:xfrm>
            <a:off x="9456350" y="2986636"/>
            <a:ext cx="114300" cy="576580"/>
          </a:xfrm>
          <a:custGeom>
            <a:avLst/>
            <a:gdLst/>
            <a:ahLst/>
            <a:cxnLst/>
            <a:rect l="l" t="t" r="r" b="b"/>
            <a:pathLst>
              <a:path w="114300" h="576579">
                <a:moveTo>
                  <a:pt x="38100" y="461899"/>
                </a:moveTo>
                <a:lnTo>
                  <a:pt x="0" y="461899"/>
                </a:lnTo>
                <a:lnTo>
                  <a:pt x="57150" y="576199"/>
                </a:lnTo>
                <a:lnTo>
                  <a:pt x="104775" y="480949"/>
                </a:lnTo>
                <a:lnTo>
                  <a:pt x="38100" y="480949"/>
                </a:lnTo>
                <a:lnTo>
                  <a:pt x="38100" y="461899"/>
                </a:lnTo>
                <a:close/>
              </a:path>
              <a:path w="114300" h="576579">
                <a:moveTo>
                  <a:pt x="76200" y="0"/>
                </a:moveTo>
                <a:lnTo>
                  <a:pt x="38100" y="0"/>
                </a:lnTo>
                <a:lnTo>
                  <a:pt x="38100" y="480949"/>
                </a:lnTo>
                <a:lnTo>
                  <a:pt x="76200" y="480949"/>
                </a:lnTo>
                <a:lnTo>
                  <a:pt x="76200" y="0"/>
                </a:lnTo>
                <a:close/>
              </a:path>
              <a:path w="114300" h="576579">
                <a:moveTo>
                  <a:pt x="114300" y="461899"/>
                </a:moveTo>
                <a:lnTo>
                  <a:pt x="76200" y="461899"/>
                </a:lnTo>
                <a:lnTo>
                  <a:pt x="76200" y="480949"/>
                </a:lnTo>
                <a:lnTo>
                  <a:pt x="104775" y="480949"/>
                </a:lnTo>
                <a:lnTo>
                  <a:pt x="114300" y="461899"/>
                </a:lnTo>
                <a:close/>
              </a:path>
            </a:pathLst>
          </a:custGeom>
          <a:solidFill>
            <a:srgbClr val="000000"/>
          </a:solidFill>
        </p:spPr>
        <p:txBody>
          <a:bodyPr wrap="square" lIns="0" tIns="0" rIns="0" bIns="0" rtlCol="0"/>
          <a:lstStyle/>
          <a:p>
            <a:endParaRPr/>
          </a:p>
        </p:txBody>
      </p:sp>
      <p:sp>
        <p:nvSpPr>
          <p:cNvPr id="51" name="object 51"/>
          <p:cNvSpPr/>
          <p:nvPr/>
        </p:nvSpPr>
        <p:spPr>
          <a:xfrm>
            <a:off x="9456350" y="4139161"/>
            <a:ext cx="114300" cy="790575"/>
          </a:xfrm>
          <a:custGeom>
            <a:avLst/>
            <a:gdLst/>
            <a:ahLst/>
            <a:cxnLst/>
            <a:rect l="l" t="t" r="r" b="b"/>
            <a:pathLst>
              <a:path w="114300" h="790575">
                <a:moveTo>
                  <a:pt x="38100" y="676275"/>
                </a:moveTo>
                <a:lnTo>
                  <a:pt x="0" y="676275"/>
                </a:lnTo>
                <a:lnTo>
                  <a:pt x="57150" y="790575"/>
                </a:lnTo>
                <a:lnTo>
                  <a:pt x="104775" y="695325"/>
                </a:lnTo>
                <a:lnTo>
                  <a:pt x="38100" y="695325"/>
                </a:lnTo>
                <a:lnTo>
                  <a:pt x="38100" y="676275"/>
                </a:lnTo>
                <a:close/>
              </a:path>
              <a:path w="114300" h="790575">
                <a:moveTo>
                  <a:pt x="76200" y="0"/>
                </a:moveTo>
                <a:lnTo>
                  <a:pt x="38100" y="0"/>
                </a:lnTo>
                <a:lnTo>
                  <a:pt x="38100" y="695325"/>
                </a:lnTo>
                <a:lnTo>
                  <a:pt x="76200" y="695325"/>
                </a:lnTo>
                <a:lnTo>
                  <a:pt x="76200" y="0"/>
                </a:lnTo>
                <a:close/>
              </a:path>
              <a:path w="114300" h="790575">
                <a:moveTo>
                  <a:pt x="114300" y="676275"/>
                </a:moveTo>
                <a:lnTo>
                  <a:pt x="76200" y="676275"/>
                </a:lnTo>
                <a:lnTo>
                  <a:pt x="76200" y="695325"/>
                </a:lnTo>
                <a:lnTo>
                  <a:pt x="104775" y="695325"/>
                </a:lnTo>
                <a:lnTo>
                  <a:pt x="114300" y="676275"/>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白盒测试的</a:t>
            </a:r>
            <a:r>
              <a:rPr lang="en-US" dirty="0">
                <a:latin typeface="Arial" panose="020B0604020202020204"/>
                <a:cs typeface="Arial" panose="020B0604020202020204"/>
              </a:rPr>
              <a:t>Venn</a:t>
            </a:r>
            <a:r>
              <a:rPr lang="en-US" spc="-105" dirty="0">
                <a:latin typeface="Arial" panose="020B0604020202020204"/>
                <a:cs typeface="Arial" panose="020B0604020202020204"/>
              </a:rPr>
              <a:t> </a:t>
            </a:r>
            <a:r>
              <a:rPr lang="en-US" dirty="0">
                <a:latin typeface="Arial" panose="020B0604020202020204"/>
                <a:cs typeface="Arial" panose="020B0604020202020204"/>
              </a:rPr>
              <a:t>Diagram</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zh-CN" altLang="en-US" dirty="0">
                <a:solidFill>
                  <a:srgbClr val="FF0000"/>
                </a:solidFill>
                <a:latin typeface="新宋体" panose="02010609030101010101" charset="-122"/>
                <a:cs typeface="新宋体" panose="02010609030101010101" charset="-122"/>
              </a:rPr>
              <a:t>注意：覆盖区域只能在程序所实现的部分</a:t>
            </a:r>
            <a:endParaRPr lang="zh-CN" altLang="en-US" dirty="0">
              <a:latin typeface="新宋体" panose="02010609030101010101" charset="-122"/>
              <a:cs typeface="新宋体" panose="02010609030101010101"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12</a:t>
            </a:fld>
            <a:endParaRPr lang="zh-CN" altLang="en-US"/>
          </a:p>
        </p:txBody>
      </p:sp>
      <p:sp>
        <p:nvSpPr>
          <p:cNvPr id="5" name="object 9"/>
          <p:cNvSpPr/>
          <p:nvPr/>
        </p:nvSpPr>
        <p:spPr>
          <a:xfrm>
            <a:off x="4359038" y="2360612"/>
            <a:ext cx="3025775" cy="2663825"/>
          </a:xfrm>
          <a:custGeom>
            <a:avLst/>
            <a:gdLst/>
            <a:ahLst/>
            <a:cxnLst/>
            <a:rect l="l" t="t" r="r" b="b"/>
            <a:pathLst>
              <a:path w="3025775" h="2663825">
                <a:moveTo>
                  <a:pt x="0" y="2663825"/>
                </a:moveTo>
                <a:lnTo>
                  <a:pt x="3025775" y="2663825"/>
                </a:lnTo>
                <a:lnTo>
                  <a:pt x="3025775" y="0"/>
                </a:lnTo>
                <a:lnTo>
                  <a:pt x="0" y="0"/>
                </a:lnTo>
                <a:lnTo>
                  <a:pt x="0" y="2663825"/>
                </a:lnTo>
                <a:close/>
              </a:path>
            </a:pathLst>
          </a:custGeom>
          <a:solidFill>
            <a:srgbClr val="FFFF99"/>
          </a:solidFill>
        </p:spPr>
        <p:txBody>
          <a:bodyPr wrap="square" lIns="0" tIns="0" rIns="0" bIns="0" rtlCol="0"/>
          <a:lstStyle/>
          <a:p>
            <a:endParaRPr/>
          </a:p>
        </p:txBody>
      </p:sp>
      <p:sp>
        <p:nvSpPr>
          <p:cNvPr id="6" name="object 10"/>
          <p:cNvSpPr/>
          <p:nvPr/>
        </p:nvSpPr>
        <p:spPr>
          <a:xfrm>
            <a:off x="4359038" y="2360612"/>
            <a:ext cx="3025775" cy="2663825"/>
          </a:xfrm>
          <a:custGeom>
            <a:avLst/>
            <a:gdLst/>
            <a:ahLst/>
            <a:cxnLst/>
            <a:rect l="l" t="t" r="r" b="b"/>
            <a:pathLst>
              <a:path w="3025775" h="2663825">
                <a:moveTo>
                  <a:pt x="0" y="2663825"/>
                </a:moveTo>
                <a:lnTo>
                  <a:pt x="3025775" y="2663825"/>
                </a:lnTo>
                <a:lnTo>
                  <a:pt x="3025775" y="0"/>
                </a:lnTo>
                <a:lnTo>
                  <a:pt x="0" y="0"/>
                </a:lnTo>
                <a:lnTo>
                  <a:pt x="0" y="2663825"/>
                </a:lnTo>
                <a:close/>
              </a:path>
            </a:pathLst>
          </a:custGeom>
          <a:ln w="9525">
            <a:solidFill>
              <a:srgbClr val="000000"/>
            </a:solidFill>
          </a:ln>
        </p:spPr>
        <p:txBody>
          <a:bodyPr wrap="square" lIns="0" tIns="0" rIns="0" bIns="0" rtlCol="0"/>
          <a:lstStyle/>
          <a:p>
            <a:endParaRPr/>
          </a:p>
        </p:txBody>
      </p:sp>
      <p:sp>
        <p:nvSpPr>
          <p:cNvPr id="7" name="object 11"/>
          <p:cNvSpPr/>
          <p:nvPr/>
        </p:nvSpPr>
        <p:spPr>
          <a:xfrm>
            <a:off x="4862212" y="3152838"/>
            <a:ext cx="1297305" cy="1295400"/>
          </a:xfrm>
          <a:custGeom>
            <a:avLst/>
            <a:gdLst/>
            <a:ahLst/>
            <a:cxnLst/>
            <a:rect l="l" t="t" r="r" b="b"/>
            <a:pathLst>
              <a:path w="1297304" h="1295400">
                <a:moveTo>
                  <a:pt x="648462" y="0"/>
                </a:moveTo>
                <a:lnTo>
                  <a:pt x="600065" y="1776"/>
                </a:lnTo>
                <a:lnTo>
                  <a:pt x="552636" y="7021"/>
                </a:lnTo>
                <a:lnTo>
                  <a:pt x="506297" y="15611"/>
                </a:lnTo>
                <a:lnTo>
                  <a:pt x="461176" y="27419"/>
                </a:lnTo>
                <a:lnTo>
                  <a:pt x="417396" y="42321"/>
                </a:lnTo>
                <a:lnTo>
                  <a:pt x="375084" y="60191"/>
                </a:lnTo>
                <a:lnTo>
                  <a:pt x="334366" y="80905"/>
                </a:lnTo>
                <a:lnTo>
                  <a:pt x="295365" y="104337"/>
                </a:lnTo>
                <a:lnTo>
                  <a:pt x="258209" y="130362"/>
                </a:lnTo>
                <a:lnTo>
                  <a:pt x="223021" y="158854"/>
                </a:lnTo>
                <a:lnTo>
                  <a:pt x="189928" y="189690"/>
                </a:lnTo>
                <a:lnTo>
                  <a:pt x="159055" y="222743"/>
                </a:lnTo>
                <a:lnTo>
                  <a:pt x="130527" y="257888"/>
                </a:lnTo>
                <a:lnTo>
                  <a:pt x="104470" y="295001"/>
                </a:lnTo>
                <a:lnTo>
                  <a:pt x="81008" y="333955"/>
                </a:lnTo>
                <a:lnTo>
                  <a:pt x="60268" y="374626"/>
                </a:lnTo>
                <a:lnTo>
                  <a:pt x="42375" y="416889"/>
                </a:lnTo>
                <a:lnTo>
                  <a:pt x="27454" y="460619"/>
                </a:lnTo>
                <a:lnTo>
                  <a:pt x="15631" y="505690"/>
                </a:lnTo>
                <a:lnTo>
                  <a:pt x="7030" y="551977"/>
                </a:lnTo>
                <a:lnTo>
                  <a:pt x="1778" y="599355"/>
                </a:lnTo>
                <a:lnTo>
                  <a:pt x="0" y="647700"/>
                </a:lnTo>
                <a:lnTo>
                  <a:pt x="1778" y="696028"/>
                </a:lnTo>
                <a:lnTo>
                  <a:pt x="7030" y="743393"/>
                </a:lnTo>
                <a:lnTo>
                  <a:pt x="15631" y="789670"/>
                </a:lnTo>
                <a:lnTo>
                  <a:pt x="27454" y="834734"/>
                </a:lnTo>
                <a:lnTo>
                  <a:pt x="42375" y="878458"/>
                </a:lnTo>
                <a:lnTo>
                  <a:pt x="60268" y="920718"/>
                </a:lnTo>
                <a:lnTo>
                  <a:pt x="81008" y="961388"/>
                </a:lnTo>
                <a:lnTo>
                  <a:pt x="104470" y="1000342"/>
                </a:lnTo>
                <a:lnTo>
                  <a:pt x="130527" y="1037456"/>
                </a:lnTo>
                <a:lnTo>
                  <a:pt x="159055" y="1072605"/>
                </a:lnTo>
                <a:lnTo>
                  <a:pt x="189928" y="1105662"/>
                </a:lnTo>
                <a:lnTo>
                  <a:pt x="223021" y="1136502"/>
                </a:lnTo>
                <a:lnTo>
                  <a:pt x="258209" y="1165000"/>
                </a:lnTo>
                <a:lnTo>
                  <a:pt x="295365" y="1191030"/>
                </a:lnTo>
                <a:lnTo>
                  <a:pt x="334366" y="1214468"/>
                </a:lnTo>
                <a:lnTo>
                  <a:pt x="375084" y="1235187"/>
                </a:lnTo>
                <a:lnTo>
                  <a:pt x="417396" y="1253063"/>
                </a:lnTo>
                <a:lnTo>
                  <a:pt x="461176" y="1267970"/>
                </a:lnTo>
                <a:lnTo>
                  <a:pt x="506297" y="1279782"/>
                </a:lnTo>
                <a:lnTo>
                  <a:pt x="552636" y="1288375"/>
                </a:lnTo>
                <a:lnTo>
                  <a:pt x="600065" y="1293622"/>
                </a:lnTo>
                <a:lnTo>
                  <a:pt x="648462" y="1295400"/>
                </a:lnTo>
                <a:lnTo>
                  <a:pt x="696858" y="1293622"/>
                </a:lnTo>
                <a:lnTo>
                  <a:pt x="744290" y="1288375"/>
                </a:lnTo>
                <a:lnTo>
                  <a:pt x="790632" y="1279782"/>
                </a:lnTo>
                <a:lnTo>
                  <a:pt x="835759" y="1267970"/>
                </a:lnTo>
                <a:lnTo>
                  <a:pt x="879544" y="1253063"/>
                </a:lnTo>
                <a:lnTo>
                  <a:pt x="921862" y="1235187"/>
                </a:lnTo>
                <a:lnTo>
                  <a:pt x="962588" y="1214468"/>
                </a:lnTo>
                <a:lnTo>
                  <a:pt x="1001596" y="1191030"/>
                </a:lnTo>
                <a:lnTo>
                  <a:pt x="1038761" y="1165000"/>
                </a:lnTo>
                <a:lnTo>
                  <a:pt x="1073957" y="1136502"/>
                </a:lnTo>
                <a:lnTo>
                  <a:pt x="1107058" y="1105662"/>
                </a:lnTo>
                <a:lnTo>
                  <a:pt x="1137940" y="1072605"/>
                </a:lnTo>
                <a:lnTo>
                  <a:pt x="1166477" y="1037456"/>
                </a:lnTo>
                <a:lnTo>
                  <a:pt x="1192542" y="1000342"/>
                </a:lnTo>
                <a:lnTo>
                  <a:pt x="1216011" y="961388"/>
                </a:lnTo>
                <a:lnTo>
                  <a:pt x="1236758" y="920718"/>
                </a:lnTo>
                <a:lnTo>
                  <a:pt x="1254658" y="878458"/>
                </a:lnTo>
                <a:lnTo>
                  <a:pt x="1269585" y="834734"/>
                </a:lnTo>
                <a:lnTo>
                  <a:pt x="1281413" y="789670"/>
                </a:lnTo>
                <a:lnTo>
                  <a:pt x="1290017" y="743393"/>
                </a:lnTo>
                <a:lnTo>
                  <a:pt x="1295271" y="696028"/>
                </a:lnTo>
                <a:lnTo>
                  <a:pt x="1297051" y="647700"/>
                </a:lnTo>
                <a:lnTo>
                  <a:pt x="1295271" y="599355"/>
                </a:lnTo>
                <a:lnTo>
                  <a:pt x="1290017" y="551977"/>
                </a:lnTo>
                <a:lnTo>
                  <a:pt x="1281413" y="505690"/>
                </a:lnTo>
                <a:lnTo>
                  <a:pt x="1269585" y="460619"/>
                </a:lnTo>
                <a:lnTo>
                  <a:pt x="1254658" y="416889"/>
                </a:lnTo>
                <a:lnTo>
                  <a:pt x="1236758" y="374626"/>
                </a:lnTo>
                <a:lnTo>
                  <a:pt x="1216011" y="333955"/>
                </a:lnTo>
                <a:lnTo>
                  <a:pt x="1192542" y="295001"/>
                </a:lnTo>
                <a:lnTo>
                  <a:pt x="1166477" y="257888"/>
                </a:lnTo>
                <a:lnTo>
                  <a:pt x="1137940" y="222743"/>
                </a:lnTo>
                <a:lnTo>
                  <a:pt x="1107058" y="189690"/>
                </a:lnTo>
                <a:lnTo>
                  <a:pt x="1073957" y="158854"/>
                </a:lnTo>
                <a:lnTo>
                  <a:pt x="1038761" y="130362"/>
                </a:lnTo>
                <a:lnTo>
                  <a:pt x="1001596" y="104337"/>
                </a:lnTo>
                <a:lnTo>
                  <a:pt x="962588" y="80905"/>
                </a:lnTo>
                <a:lnTo>
                  <a:pt x="921862" y="60191"/>
                </a:lnTo>
                <a:lnTo>
                  <a:pt x="879544" y="42321"/>
                </a:lnTo>
                <a:lnTo>
                  <a:pt x="835759" y="27419"/>
                </a:lnTo>
                <a:lnTo>
                  <a:pt x="790632" y="15611"/>
                </a:lnTo>
                <a:lnTo>
                  <a:pt x="744290" y="7021"/>
                </a:lnTo>
                <a:lnTo>
                  <a:pt x="696858" y="1776"/>
                </a:lnTo>
                <a:lnTo>
                  <a:pt x="648462" y="0"/>
                </a:lnTo>
                <a:close/>
              </a:path>
            </a:pathLst>
          </a:custGeom>
          <a:solidFill>
            <a:srgbClr val="FFFFFF">
              <a:alpha val="50195"/>
            </a:srgbClr>
          </a:solidFill>
        </p:spPr>
        <p:txBody>
          <a:bodyPr wrap="square" lIns="0" tIns="0" rIns="0" bIns="0" rtlCol="0"/>
          <a:lstStyle/>
          <a:p>
            <a:endParaRPr/>
          </a:p>
        </p:txBody>
      </p:sp>
      <p:sp>
        <p:nvSpPr>
          <p:cNvPr id="8" name="object 12"/>
          <p:cNvSpPr/>
          <p:nvPr/>
        </p:nvSpPr>
        <p:spPr>
          <a:xfrm>
            <a:off x="4862212" y="3152838"/>
            <a:ext cx="1297305" cy="1295400"/>
          </a:xfrm>
          <a:custGeom>
            <a:avLst/>
            <a:gdLst/>
            <a:ahLst/>
            <a:cxnLst/>
            <a:rect l="l" t="t" r="r" b="b"/>
            <a:pathLst>
              <a:path w="1297304" h="1295400">
                <a:moveTo>
                  <a:pt x="0" y="647700"/>
                </a:moveTo>
                <a:lnTo>
                  <a:pt x="1778" y="599355"/>
                </a:lnTo>
                <a:lnTo>
                  <a:pt x="7030" y="551977"/>
                </a:lnTo>
                <a:lnTo>
                  <a:pt x="15631" y="505690"/>
                </a:lnTo>
                <a:lnTo>
                  <a:pt x="27454" y="460619"/>
                </a:lnTo>
                <a:lnTo>
                  <a:pt x="42375" y="416889"/>
                </a:lnTo>
                <a:lnTo>
                  <a:pt x="60268" y="374626"/>
                </a:lnTo>
                <a:lnTo>
                  <a:pt x="81008" y="333955"/>
                </a:lnTo>
                <a:lnTo>
                  <a:pt x="104470" y="295001"/>
                </a:lnTo>
                <a:lnTo>
                  <a:pt x="130527" y="257888"/>
                </a:lnTo>
                <a:lnTo>
                  <a:pt x="159055" y="222743"/>
                </a:lnTo>
                <a:lnTo>
                  <a:pt x="189928" y="189690"/>
                </a:lnTo>
                <a:lnTo>
                  <a:pt x="223021" y="158854"/>
                </a:lnTo>
                <a:lnTo>
                  <a:pt x="258209" y="130362"/>
                </a:lnTo>
                <a:lnTo>
                  <a:pt x="295365" y="104337"/>
                </a:lnTo>
                <a:lnTo>
                  <a:pt x="334366" y="80905"/>
                </a:lnTo>
                <a:lnTo>
                  <a:pt x="375084" y="60191"/>
                </a:lnTo>
                <a:lnTo>
                  <a:pt x="417396" y="42321"/>
                </a:lnTo>
                <a:lnTo>
                  <a:pt x="461176" y="27419"/>
                </a:lnTo>
                <a:lnTo>
                  <a:pt x="506297" y="15611"/>
                </a:lnTo>
                <a:lnTo>
                  <a:pt x="552636" y="7021"/>
                </a:lnTo>
                <a:lnTo>
                  <a:pt x="600065" y="1776"/>
                </a:lnTo>
                <a:lnTo>
                  <a:pt x="648462" y="0"/>
                </a:lnTo>
                <a:lnTo>
                  <a:pt x="696858" y="1776"/>
                </a:lnTo>
                <a:lnTo>
                  <a:pt x="744290" y="7021"/>
                </a:lnTo>
                <a:lnTo>
                  <a:pt x="790632" y="15611"/>
                </a:lnTo>
                <a:lnTo>
                  <a:pt x="835759" y="27419"/>
                </a:lnTo>
                <a:lnTo>
                  <a:pt x="879544" y="42321"/>
                </a:lnTo>
                <a:lnTo>
                  <a:pt x="921862" y="60191"/>
                </a:lnTo>
                <a:lnTo>
                  <a:pt x="962588" y="80905"/>
                </a:lnTo>
                <a:lnTo>
                  <a:pt x="1001596" y="104337"/>
                </a:lnTo>
                <a:lnTo>
                  <a:pt x="1038761" y="130362"/>
                </a:lnTo>
                <a:lnTo>
                  <a:pt x="1073957" y="158854"/>
                </a:lnTo>
                <a:lnTo>
                  <a:pt x="1107058" y="189690"/>
                </a:lnTo>
                <a:lnTo>
                  <a:pt x="1137940" y="222743"/>
                </a:lnTo>
                <a:lnTo>
                  <a:pt x="1166477" y="257888"/>
                </a:lnTo>
                <a:lnTo>
                  <a:pt x="1192542" y="295001"/>
                </a:lnTo>
                <a:lnTo>
                  <a:pt x="1216011" y="333955"/>
                </a:lnTo>
                <a:lnTo>
                  <a:pt x="1236758" y="374626"/>
                </a:lnTo>
                <a:lnTo>
                  <a:pt x="1254658" y="416889"/>
                </a:lnTo>
                <a:lnTo>
                  <a:pt x="1269585" y="460619"/>
                </a:lnTo>
                <a:lnTo>
                  <a:pt x="1281413" y="505690"/>
                </a:lnTo>
                <a:lnTo>
                  <a:pt x="1290017" y="551977"/>
                </a:lnTo>
                <a:lnTo>
                  <a:pt x="1295271" y="599355"/>
                </a:lnTo>
                <a:lnTo>
                  <a:pt x="1297051" y="647700"/>
                </a:lnTo>
                <a:lnTo>
                  <a:pt x="1295271" y="696028"/>
                </a:lnTo>
                <a:lnTo>
                  <a:pt x="1290017" y="743393"/>
                </a:lnTo>
                <a:lnTo>
                  <a:pt x="1281413" y="789670"/>
                </a:lnTo>
                <a:lnTo>
                  <a:pt x="1269585" y="834734"/>
                </a:lnTo>
                <a:lnTo>
                  <a:pt x="1254658" y="878458"/>
                </a:lnTo>
                <a:lnTo>
                  <a:pt x="1236758" y="920718"/>
                </a:lnTo>
                <a:lnTo>
                  <a:pt x="1216011" y="961388"/>
                </a:lnTo>
                <a:lnTo>
                  <a:pt x="1192542" y="1000342"/>
                </a:lnTo>
                <a:lnTo>
                  <a:pt x="1166477" y="1037456"/>
                </a:lnTo>
                <a:lnTo>
                  <a:pt x="1137940" y="1072605"/>
                </a:lnTo>
                <a:lnTo>
                  <a:pt x="1107058" y="1105662"/>
                </a:lnTo>
                <a:lnTo>
                  <a:pt x="1073957" y="1136502"/>
                </a:lnTo>
                <a:lnTo>
                  <a:pt x="1038761" y="1165000"/>
                </a:lnTo>
                <a:lnTo>
                  <a:pt x="1001596" y="1191030"/>
                </a:lnTo>
                <a:lnTo>
                  <a:pt x="962588" y="1214468"/>
                </a:lnTo>
                <a:lnTo>
                  <a:pt x="921862" y="1235187"/>
                </a:lnTo>
                <a:lnTo>
                  <a:pt x="879544" y="1253063"/>
                </a:lnTo>
                <a:lnTo>
                  <a:pt x="835759" y="1267970"/>
                </a:lnTo>
                <a:lnTo>
                  <a:pt x="790632" y="1279782"/>
                </a:lnTo>
                <a:lnTo>
                  <a:pt x="744290" y="1288375"/>
                </a:lnTo>
                <a:lnTo>
                  <a:pt x="696858" y="1293622"/>
                </a:lnTo>
                <a:lnTo>
                  <a:pt x="648462" y="1295400"/>
                </a:lnTo>
                <a:lnTo>
                  <a:pt x="600065" y="1293622"/>
                </a:lnTo>
                <a:lnTo>
                  <a:pt x="552636" y="1288375"/>
                </a:lnTo>
                <a:lnTo>
                  <a:pt x="506297" y="1279782"/>
                </a:lnTo>
                <a:lnTo>
                  <a:pt x="461176" y="1267970"/>
                </a:lnTo>
                <a:lnTo>
                  <a:pt x="417396" y="1253063"/>
                </a:lnTo>
                <a:lnTo>
                  <a:pt x="375084" y="1235187"/>
                </a:lnTo>
                <a:lnTo>
                  <a:pt x="334366" y="1214468"/>
                </a:lnTo>
                <a:lnTo>
                  <a:pt x="295365" y="1191030"/>
                </a:lnTo>
                <a:lnTo>
                  <a:pt x="258209" y="1165000"/>
                </a:lnTo>
                <a:lnTo>
                  <a:pt x="223021" y="1136502"/>
                </a:lnTo>
                <a:lnTo>
                  <a:pt x="189928" y="1105662"/>
                </a:lnTo>
                <a:lnTo>
                  <a:pt x="159055" y="1072605"/>
                </a:lnTo>
                <a:lnTo>
                  <a:pt x="130527" y="1037456"/>
                </a:lnTo>
                <a:lnTo>
                  <a:pt x="104470" y="1000342"/>
                </a:lnTo>
                <a:lnTo>
                  <a:pt x="81008" y="961388"/>
                </a:lnTo>
                <a:lnTo>
                  <a:pt x="60268" y="920718"/>
                </a:lnTo>
                <a:lnTo>
                  <a:pt x="42375" y="878458"/>
                </a:lnTo>
                <a:lnTo>
                  <a:pt x="27454" y="834734"/>
                </a:lnTo>
                <a:lnTo>
                  <a:pt x="15631" y="789670"/>
                </a:lnTo>
                <a:lnTo>
                  <a:pt x="7030" y="743393"/>
                </a:lnTo>
                <a:lnTo>
                  <a:pt x="1778" y="696028"/>
                </a:lnTo>
                <a:lnTo>
                  <a:pt x="0" y="647700"/>
                </a:lnTo>
                <a:close/>
              </a:path>
            </a:pathLst>
          </a:custGeom>
          <a:ln w="9525">
            <a:solidFill>
              <a:srgbClr val="000000"/>
            </a:solidFill>
          </a:ln>
        </p:spPr>
        <p:txBody>
          <a:bodyPr wrap="square" lIns="0" tIns="0" rIns="0" bIns="0" rtlCol="0"/>
          <a:lstStyle/>
          <a:p>
            <a:endParaRPr/>
          </a:p>
        </p:txBody>
      </p:sp>
      <p:sp>
        <p:nvSpPr>
          <p:cNvPr id="9" name="object 13"/>
          <p:cNvSpPr/>
          <p:nvPr/>
        </p:nvSpPr>
        <p:spPr>
          <a:xfrm>
            <a:off x="5654438" y="3152838"/>
            <a:ext cx="1297305" cy="1295400"/>
          </a:xfrm>
          <a:custGeom>
            <a:avLst/>
            <a:gdLst/>
            <a:ahLst/>
            <a:cxnLst/>
            <a:rect l="l" t="t" r="r" b="b"/>
            <a:pathLst>
              <a:path w="1297304" h="1295400">
                <a:moveTo>
                  <a:pt x="648462" y="0"/>
                </a:moveTo>
                <a:lnTo>
                  <a:pt x="600065" y="1776"/>
                </a:lnTo>
                <a:lnTo>
                  <a:pt x="552636" y="7021"/>
                </a:lnTo>
                <a:lnTo>
                  <a:pt x="506297" y="15611"/>
                </a:lnTo>
                <a:lnTo>
                  <a:pt x="461176" y="27419"/>
                </a:lnTo>
                <a:lnTo>
                  <a:pt x="417396" y="42321"/>
                </a:lnTo>
                <a:lnTo>
                  <a:pt x="375084" y="60191"/>
                </a:lnTo>
                <a:lnTo>
                  <a:pt x="334366" y="80905"/>
                </a:lnTo>
                <a:lnTo>
                  <a:pt x="295365" y="104337"/>
                </a:lnTo>
                <a:lnTo>
                  <a:pt x="258209" y="130362"/>
                </a:lnTo>
                <a:lnTo>
                  <a:pt x="223021" y="158854"/>
                </a:lnTo>
                <a:lnTo>
                  <a:pt x="189928" y="189690"/>
                </a:lnTo>
                <a:lnTo>
                  <a:pt x="159055" y="222743"/>
                </a:lnTo>
                <a:lnTo>
                  <a:pt x="130527" y="257888"/>
                </a:lnTo>
                <a:lnTo>
                  <a:pt x="104470" y="295001"/>
                </a:lnTo>
                <a:lnTo>
                  <a:pt x="81008" y="333955"/>
                </a:lnTo>
                <a:lnTo>
                  <a:pt x="60268" y="374626"/>
                </a:lnTo>
                <a:lnTo>
                  <a:pt x="42375" y="416889"/>
                </a:lnTo>
                <a:lnTo>
                  <a:pt x="27454" y="460619"/>
                </a:lnTo>
                <a:lnTo>
                  <a:pt x="15631" y="505690"/>
                </a:lnTo>
                <a:lnTo>
                  <a:pt x="7030" y="551977"/>
                </a:lnTo>
                <a:lnTo>
                  <a:pt x="1778" y="599355"/>
                </a:lnTo>
                <a:lnTo>
                  <a:pt x="0" y="647700"/>
                </a:lnTo>
                <a:lnTo>
                  <a:pt x="1778" y="696028"/>
                </a:lnTo>
                <a:lnTo>
                  <a:pt x="7030" y="743393"/>
                </a:lnTo>
                <a:lnTo>
                  <a:pt x="15631" y="789670"/>
                </a:lnTo>
                <a:lnTo>
                  <a:pt x="27454" y="834734"/>
                </a:lnTo>
                <a:lnTo>
                  <a:pt x="42375" y="878458"/>
                </a:lnTo>
                <a:lnTo>
                  <a:pt x="60268" y="920718"/>
                </a:lnTo>
                <a:lnTo>
                  <a:pt x="81008" y="961388"/>
                </a:lnTo>
                <a:lnTo>
                  <a:pt x="104470" y="1000342"/>
                </a:lnTo>
                <a:lnTo>
                  <a:pt x="130527" y="1037456"/>
                </a:lnTo>
                <a:lnTo>
                  <a:pt x="159055" y="1072605"/>
                </a:lnTo>
                <a:lnTo>
                  <a:pt x="189928" y="1105662"/>
                </a:lnTo>
                <a:lnTo>
                  <a:pt x="223021" y="1136502"/>
                </a:lnTo>
                <a:lnTo>
                  <a:pt x="258209" y="1165000"/>
                </a:lnTo>
                <a:lnTo>
                  <a:pt x="295365" y="1191030"/>
                </a:lnTo>
                <a:lnTo>
                  <a:pt x="334366" y="1214468"/>
                </a:lnTo>
                <a:lnTo>
                  <a:pt x="375084" y="1235187"/>
                </a:lnTo>
                <a:lnTo>
                  <a:pt x="417396" y="1253063"/>
                </a:lnTo>
                <a:lnTo>
                  <a:pt x="461176" y="1267970"/>
                </a:lnTo>
                <a:lnTo>
                  <a:pt x="506297" y="1279782"/>
                </a:lnTo>
                <a:lnTo>
                  <a:pt x="552636" y="1288375"/>
                </a:lnTo>
                <a:lnTo>
                  <a:pt x="600065" y="1293622"/>
                </a:lnTo>
                <a:lnTo>
                  <a:pt x="648462" y="1295400"/>
                </a:lnTo>
                <a:lnTo>
                  <a:pt x="696858" y="1293622"/>
                </a:lnTo>
                <a:lnTo>
                  <a:pt x="744287" y="1288375"/>
                </a:lnTo>
                <a:lnTo>
                  <a:pt x="790626" y="1279782"/>
                </a:lnTo>
                <a:lnTo>
                  <a:pt x="835747" y="1267970"/>
                </a:lnTo>
                <a:lnTo>
                  <a:pt x="879527" y="1253063"/>
                </a:lnTo>
                <a:lnTo>
                  <a:pt x="921839" y="1235187"/>
                </a:lnTo>
                <a:lnTo>
                  <a:pt x="962557" y="1214468"/>
                </a:lnTo>
                <a:lnTo>
                  <a:pt x="1001558" y="1191030"/>
                </a:lnTo>
                <a:lnTo>
                  <a:pt x="1038714" y="1165000"/>
                </a:lnTo>
                <a:lnTo>
                  <a:pt x="1073902" y="1136502"/>
                </a:lnTo>
                <a:lnTo>
                  <a:pt x="1106995" y="1105662"/>
                </a:lnTo>
                <a:lnTo>
                  <a:pt x="1137868" y="1072605"/>
                </a:lnTo>
                <a:lnTo>
                  <a:pt x="1166396" y="1037456"/>
                </a:lnTo>
                <a:lnTo>
                  <a:pt x="1192453" y="1000342"/>
                </a:lnTo>
                <a:lnTo>
                  <a:pt x="1215915" y="961388"/>
                </a:lnTo>
                <a:lnTo>
                  <a:pt x="1236655" y="920718"/>
                </a:lnTo>
                <a:lnTo>
                  <a:pt x="1254548" y="878458"/>
                </a:lnTo>
                <a:lnTo>
                  <a:pt x="1269469" y="834734"/>
                </a:lnTo>
                <a:lnTo>
                  <a:pt x="1281292" y="789670"/>
                </a:lnTo>
                <a:lnTo>
                  <a:pt x="1289893" y="743393"/>
                </a:lnTo>
                <a:lnTo>
                  <a:pt x="1295145" y="696028"/>
                </a:lnTo>
                <a:lnTo>
                  <a:pt x="1296924" y="647700"/>
                </a:lnTo>
                <a:lnTo>
                  <a:pt x="1295145" y="599355"/>
                </a:lnTo>
                <a:lnTo>
                  <a:pt x="1289893" y="551977"/>
                </a:lnTo>
                <a:lnTo>
                  <a:pt x="1281292" y="505690"/>
                </a:lnTo>
                <a:lnTo>
                  <a:pt x="1269469" y="460619"/>
                </a:lnTo>
                <a:lnTo>
                  <a:pt x="1254548" y="416889"/>
                </a:lnTo>
                <a:lnTo>
                  <a:pt x="1236655" y="374626"/>
                </a:lnTo>
                <a:lnTo>
                  <a:pt x="1215915" y="333955"/>
                </a:lnTo>
                <a:lnTo>
                  <a:pt x="1192453" y="295001"/>
                </a:lnTo>
                <a:lnTo>
                  <a:pt x="1166396" y="257888"/>
                </a:lnTo>
                <a:lnTo>
                  <a:pt x="1137868" y="222743"/>
                </a:lnTo>
                <a:lnTo>
                  <a:pt x="1106995" y="189690"/>
                </a:lnTo>
                <a:lnTo>
                  <a:pt x="1073902" y="158854"/>
                </a:lnTo>
                <a:lnTo>
                  <a:pt x="1038714" y="130362"/>
                </a:lnTo>
                <a:lnTo>
                  <a:pt x="1001558" y="104337"/>
                </a:lnTo>
                <a:lnTo>
                  <a:pt x="962557" y="80905"/>
                </a:lnTo>
                <a:lnTo>
                  <a:pt x="921839" y="60191"/>
                </a:lnTo>
                <a:lnTo>
                  <a:pt x="879527" y="42321"/>
                </a:lnTo>
                <a:lnTo>
                  <a:pt x="835747" y="27419"/>
                </a:lnTo>
                <a:lnTo>
                  <a:pt x="790626" y="15611"/>
                </a:lnTo>
                <a:lnTo>
                  <a:pt x="744287" y="7021"/>
                </a:lnTo>
                <a:lnTo>
                  <a:pt x="696858" y="1776"/>
                </a:lnTo>
                <a:lnTo>
                  <a:pt x="648462" y="0"/>
                </a:lnTo>
                <a:close/>
              </a:path>
            </a:pathLst>
          </a:custGeom>
          <a:solidFill>
            <a:srgbClr val="FF62B0">
              <a:alpha val="50195"/>
            </a:srgbClr>
          </a:solidFill>
        </p:spPr>
        <p:txBody>
          <a:bodyPr wrap="square" lIns="0" tIns="0" rIns="0" bIns="0" rtlCol="0"/>
          <a:lstStyle/>
          <a:p>
            <a:endParaRPr/>
          </a:p>
        </p:txBody>
      </p:sp>
      <p:sp>
        <p:nvSpPr>
          <p:cNvPr id="10" name="object 14"/>
          <p:cNvSpPr/>
          <p:nvPr/>
        </p:nvSpPr>
        <p:spPr>
          <a:xfrm>
            <a:off x="5654438" y="3152838"/>
            <a:ext cx="1297305" cy="1295400"/>
          </a:xfrm>
          <a:custGeom>
            <a:avLst/>
            <a:gdLst/>
            <a:ahLst/>
            <a:cxnLst/>
            <a:rect l="l" t="t" r="r" b="b"/>
            <a:pathLst>
              <a:path w="1297304" h="1295400">
                <a:moveTo>
                  <a:pt x="0" y="647700"/>
                </a:moveTo>
                <a:lnTo>
                  <a:pt x="1778" y="599355"/>
                </a:lnTo>
                <a:lnTo>
                  <a:pt x="7030" y="551977"/>
                </a:lnTo>
                <a:lnTo>
                  <a:pt x="15631" y="505690"/>
                </a:lnTo>
                <a:lnTo>
                  <a:pt x="27454" y="460619"/>
                </a:lnTo>
                <a:lnTo>
                  <a:pt x="42375" y="416889"/>
                </a:lnTo>
                <a:lnTo>
                  <a:pt x="60268" y="374626"/>
                </a:lnTo>
                <a:lnTo>
                  <a:pt x="81008" y="333955"/>
                </a:lnTo>
                <a:lnTo>
                  <a:pt x="104470" y="295001"/>
                </a:lnTo>
                <a:lnTo>
                  <a:pt x="130527" y="257888"/>
                </a:lnTo>
                <a:lnTo>
                  <a:pt x="159055" y="222743"/>
                </a:lnTo>
                <a:lnTo>
                  <a:pt x="189928" y="189690"/>
                </a:lnTo>
                <a:lnTo>
                  <a:pt x="223021" y="158854"/>
                </a:lnTo>
                <a:lnTo>
                  <a:pt x="258209" y="130362"/>
                </a:lnTo>
                <a:lnTo>
                  <a:pt x="295365" y="104337"/>
                </a:lnTo>
                <a:lnTo>
                  <a:pt x="334366" y="80905"/>
                </a:lnTo>
                <a:lnTo>
                  <a:pt x="375084" y="60191"/>
                </a:lnTo>
                <a:lnTo>
                  <a:pt x="417396" y="42321"/>
                </a:lnTo>
                <a:lnTo>
                  <a:pt x="461176" y="27419"/>
                </a:lnTo>
                <a:lnTo>
                  <a:pt x="506297" y="15611"/>
                </a:lnTo>
                <a:lnTo>
                  <a:pt x="552636" y="7021"/>
                </a:lnTo>
                <a:lnTo>
                  <a:pt x="600065" y="1776"/>
                </a:lnTo>
                <a:lnTo>
                  <a:pt x="648462" y="0"/>
                </a:lnTo>
                <a:lnTo>
                  <a:pt x="696858" y="1776"/>
                </a:lnTo>
                <a:lnTo>
                  <a:pt x="744287" y="7021"/>
                </a:lnTo>
                <a:lnTo>
                  <a:pt x="790626" y="15611"/>
                </a:lnTo>
                <a:lnTo>
                  <a:pt x="835747" y="27419"/>
                </a:lnTo>
                <a:lnTo>
                  <a:pt x="879527" y="42321"/>
                </a:lnTo>
                <a:lnTo>
                  <a:pt x="921839" y="60191"/>
                </a:lnTo>
                <a:lnTo>
                  <a:pt x="962557" y="80905"/>
                </a:lnTo>
                <a:lnTo>
                  <a:pt x="1001558" y="104337"/>
                </a:lnTo>
                <a:lnTo>
                  <a:pt x="1038714" y="130362"/>
                </a:lnTo>
                <a:lnTo>
                  <a:pt x="1073902" y="158854"/>
                </a:lnTo>
                <a:lnTo>
                  <a:pt x="1106995" y="189690"/>
                </a:lnTo>
                <a:lnTo>
                  <a:pt x="1137868" y="222743"/>
                </a:lnTo>
                <a:lnTo>
                  <a:pt x="1166396" y="257888"/>
                </a:lnTo>
                <a:lnTo>
                  <a:pt x="1192453" y="295001"/>
                </a:lnTo>
                <a:lnTo>
                  <a:pt x="1215915" y="333955"/>
                </a:lnTo>
                <a:lnTo>
                  <a:pt x="1236655" y="374626"/>
                </a:lnTo>
                <a:lnTo>
                  <a:pt x="1254548" y="416889"/>
                </a:lnTo>
                <a:lnTo>
                  <a:pt x="1269469" y="460619"/>
                </a:lnTo>
                <a:lnTo>
                  <a:pt x="1281292" y="505690"/>
                </a:lnTo>
                <a:lnTo>
                  <a:pt x="1289893" y="551977"/>
                </a:lnTo>
                <a:lnTo>
                  <a:pt x="1295145" y="599355"/>
                </a:lnTo>
                <a:lnTo>
                  <a:pt x="1296924" y="647700"/>
                </a:lnTo>
                <a:lnTo>
                  <a:pt x="1295145" y="696028"/>
                </a:lnTo>
                <a:lnTo>
                  <a:pt x="1289893" y="743393"/>
                </a:lnTo>
                <a:lnTo>
                  <a:pt x="1281292" y="789670"/>
                </a:lnTo>
                <a:lnTo>
                  <a:pt x="1269469" y="834734"/>
                </a:lnTo>
                <a:lnTo>
                  <a:pt x="1254548" y="878458"/>
                </a:lnTo>
                <a:lnTo>
                  <a:pt x="1236655" y="920718"/>
                </a:lnTo>
                <a:lnTo>
                  <a:pt x="1215915" y="961388"/>
                </a:lnTo>
                <a:lnTo>
                  <a:pt x="1192453" y="1000342"/>
                </a:lnTo>
                <a:lnTo>
                  <a:pt x="1166396" y="1037456"/>
                </a:lnTo>
                <a:lnTo>
                  <a:pt x="1137868" y="1072605"/>
                </a:lnTo>
                <a:lnTo>
                  <a:pt x="1106995" y="1105662"/>
                </a:lnTo>
                <a:lnTo>
                  <a:pt x="1073902" y="1136502"/>
                </a:lnTo>
                <a:lnTo>
                  <a:pt x="1038714" y="1165000"/>
                </a:lnTo>
                <a:lnTo>
                  <a:pt x="1001558" y="1191030"/>
                </a:lnTo>
                <a:lnTo>
                  <a:pt x="962557" y="1214468"/>
                </a:lnTo>
                <a:lnTo>
                  <a:pt x="921839" y="1235187"/>
                </a:lnTo>
                <a:lnTo>
                  <a:pt x="879527" y="1253063"/>
                </a:lnTo>
                <a:lnTo>
                  <a:pt x="835747" y="1267970"/>
                </a:lnTo>
                <a:lnTo>
                  <a:pt x="790626" y="1279782"/>
                </a:lnTo>
                <a:lnTo>
                  <a:pt x="744287" y="1288375"/>
                </a:lnTo>
                <a:lnTo>
                  <a:pt x="696858" y="1293622"/>
                </a:lnTo>
                <a:lnTo>
                  <a:pt x="648462" y="1295400"/>
                </a:lnTo>
                <a:lnTo>
                  <a:pt x="600065" y="1293622"/>
                </a:lnTo>
                <a:lnTo>
                  <a:pt x="552636" y="1288375"/>
                </a:lnTo>
                <a:lnTo>
                  <a:pt x="506297" y="1279782"/>
                </a:lnTo>
                <a:lnTo>
                  <a:pt x="461176" y="1267970"/>
                </a:lnTo>
                <a:lnTo>
                  <a:pt x="417396" y="1253063"/>
                </a:lnTo>
                <a:lnTo>
                  <a:pt x="375084" y="1235187"/>
                </a:lnTo>
                <a:lnTo>
                  <a:pt x="334366" y="1214468"/>
                </a:lnTo>
                <a:lnTo>
                  <a:pt x="295365" y="1191030"/>
                </a:lnTo>
                <a:lnTo>
                  <a:pt x="258209" y="1165000"/>
                </a:lnTo>
                <a:lnTo>
                  <a:pt x="223021" y="1136502"/>
                </a:lnTo>
                <a:lnTo>
                  <a:pt x="189928" y="1105662"/>
                </a:lnTo>
                <a:lnTo>
                  <a:pt x="159055" y="1072605"/>
                </a:lnTo>
                <a:lnTo>
                  <a:pt x="130527" y="1037456"/>
                </a:lnTo>
                <a:lnTo>
                  <a:pt x="104470" y="1000342"/>
                </a:lnTo>
                <a:lnTo>
                  <a:pt x="81008" y="961388"/>
                </a:lnTo>
                <a:lnTo>
                  <a:pt x="60268" y="920718"/>
                </a:lnTo>
                <a:lnTo>
                  <a:pt x="42375" y="878458"/>
                </a:lnTo>
                <a:lnTo>
                  <a:pt x="27454" y="834734"/>
                </a:lnTo>
                <a:lnTo>
                  <a:pt x="15631" y="789670"/>
                </a:lnTo>
                <a:lnTo>
                  <a:pt x="7030" y="743393"/>
                </a:lnTo>
                <a:lnTo>
                  <a:pt x="1778" y="696028"/>
                </a:lnTo>
                <a:lnTo>
                  <a:pt x="0" y="647700"/>
                </a:lnTo>
                <a:close/>
              </a:path>
            </a:pathLst>
          </a:custGeom>
          <a:ln w="9524">
            <a:solidFill>
              <a:srgbClr val="000000"/>
            </a:solidFill>
          </a:ln>
        </p:spPr>
        <p:txBody>
          <a:bodyPr wrap="square" lIns="0" tIns="0" rIns="0" bIns="0" rtlCol="0"/>
          <a:lstStyle/>
          <a:p>
            <a:endParaRPr/>
          </a:p>
        </p:txBody>
      </p:sp>
      <p:sp>
        <p:nvSpPr>
          <p:cNvPr id="11" name="object 15"/>
          <p:cNvSpPr txBox="1"/>
          <p:nvPr/>
        </p:nvSpPr>
        <p:spPr>
          <a:xfrm>
            <a:off x="4524391" y="2750628"/>
            <a:ext cx="1028065"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规格说明</a:t>
            </a:r>
            <a:endParaRPr sz="2000">
              <a:latin typeface="宋体" panose="02010600030101010101" pitchFamily="2" charset="-122"/>
              <a:cs typeface="宋体" panose="02010600030101010101" pitchFamily="2" charset="-122"/>
            </a:endParaRPr>
          </a:p>
        </p:txBody>
      </p:sp>
      <p:sp>
        <p:nvSpPr>
          <p:cNvPr id="12" name="object 16"/>
          <p:cNvSpPr txBox="1"/>
          <p:nvPr/>
        </p:nvSpPr>
        <p:spPr>
          <a:xfrm>
            <a:off x="6686694" y="2750628"/>
            <a:ext cx="520700"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程序</a:t>
            </a:r>
            <a:endParaRPr sz="2000">
              <a:latin typeface="宋体" panose="02010600030101010101" pitchFamily="2" charset="-122"/>
              <a:cs typeface="宋体" panose="02010600030101010101" pitchFamily="2" charset="-122"/>
            </a:endParaRPr>
          </a:p>
        </p:txBody>
      </p:sp>
      <p:sp>
        <p:nvSpPr>
          <p:cNvPr id="13" name="object 17"/>
          <p:cNvSpPr/>
          <p:nvPr/>
        </p:nvSpPr>
        <p:spPr>
          <a:xfrm>
            <a:off x="5870338" y="3468687"/>
            <a:ext cx="936625" cy="935355"/>
          </a:xfrm>
          <a:custGeom>
            <a:avLst/>
            <a:gdLst/>
            <a:ahLst/>
            <a:cxnLst/>
            <a:rect l="l" t="t" r="r" b="b"/>
            <a:pathLst>
              <a:path w="936625" h="935354">
                <a:moveTo>
                  <a:pt x="468249" y="0"/>
                </a:moveTo>
                <a:lnTo>
                  <a:pt x="420358" y="2413"/>
                </a:lnTo>
                <a:lnTo>
                  <a:pt x="373854" y="9497"/>
                </a:lnTo>
                <a:lnTo>
                  <a:pt x="328971" y="21016"/>
                </a:lnTo>
                <a:lnTo>
                  <a:pt x="285946" y="36736"/>
                </a:lnTo>
                <a:lnTo>
                  <a:pt x="245012" y="56422"/>
                </a:lnTo>
                <a:lnTo>
                  <a:pt x="206406" y="79838"/>
                </a:lnTo>
                <a:lnTo>
                  <a:pt x="170360" y="106749"/>
                </a:lnTo>
                <a:lnTo>
                  <a:pt x="137112" y="136921"/>
                </a:lnTo>
                <a:lnTo>
                  <a:pt x="106895" y="170119"/>
                </a:lnTo>
                <a:lnTo>
                  <a:pt x="79945" y="206108"/>
                </a:lnTo>
                <a:lnTo>
                  <a:pt x="56496" y="244652"/>
                </a:lnTo>
                <a:lnTo>
                  <a:pt x="36784" y="285517"/>
                </a:lnTo>
                <a:lnTo>
                  <a:pt x="21043" y="328468"/>
                </a:lnTo>
                <a:lnTo>
                  <a:pt x="9509" y="373270"/>
                </a:lnTo>
                <a:lnTo>
                  <a:pt x="2416" y="419688"/>
                </a:lnTo>
                <a:lnTo>
                  <a:pt x="0" y="467487"/>
                </a:lnTo>
                <a:lnTo>
                  <a:pt x="2416" y="515285"/>
                </a:lnTo>
                <a:lnTo>
                  <a:pt x="9509" y="561703"/>
                </a:lnTo>
                <a:lnTo>
                  <a:pt x="21043" y="606505"/>
                </a:lnTo>
                <a:lnTo>
                  <a:pt x="36784" y="649456"/>
                </a:lnTo>
                <a:lnTo>
                  <a:pt x="56496" y="690321"/>
                </a:lnTo>
                <a:lnTo>
                  <a:pt x="79945" y="728865"/>
                </a:lnTo>
                <a:lnTo>
                  <a:pt x="106895" y="764854"/>
                </a:lnTo>
                <a:lnTo>
                  <a:pt x="137112" y="798052"/>
                </a:lnTo>
                <a:lnTo>
                  <a:pt x="170360" y="828224"/>
                </a:lnTo>
                <a:lnTo>
                  <a:pt x="206406" y="855135"/>
                </a:lnTo>
                <a:lnTo>
                  <a:pt x="245012" y="878551"/>
                </a:lnTo>
                <a:lnTo>
                  <a:pt x="285946" y="898237"/>
                </a:lnTo>
                <a:lnTo>
                  <a:pt x="328971" y="913957"/>
                </a:lnTo>
                <a:lnTo>
                  <a:pt x="373854" y="925476"/>
                </a:lnTo>
                <a:lnTo>
                  <a:pt x="420358" y="932560"/>
                </a:lnTo>
                <a:lnTo>
                  <a:pt x="468249" y="934974"/>
                </a:lnTo>
                <a:lnTo>
                  <a:pt x="516141" y="932560"/>
                </a:lnTo>
                <a:lnTo>
                  <a:pt x="562649" y="925476"/>
                </a:lnTo>
                <a:lnTo>
                  <a:pt x="607537" y="913957"/>
                </a:lnTo>
                <a:lnTo>
                  <a:pt x="650571" y="898237"/>
                </a:lnTo>
                <a:lnTo>
                  <a:pt x="691514" y="878551"/>
                </a:lnTo>
                <a:lnTo>
                  <a:pt x="730132" y="855135"/>
                </a:lnTo>
                <a:lnTo>
                  <a:pt x="766188" y="828224"/>
                </a:lnTo>
                <a:lnTo>
                  <a:pt x="799449" y="798052"/>
                </a:lnTo>
                <a:lnTo>
                  <a:pt x="829677" y="764854"/>
                </a:lnTo>
                <a:lnTo>
                  <a:pt x="856639" y="728865"/>
                </a:lnTo>
                <a:lnTo>
                  <a:pt x="880098" y="690321"/>
                </a:lnTo>
                <a:lnTo>
                  <a:pt x="899820" y="649456"/>
                </a:lnTo>
                <a:lnTo>
                  <a:pt x="915569" y="606505"/>
                </a:lnTo>
                <a:lnTo>
                  <a:pt x="927110" y="561703"/>
                </a:lnTo>
                <a:lnTo>
                  <a:pt x="934207" y="515285"/>
                </a:lnTo>
                <a:lnTo>
                  <a:pt x="936625" y="467487"/>
                </a:lnTo>
                <a:lnTo>
                  <a:pt x="934207" y="419688"/>
                </a:lnTo>
                <a:lnTo>
                  <a:pt x="927110" y="373270"/>
                </a:lnTo>
                <a:lnTo>
                  <a:pt x="915569" y="328468"/>
                </a:lnTo>
                <a:lnTo>
                  <a:pt x="899820" y="285517"/>
                </a:lnTo>
                <a:lnTo>
                  <a:pt x="880098" y="244652"/>
                </a:lnTo>
                <a:lnTo>
                  <a:pt x="856639" y="206108"/>
                </a:lnTo>
                <a:lnTo>
                  <a:pt x="829677" y="170119"/>
                </a:lnTo>
                <a:lnTo>
                  <a:pt x="799449" y="136921"/>
                </a:lnTo>
                <a:lnTo>
                  <a:pt x="766188" y="106749"/>
                </a:lnTo>
                <a:lnTo>
                  <a:pt x="730132" y="79838"/>
                </a:lnTo>
                <a:lnTo>
                  <a:pt x="691514" y="56422"/>
                </a:lnTo>
                <a:lnTo>
                  <a:pt x="650571" y="36736"/>
                </a:lnTo>
                <a:lnTo>
                  <a:pt x="607537" y="21016"/>
                </a:lnTo>
                <a:lnTo>
                  <a:pt x="562649" y="9497"/>
                </a:lnTo>
                <a:lnTo>
                  <a:pt x="516141" y="2413"/>
                </a:lnTo>
                <a:lnTo>
                  <a:pt x="468249" y="0"/>
                </a:lnTo>
                <a:close/>
              </a:path>
            </a:pathLst>
          </a:custGeom>
          <a:solidFill>
            <a:srgbClr val="FF0000">
              <a:alpha val="50195"/>
            </a:srgbClr>
          </a:solidFill>
        </p:spPr>
        <p:txBody>
          <a:bodyPr wrap="square" lIns="0" tIns="0" rIns="0" bIns="0" rtlCol="0"/>
          <a:lstStyle/>
          <a:p>
            <a:endParaRPr/>
          </a:p>
        </p:txBody>
      </p:sp>
      <p:sp>
        <p:nvSpPr>
          <p:cNvPr id="14" name="object 18"/>
          <p:cNvSpPr/>
          <p:nvPr/>
        </p:nvSpPr>
        <p:spPr>
          <a:xfrm>
            <a:off x="5870338" y="3468687"/>
            <a:ext cx="936625" cy="935355"/>
          </a:xfrm>
          <a:custGeom>
            <a:avLst/>
            <a:gdLst/>
            <a:ahLst/>
            <a:cxnLst/>
            <a:rect l="l" t="t" r="r" b="b"/>
            <a:pathLst>
              <a:path w="936625" h="935354">
                <a:moveTo>
                  <a:pt x="0" y="467487"/>
                </a:moveTo>
                <a:lnTo>
                  <a:pt x="2416" y="419688"/>
                </a:lnTo>
                <a:lnTo>
                  <a:pt x="9509" y="373270"/>
                </a:lnTo>
                <a:lnTo>
                  <a:pt x="21043" y="328468"/>
                </a:lnTo>
                <a:lnTo>
                  <a:pt x="36784" y="285517"/>
                </a:lnTo>
                <a:lnTo>
                  <a:pt x="56496" y="244652"/>
                </a:lnTo>
                <a:lnTo>
                  <a:pt x="79945" y="206108"/>
                </a:lnTo>
                <a:lnTo>
                  <a:pt x="106895" y="170119"/>
                </a:lnTo>
                <a:lnTo>
                  <a:pt x="137112" y="136921"/>
                </a:lnTo>
                <a:lnTo>
                  <a:pt x="170360" y="106749"/>
                </a:lnTo>
                <a:lnTo>
                  <a:pt x="206406" y="79838"/>
                </a:lnTo>
                <a:lnTo>
                  <a:pt x="245012" y="56422"/>
                </a:lnTo>
                <a:lnTo>
                  <a:pt x="285946" y="36736"/>
                </a:lnTo>
                <a:lnTo>
                  <a:pt x="328971" y="21016"/>
                </a:lnTo>
                <a:lnTo>
                  <a:pt x="373854" y="9497"/>
                </a:lnTo>
                <a:lnTo>
                  <a:pt x="420358" y="2413"/>
                </a:lnTo>
                <a:lnTo>
                  <a:pt x="468249" y="0"/>
                </a:lnTo>
                <a:lnTo>
                  <a:pt x="516141" y="2413"/>
                </a:lnTo>
                <a:lnTo>
                  <a:pt x="562649" y="9497"/>
                </a:lnTo>
                <a:lnTo>
                  <a:pt x="607537" y="21016"/>
                </a:lnTo>
                <a:lnTo>
                  <a:pt x="650571" y="36736"/>
                </a:lnTo>
                <a:lnTo>
                  <a:pt x="691514" y="56422"/>
                </a:lnTo>
                <a:lnTo>
                  <a:pt x="730132" y="79838"/>
                </a:lnTo>
                <a:lnTo>
                  <a:pt x="766188" y="106749"/>
                </a:lnTo>
                <a:lnTo>
                  <a:pt x="799449" y="136921"/>
                </a:lnTo>
                <a:lnTo>
                  <a:pt x="829677" y="170119"/>
                </a:lnTo>
                <a:lnTo>
                  <a:pt x="856639" y="206108"/>
                </a:lnTo>
                <a:lnTo>
                  <a:pt x="880098" y="244652"/>
                </a:lnTo>
                <a:lnTo>
                  <a:pt x="899820" y="285517"/>
                </a:lnTo>
                <a:lnTo>
                  <a:pt x="915569" y="328468"/>
                </a:lnTo>
                <a:lnTo>
                  <a:pt x="927110" y="373270"/>
                </a:lnTo>
                <a:lnTo>
                  <a:pt x="934207" y="419688"/>
                </a:lnTo>
                <a:lnTo>
                  <a:pt x="936625" y="467487"/>
                </a:lnTo>
                <a:lnTo>
                  <a:pt x="934207" y="515285"/>
                </a:lnTo>
                <a:lnTo>
                  <a:pt x="927110" y="561703"/>
                </a:lnTo>
                <a:lnTo>
                  <a:pt x="915569" y="606505"/>
                </a:lnTo>
                <a:lnTo>
                  <a:pt x="899820" y="649456"/>
                </a:lnTo>
                <a:lnTo>
                  <a:pt x="880098" y="690321"/>
                </a:lnTo>
                <a:lnTo>
                  <a:pt x="856639" y="728865"/>
                </a:lnTo>
                <a:lnTo>
                  <a:pt x="829677" y="764854"/>
                </a:lnTo>
                <a:lnTo>
                  <a:pt x="799449" y="798052"/>
                </a:lnTo>
                <a:lnTo>
                  <a:pt x="766188" y="828224"/>
                </a:lnTo>
                <a:lnTo>
                  <a:pt x="730132" y="855135"/>
                </a:lnTo>
                <a:lnTo>
                  <a:pt x="691514" y="878551"/>
                </a:lnTo>
                <a:lnTo>
                  <a:pt x="650571" y="898237"/>
                </a:lnTo>
                <a:lnTo>
                  <a:pt x="607537" y="913957"/>
                </a:lnTo>
                <a:lnTo>
                  <a:pt x="562649" y="925476"/>
                </a:lnTo>
                <a:lnTo>
                  <a:pt x="516141" y="932560"/>
                </a:lnTo>
                <a:lnTo>
                  <a:pt x="468249" y="934974"/>
                </a:lnTo>
                <a:lnTo>
                  <a:pt x="420358" y="932560"/>
                </a:lnTo>
                <a:lnTo>
                  <a:pt x="373854" y="925476"/>
                </a:lnTo>
                <a:lnTo>
                  <a:pt x="328971" y="913957"/>
                </a:lnTo>
                <a:lnTo>
                  <a:pt x="285946" y="898237"/>
                </a:lnTo>
                <a:lnTo>
                  <a:pt x="245012" y="878551"/>
                </a:lnTo>
                <a:lnTo>
                  <a:pt x="206406" y="855135"/>
                </a:lnTo>
                <a:lnTo>
                  <a:pt x="170360" y="828224"/>
                </a:lnTo>
                <a:lnTo>
                  <a:pt x="137112" y="798052"/>
                </a:lnTo>
                <a:lnTo>
                  <a:pt x="106895" y="764854"/>
                </a:lnTo>
                <a:lnTo>
                  <a:pt x="79945" y="728865"/>
                </a:lnTo>
                <a:lnTo>
                  <a:pt x="56496" y="690321"/>
                </a:lnTo>
                <a:lnTo>
                  <a:pt x="36784" y="649456"/>
                </a:lnTo>
                <a:lnTo>
                  <a:pt x="21043" y="606505"/>
                </a:lnTo>
                <a:lnTo>
                  <a:pt x="9509" y="561703"/>
                </a:lnTo>
                <a:lnTo>
                  <a:pt x="2416" y="515285"/>
                </a:lnTo>
                <a:lnTo>
                  <a:pt x="0" y="467487"/>
                </a:lnTo>
                <a:close/>
              </a:path>
            </a:pathLst>
          </a:custGeom>
          <a:ln w="9525">
            <a:solidFill>
              <a:srgbClr val="000000"/>
            </a:solidFill>
          </a:ln>
        </p:spPr>
        <p:txBody>
          <a:bodyPr wrap="square" lIns="0" tIns="0" rIns="0" bIns="0" rtlCol="0"/>
          <a:lstStyle/>
          <a:p>
            <a:endParaRPr/>
          </a:p>
        </p:txBody>
      </p:sp>
      <p:sp>
        <p:nvSpPr>
          <p:cNvPr id="15" name="object 19"/>
          <p:cNvSpPr txBox="1"/>
          <p:nvPr/>
        </p:nvSpPr>
        <p:spPr>
          <a:xfrm>
            <a:off x="5830967" y="4514658"/>
            <a:ext cx="1028065"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测试用例</a:t>
            </a:r>
            <a:endParaRPr sz="2000">
              <a:latin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白盒测试的</a:t>
            </a:r>
            <a:r>
              <a:rPr lang="en-US" dirty="0">
                <a:latin typeface="Arial" panose="020B0604020202020204"/>
                <a:cs typeface="Arial" panose="020B0604020202020204"/>
              </a:rPr>
              <a:t>Venn</a:t>
            </a:r>
            <a:r>
              <a:rPr lang="en-US" spc="-105" dirty="0">
                <a:latin typeface="Arial" panose="020B0604020202020204"/>
                <a:cs typeface="Arial" panose="020B0604020202020204"/>
              </a:rPr>
              <a:t> </a:t>
            </a:r>
            <a:r>
              <a:rPr lang="en-US" dirty="0">
                <a:latin typeface="Arial" panose="020B0604020202020204"/>
                <a:cs typeface="Arial" panose="020B0604020202020204"/>
              </a:rPr>
              <a:t>Diagram</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lnSpc>
                <a:spcPct val="100000"/>
              </a:lnSpc>
              <a:buNone/>
            </a:pPr>
            <a:r>
              <a:rPr lang="zh-CN" altLang="en-US" dirty="0">
                <a:solidFill>
                  <a:srgbClr val="FF0000"/>
                </a:solidFill>
                <a:latin typeface="新宋体" panose="02010609030101010101" charset="-122"/>
                <a:cs typeface="新宋体" panose="02010609030101010101" charset="-122"/>
              </a:rPr>
              <a:t>测试用例所覆盖的程序实现范围越大，就越优良</a:t>
            </a:r>
            <a:endParaRPr lang="zh-CN" altLang="en-US" dirty="0">
              <a:latin typeface="新宋体" panose="02010609030101010101" charset="-122"/>
              <a:cs typeface="新宋体" panose="02010609030101010101" charset="-122"/>
            </a:endParaRPr>
          </a:p>
          <a:p>
            <a:pPr marL="0" indent="0" algn="ctr">
              <a:lnSpc>
                <a:spcPts val="2835"/>
              </a:lnSpc>
              <a:spcBef>
                <a:spcPts val="1080"/>
              </a:spcBef>
              <a:buNone/>
            </a:pPr>
            <a:r>
              <a:rPr lang="zh-CN" altLang="en-US" dirty="0">
                <a:solidFill>
                  <a:srgbClr val="FF0000"/>
                </a:solidFill>
                <a:latin typeface="新宋体" panose="02010609030101010101" charset="-122"/>
                <a:cs typeface="新宋体" panose="02010609030101010101" charset="-122"/>
              </a:rPr>
              <a:t>设计良好的测试用例，使之尽可能完全覆盖软件的内部实现</a:t>
            </a:r>
            <a:endParaRPr lang="zh-CN" altLang="en-US" dirty="0">
              <a:latin typeface="新宋体" panose="02010609030101010101" charset="-122"/>
              <a:cs typeface="新宋体" panose="02010609030101010101" charset="-122"/>
            </a:endParaRPr>
          </a:p>
          <a:p>
            <a:pPr marL="0" indent="0">
              <a:buNone/>
            </a:pP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13</a:t>
            </a:fld>
            <a:endParaRPr lang="zh-CN" altLang="en-US"/>
          </a:p>
        </p:txBody>
      </p:sp>
      <p:sp>
        <p:nvSpPr>
          <p:cNvPr id="5" name="object 9"/>
          <p:cNvSpPr/>
          <p:nvPr/>
        </p:nvSpPr>
        <p:spPr>
          <a:xfrm>
            <a:off x="2797647" y="2245068"/>
            <a:ext cx="3025775" cy="2663825"/>
          </a:xfrm>
          <a:custGeom>
            <a:avLst/>
            <a:gdLst/>
            <a:ahLst/>
            <a:cxnLst/>
            <a:rect l="l" t="t" r="r" b="b"/>
            <a:pathLst>
              <a:path w="3025775" h="2663825">
                <a:moveTo>
                  <a:pt x="0" y="2663825"/>
                </a:moveTo>
                <a:lnTo>
                  <a:pt x="3025775" y="2663825"/>
                </a:lnTo>
                <a:lnTo>
                  <a:pt x="3025775" y="0"/>
                </a:lnTo>
                <a:lnTo>
                  <a:pt x="0" y="0"/>
                </a:lnTo>
                <a:lnTo>
                  <a:pt x="0" y="2663825"/>
                </a:lnTo>
                <a:close/>
              </a:path>
            </a:pathLst>
          </a:custGeom>
          <a:solidFill>
            <a:srgbClr val="FFFF99"/>
          </a:solidFill>
        </p:spPr>
        <p:txBody>
          <a:bodyPr wrap="square" lIns="0" tIns="0" rIns="0" bIns="0" rtlCol="0"/>
          <a:lstStyle/>
          <a:p>
            <a:endParaRPr/>
          </a:p>
        </p:txBody>
      </p:sp>
      <p:sp>
        <p:nvSpPr>
          <p:cNvPr id="6" name="object 10"/>
          <p:cNvSpPr/>
          <p:nvPr/>
        </p:nvSpPr>
        <p:spPr>
          <a:xfrm>
            <a:off x="2797647" y="2245068"/>
            <a:ext cx="3025775" cy="2663825"/>
          </a:xfrm>
          <a:custGeom>
            <a:avLst/>
            <a:gdLst/>
            <a:ahLst/>
            <a:cxnLst/>
            <a:rect l="l" t="t" r="r" b="b"/>
            <a:pathLst>
              <a:path w="3025775" h="2663825">
                <a:moveTo>
                  <a:pt x="0" y="2663825"/>
                </a:moveTo>
                <a:lnTo>
                  <a:pt x="3025775" y="2663825"/>
                </a:lnTo>
                <a:lnTo>
                  <a:pt x="3025775" y="0"/>
                </a:lnTo>
                <a:lnTo>
                  <a:pt x="0" y="0"/>
                </a:lnTo>
                <a:lnTo>
                  <a:pt x="0" y="2663825"/>
                </a:lnTo>
                <a:close/>
              </a:path>
            </a:pathLst>
          </a:custGeom>
          <a:ln w="9525">
            <a:solidFill>
              <a:srgbClr val="000000"/>
            </a:solidFill>
          </a:ln>
        </p:spPr>
        <p:txBody>
          <a:bodyPr wrap="square" lIns="0" tIns="0" rIns="0" bIns="0" rtlCol="0"/>
          <a:lstStyle/>
          <a:p>
            <a:endParaRPr/>
          </a:p>
        </p:txBody>
      </p:sp>
      <p:sp>
        <p:nvSpPr>
          <p:cNvPr id="7" name="object 11"/>
          <p:cNvSpPr/>
          <p:nvPr/>
        </p:nvSpPr>
        <p:spPr>
          <a:xfrm>
            <a:off x="3300885" y="3037294"/>
            <a:ext cx="1297305" cy="1295400"/>
          </a:xfrm>
          <a:custGeom>
            <a:avLst/>
            <a:gdLst/>
            <a:ahLst/>
            <a:cxnLst/>
            <a:rect l="l" t="t" r="r" b="b"/>
            <a:pathLst>
              <a:path w="1297305" h="1295400">
                <a:moveTo>
                  <a:pt x="648462" y="0"/>
                </a:moveTo>
                <a:lnTo>
                  <a:pt x="600065" y="1776"/>
                </a:lnTo>
                <a:lnTo>
                  <a:pt x="552636" y="7021"/>
                </a:lnTo>
                <a:lnTo>
                  <a:pt x="506297" y="15611"/>
                </a:lnTo>
                <a:lnTo>
                  <a:pt x="461176" y="27419"/>
                </a:lnTo>
                <a:lnTo>
                  <a:pt x="417396" y="42321"/>
                </a:lnTo>
                <a:lnTo>
                  <a:pt x="375084" y="60191"/>
                </a:lnTo>
                <a:lnTo>
                  <a:pt x="334366" y="80905"/>
                </a:lnTo>
                <a:lnTo>
                  <a:pt x="295365" y="104337"/>
                </a:lnTo>
                <a:lnTo>
                  <a:pt x="258209" y="130362"/>
                </a:lnTo>
                <a:lnTo>
                  <a:pt x="223021" y="158854"/>
                </a:lnTo>
                <a:lnTo>
                  <a:pt x="189928" y="189690"/>
                </a:lnTo>
                <a:lnTo>
                  <a:pt x="159055" y="222743"/>
                </a:lnTo>
                <a:lnTo>
                  <a:pt x="130527" y="257888"/>
                </a:lnTo>
                <a:lnTo>
                  <a:pt x="104470" y="295001"/>
                </a:lnTo>
                <a:lnTo>
                  <a:pt x="81008" y="333955"/>
                </a:lnTo>
                <a:lnTo>
                  <a:pt x="60268" y="374626"/>
                </a:lnTo>
                <a:lnTo>
                  <a:pt x="42375" y="416889"/>
                </a:lnTo>
                <a:lnTo>
                  <a:pt x="27454" y="460619"/>
                </a:lnTo>
                <a:lnTo>
                  <a:pt x="15631" y="505690"/>
                </a:lnTo>
                <a:lnTo>
                  <a:pt x="7030" y="551977"/>
                </a:lnTo>
                <a:lnTo>
                  <a:pt x="1778" y="599355"/>
                </a:lnTo>
                <a:lnTo>
                  <a:pt x="0" y="647700"/>
                </a:lnTo>
                <a:lnTo>
                  <a:pt x="1778" y="696028"/>
                </a:lnTo>
                <a:lnTo>
                  <a:pt x="7030" y="743393"/>
                </a:lnTo>
                <a:lnTo>
                  <a:pt x="15631" y="789670"/>
                </a:lnTo>
                <a:lnTo>
                  <a:pt x="27454" y="834734"/>
                </a:lnTo>
                <a:lnTo>
                  <a:pt x="42375" y="878458"/>
                </a:lnTo>
                <a:lnTo>
                  <a:pt x="60268" y="920718"/>
                </a:lnTo>
                <a:lnTo>
                  <a:pt x="81008" y="961388"/>
                </a:lnTo>
                <a:lnTo>
                  <a:pt x="104470" y="1000342"/>
                </a:lnTo>
                <a:lnTo>
                  <a:pt x="130527" y="1037456"/>
                </a:lnTo>
                <a:lnTo>
                  <a:pt x="159055" y="1072605"/>
                </a:lnTo>
                <a:lnTo>
                  <a:pt x="189928" y="1105662"/>
                </a:lnTo>
                <a:lnTo>
                  <a:pt x="223021" y="1136502"/>
                </a:lnTo>
                <a:lnTo>
                  <a:pt x="258209" y="1165000"/>
                </a:lnTo>
                <a:lnTo>
                  <a:pt x="295365" y="1191030"/>
                </a:lnTo>
                <a:lnTo>
                  <a:pt x="334366" y="1214468"/>
                </a:lnTo>
                <a:lnTo>
                  <a:pt x="375084" y="1235187"/>
                </a:lnTo>
                <a:lnTo>
                  <a:pt x="417396" y="1253063"/>
                </a:lnTo>
                <a:lnTo>
                  <a:pt x="461176" y="1267970"/>
                </a:lnTo>
                <a:lnTo>
                  <a:pt x="506297" y="1279782"/>
                </a:lnTo>
                <a:lnTo>
                  <a:pt x="552636" y="1288375"/>
                </a:lnTo>
                <a:lnTo>
                  <a:pt x="600065" y="1293622"/>
                </a:lnTo>
                <a:lnTo>
                  <a:pt x="648462" y="1295400"/>
                </a:lnTo>
                <a:lnTo>
                  <a:pt x="696858" y="1293622"/>
                </a:lnTo>
                <a:lnTo>
                  <a:pt x="744290" y="1288375"/>
                </a:lnTo>
                <a:lnTo>
                  <a:pt x="790632" y="1279782"/>
                </a:lnTo>
                <a:lnTo>
                  <a:pt x="835759" y="1267970"/>
                </a:lnTo>
                <a:lnTo>
                  <a:pt x="879544" y="1253063"/>
                </a:lnTo>
                <a:lnTo>
                  <a:pt x="921862" y="1235187"/>
                </a:lnTo>
                <a:lnTo>
                  <a:pt x="962588" y="1214468"/>
                </a:lnTo>
                <a:lnTo>
                  <a:pt x="1001596" y="1191030"/>
                </a:lnTo>
                <a:lnTo>
                  <a:pt x="1038761" y="1165000"/>
                </a:lnTo>
                <a:lnTo>
                  <a:pt x="1073957" y="1136502"/>
                </a:lnTo>
                <a:lnTo>
                  <a:pt x="1107058" y="1105661"/>
                </a:lnTo>
                <a:lnTo>
                  <a:pt x="1137940" y="1072605"/>
                </a:lnTo>
                <a:lnTo>
                  <a:pt x="1166477" y="1037456"/>
                </a:lnTo>
                <a:lnTo>
                  <a:pt x="1192542" y="1000342"/>
                </a:lnTo>
                <a:lnTo>
                  <a:pt x="1216011" y="961388"/>
                </a:lnTo>
                <a:lnTo>
                  <a:pt x="1236758" y="920718"/>
                </a:lnTo>
                <a:lnTo>
                  <a:pt x="1254658" y="878458"/>
                </a:lnTo>
                <a:lnTo>
                  <a:pt x="1269585" y="834734"/>
                </a:lnTo>
                <a:lnTo>
                  <a:pt x="1281413" y="789670"/>
                </a:lnTo>
                <a:lnTo>
                  <a:pt x="1290017" y="743393"/>
                </a:lnTo>
                <a:lnTo>
                  <a:pt x="1295271" y="696028"/>
                </a:lnTo>
                <a:lnTo>
                  <a:pt x="1297051" y="647700"/>
                </a:lnTo>
                <a:lnTo>
                  <a:pt x="1295271" y="599355"/>
                </a:lnTo>
                <a:lnTo>
                  <a:pt x="1290017" y="551977"/>
                </a:lnTo>
                <a:lnTo>
                  <a:pt x="1281413" y="505690"/>
                </a:lnTo>
                <a:lnTo>
                  <a:pt x="1269585" y="460619"/>
                </a:lnTo>
                <a:lnTo>
                  <a:pt x="1254658" y="416889"/>
                </a:lnTo>
                <a:lnTo>
                  <a:pt x="1236758" y="374626"/>
                </a:lnTo>
                <a:lnTo>
                  <a:pt x="1216011" y="333955"/>
                </a:lnTo>
                <a:lnTo>
                  <a:pt x="1192542" y="295001"/>
                </a:lnTo>
                <a:lnTo>
                  <a:pt x="1166477" y="257888"/>
                </a:lnTo>
                <a:lnTo>
                  <a:pt x="1137940" y="222743"/>
                </a:lnTo>
                <a:lnTo>
                  <a:pt x="1107058" y="189690"/>
                </a:lnTo>
                <a:lnTo>
                  <a:pt x="1073957" y="158854"/>
                </a:lnTo>
                <a:lnTo>
                  <a:pt x="1038761" y="130362"/>
                </a:lnTo>
                <a:lnTo>
                  <a:pt x="1001596" y="104337"/>
                </a:lnTo>
                <a:lnTo>
                  <a:pt x="962588" y="80905"/>
                </a:lnTo>
                <a:lnTo>
                  <a:pt x="921862" y="60191"/>
                </a:lnTo>
                <a:lnTo>
                  <a:pt x="879544" y="42321"/>
                </a:lnTo>
                <a:lnTo>
                  <a:pt x="835759" y="27419"/>
                </a:lnTo>
                <a:lnTo>
                  <a:pt x="790632" y="15611"/>
                </a:lnTo>
                <a:lnTo>
                  <a:pt x="744290" y="7021"/>
                </a:lnTo>
                <a:lnTo>
                  <a:pt x="696858" y="1776"/>
                </a:lnTo>
                <a:lnTo>
                  <a:pt x="648462" y="0"/>
                </a:lnTo>
                <a:close/>
              </a:path>
            </a:pathLst>
          </a:custGeom>
          <a:solidFill>
            <a:srgbClr val="FFFFFF">
              <a:alpha val="50195"/>
            </a:srgbClr>
          </a:solidFill>
        </p:spPr>
        <p:txBody>
          <a:bodyPr wrap="square" lIns="0" tIns="0" rIns="0" bIns="0" rtlCol="0"/>
          <a:lstStyle/>
          <a:p>
            <a:endParaRPr/>
          </a:p>
        </p:txBody>
      </p:sp>
      <p:sp>
        <p:nvSpPr>
          <p:cNvPr id="8" name="object 12"/>
          <p:cNvSpPr/>
          <p:nvPr/>
        </p:nvSpPr>
        <p:spPr>
          <a:xfrm>
            <a:off x="3300885" y="3037294"/>
            <a:ext cx="1297305" cy="1295400"/>
          </a:xfrm>
          <a:custGeom>
            <a:avLst/>
            <a:gdLst/>
            <a:ahLst/>
            <a:cxnLst/>
            <a:rect l="l" t="t" r="r" b="b"/>
            <a:pathLst>
              <a:path w="1297305" h="1295400">
                <a:moveTo>
                  <a:pt x="0" y="647700"/>
                </a:moveTo>
                <a:lnTo>
                  <a:pt x="1778" y="599355"/>
                </a:lnTo>
                <a:lnTo>
                  <a:pt x="7030" y="551977"/>
                </a:lnTo>
                <a:lnTo>
                  <a:pt x="15631" y="505690"/>
                </a:lnTo>
                <a:lnTo>
                  <a:pt x="27454" y="460619"/>
                </a:lnTo>
                <a:lnTo>
                  <a:pt x="42375" y="416889"/>
                </a:lnTo>
                <a:lnTo>
                  <a:pt x="60268" y="374626"/>
                </a:lnTo>
                <a:lnTo>
                  <a:pt x="81008" y="333955"/>
                </a:lnTo>
                <a:lnTo>
                  <a:pt x="104470" y="295001"/>
                </a:lnTo>
                <a:lnTo>
                  <a:pt x="130527" y="257888"/>
                </a:lnTo>
                <a:lnTo>
                  <a:pt x="159055" y="222743"/>
                </a:lnTo>
                <a:lnTo>
                  <a:pt x="189928" y="189690"/>
                </a:lnTo>
                <a:lnTo>
                  <a:pt x="223021" y="158854"/>
                </a:lnTo>
                <a:lnTo>
                  <a:pt x="258209" y="130362"/>
                </a:lnTo>
                <a:lnTo>
                  <a:pt x="295365" y="104337"/>
                </a:lnTo>
                <a:lnTo>
                  <a:pt x="334366" y="80905"/>
                </a:lnTo>
                <a:lnTo>
                  <a:pt x="375084" y="60191"/>
                </a:lnTo>
                <a:lnTo>
                  <a:pt x="417396" y="42321"/>
                </a:lnTo>
                <a:lnTo>
                  <a:pt x="461176" y="27419"/>
                </a:lnTo>
                <a:lnTo>
                  <a:pt x="506297" y="15611"/>
                </a:lnTo>
                <a:lnTo>
                  <a:pt x="552636" y="7021"/>
                </a:lnTo>
                <a:lnTo>
                  <a:pt x="600065" y="1776"/>
                </a:lnTo>
                <a:lnTo>
                  <a:pt x="648462" y="0"/>
                </a:lnTo>
                <a:lnTo>
                  <a:pt x="696858" y="1776"/>
                </a:lnTo>
                <a:lnTo>
                  <a:pt x="744290" y="7021"/>
                </a:lnTo>
                <a:lnTo>
                  <a:pt x="790632" y="15611"/>
                </a:lnTo>
                <a:lnTo>
                  <a:pt x="835759" y="27419"/>
                </a:lnTo>
                <a:lnTo>
                  <a:pt x="879544" y="42321"/>
                </a:lnTo>
                <a:lnTo>
                  <a:pt x="921862" y="60191"/>
                </a:lnTo>
                <a:lnTo>
                  <a:pt x="962588" y="80905"/>
                </a:lnTo>
                <a:lnTo>
                  <a:pt x="1001596" y="104337"/>
                </a:lnTo>
                <a:lnTo>
                  <a:pt x="1038761" y="130362"/>
                </a:lnTo>
                <a:lnTo>
                  <a:pt x="1073957" y="158854"/>
                </a:lnTo>
                <a:lnTo>
                  <a:pt x="1107058" y="189690"/>
                </a:lnTo>
                <a:lnTo>
                  <a:pt x="1137940" y="222743"/>
                </a:lnTo>
                <a:lnTo>
                  <a:pt x="1166477" y="257888"/>
                </a:lnTo>
                <a:lnTo>
                  <a:pt x="1192542" y="295001"/>
                </a:lnTo>
                <a:lnTo>
                  <a:pt x="1216011" y="333955"/>
                </a:lnTo>
                <a:lnTo>
                  <a:pt x="1236758" y="374626"/>
                </a:lnTo>
                <a:lnTo>
                  <a:pt x="1254658" y="416889"/>
                </a:lnTo>
                <a:lnTo>
                  <a:pt x="1269585" y="460619"/>
                </a:lnTo>
                <a:lnTo>
                  <a:pt x="1281413" y="505690"/>
                </a:lnTo>
                <a:lnTo>
                  <a:pt x="1290017" y="551977"/>
                </a:lnTo>
                <a:lnTo>
                  <a:pt x="1295271" y="599355"/>
                </a:lnTo>
                <a:lnTo>
                  <a:pt x="1297051" y="647700"/>
                </a:lnTo>
                <a:lnTo>
                  <a:pt x="1295271" y="696028"/>
                </a:lnTo>
                <a:lnTo>
                  <a:pt x="1290017" y="743393"/>
                </a:lnTo>
                <a:lnTo>
                  <a:pt x="1281413" y="789670"/>
                </a:lnTo>
                <a:lnTo>
                  <a:pt x="1269585" y="834734"/>
                </a:lnTo>
                <a:lnTo>
                  <a:pt x="1254658" y="878458"/>
                </a:lnTo>
                <a:lnTo>
                  <a:pt x="1236758" y="920718"/>
                </a:lnTo>
                <a:lnTo>
                  <a:pt x="1216011" y="961388"/>
                </a:lnTo>
                <a:lnTo>
                  <a:pt x="1192542" y="1000342"/>
                </a:lnTo>
                <a:lnTo>
                  <a:pt x="1166477" y="1037456"/>
                </a:lnTo>
                <a:lnTo>
                  <a:pt x="1137940" y="1072605"/>
                </a:lnTo>
                <a:lnTo>
                  <a:pt x="1107058" y="1105661"/>
                </a:lnTo>
                <a:lnTo>
                  <a:pt x="1073957" y="1136502"/>
                </a:lnTo>
                <a:lnTo>
                  <a:pt x="1038761" y="1165000"/>
                </a:lnTo>
                <a:lnTo>
                  <a:pt x="1001596" y="1191030"/>
                </a:lnTo>
                <a:lnTo>
                  <a:pt x="962588" y="1214468"/>
                </a:lnTo>
                <a:lnTo>
                  <a:pt x="921862" y="1235187"/>
                </a:lnTo>
                <a:lnTo>
                  <a:pt x="879544" y="1253063"/>
                </a:lnTo>
                <a:lnTo>
                  <a:pt x="835759" y="1267970"/>
                </a:lnTo>
                <a:lnTo>
                  <a:pt x="790632" y="1279782"/>
                </a:lnTo>
                <a:lnTo>
                  <a:pt x="744290" y="1288375"/>
                </a:lnTo>
                <a:lnTo>
                  <a:pt x="696858" y="1293622"/>
                </a:lnTo>
                <a:lnTo>
                  <a:pt x="648462" y="1295400"/>
                </a:lnTo>
                <a:lnTo>
                  <a:pt x="600065" y="1293622"/>
                </a:lnTo>
                <a:lnTo>
                  <a:pt x="552636" y="1288375"/>
                </a:lnTo>
                <a:lnTo>
                  <a:pt x="506297" y="1279782"/>
                </a:lnTo>
                <a:lnTo>
                  <a:pt x="461176" y="1267970"/>
                </a:lnTo>
                <a:lnTo>
                  <a:pt x="417396" y="1253063"/>
                </a:lnTo>
                <a:lnTo>
                  <a:pt x="375084" y="1235187"/>
                </a:lnTo>
                <a:lnTo>
                  <a:pt x="334366" y="1214468"/>
                </a:lnTo>
                <a:lnTo>
                  <a:pt x="295365" y="1191030"/>
                </a:lnTo>
                <a:lnTo>
                  <a:pt x="258209" y="1165000"/>
                </a:lnTo>
                <a:lnTo>
                  <a:pt x="223021" y="1136502"/>
                </a:lnTo>
                <a:lnTo>
                  <a:pt x="189928" y="1105662"/>
                </a:lnTo>
                <a:lnTo>
                  <a:pt x="159055" y="1072605"/>
                </a:lnTo>
                <a:lnTo>
                  <a:pt x="130527" y="1037456"/>
                </a:lnTo>
                <a:lnTo>
                  <a:pt x="104470" y="1000342"/>
                </a:lnTo>
                <a:lnTo>
                  <a:pt x="81008" y="961388"/>
                </a:lnTo>
                <a:lnTo>
                  <a:pt x="60268" y="920718"/>
                </a:lnTo>
                <a:lnTo>
                  <a:pt x="42375" y="878458"/>
                </a:lnTo>
                <a:lnTo>
                  <a:pt x="27454" y="834734"/>
                </a:lnTo>
                <a:lnTo>
                  <a:pt x="15631" y="789670"/>
                </a:lnTo>
                <a:lnTo>
                  <a:pt x="7030" y="743393"/>
                </a:lnTo>
                <a:lnTo>
                  <a:pt x="1778" y="696028"/>
                </a:lnTo>
                <a:lnTo>
                  <a:pt x="0" y="647700"/>
                </a:lnTo>
                <a:close/>
              </a:path>
            </a:pathLst>
          </a:custGeom>
          <a:ln w="9525">
            <a:solidFill>
              <a:srgbClr val="000000"/>
            </a:solidFill>
          </a:ln>
        </p:spPr>
        <p:txBody>
          <a:bodyPr wrap="square" lIns="0" tIns="0" rIns="0" bIns="0" rtlCol="0"/>
          <a:lstStyle/>
          <a:p>
            <a:endParaRPr/>
          </a:p>
        </p:txBody>
      </p:sp>
      <p:sp>
        <p:nvSpPr>
          <p:cNvPr id="9" name="object 13"/>
          <p:cNvSpPr/>
          <p:nvPr/>
        </p:nvSpPr>
        <p:spPr>
          <a:xfrm>
            <a:off x="4093111" y="3037294"/>
            <a:ext cx="1297305" cy="1295400"/>
          </a:xfrm>
          <a:custGeom>
            <a:avLst/>
            <a:gdLst/>
            <a:ahLst/>
            <a:cxnLst/>
            <a:rect l="l" t="t" r="r" b="b"/>
            <a:pathLst>
              <a:path w="1297304" h="1295400">
                <a:moveTo>
                  <a:pt x="648462" y="0"/>
                </a:moveTo>
                <a:lnTo>
                  <a:pt x="600065" y="1776"/>
                </a:lnTo>
                <a:lnTo>
                  <a:pt x="552636" y="7021"/>
                </a:lnTo>
                <a:lnTo>
                  <a:pt x="506297" y="15611"/>
                </a:lnTo>
                <a:lnTo>
                  <a:pt x="461176" y="27419"/>
                </a:lnTo>
                <a:lnTo>
                  <a:pt x="417396" y="42321"/>
                </a:lnTo>
                <a:lnTo>
                  <a:pt x="375084" y="60191"/>
                </a:lnTo>
                <a:lnTo>
                  <a:pt x="334366" y="80905"/>
                </a:lnTo>
                <a:lnTo>
                  <a:pt x="295365" y="104337"/>
                </a:lnTo>
                <a:lnTo>
                  <a:pt x="258209" y="130362"/>
                </a:lnTo>
                <a:lnTo>
                  <a:pt x="223021" y="158854"/>
                </a:lnTo>
                <a:lnTo>
                  <a:pt x="189928" y="189690"/>
                </a:lnTo>
                <a:lnTo>
                  <a:pt x="159055" y="222743"/>
                </a:lnTo>
                <a:lnTo>
                  <a:pt x="130527" y="257888"/>
                </a:lnTo>
                <a:lnTo>
                  <a:pt x="104470" y="295001"/>
                </a:lnTo>
                <a:lnTo>
                  <a:pt x="81008" y="333955"/>
                </a:lnTo>
                <a:lnTo>
                  <a:pt x="60268" y="374626"/>
                </a:lnTo>
                <a:lnTo>
                  <a:pt x="42375" y="416889"/>
                </a:lnTo>
                <a:lnTo>
                  <a:pt x="27454" y="460619"/>
                </a:lnTo>
                <a:lnTo>
                  <a:pt x="15631" y="505690"/>
                </a:lnTo>
                <a:lnTo>
                  <a:pt x="7030" y="551977"/>
                </a:lnTo>
                <a:lnTo>
                  <a:pt x="1778" y="599355"/>
                </a:lnTo>
                <a:lnTo>
                  <a:pt x="0" y="647700"/>
                </a:lnTo>
                <a:lnTo>
                  <a:pt x="1778" y="696028"/>
                </a:lnTo>
                <a:lnTo>
                  <a:pt x="7030" y="743393"/>
                </a:lnTo>
                <a:lnTo>
                  <a:pt x="15631" y="789670"/>
                </a:lnTo>
                <a:lnTo>
                  <a:pt x="27454" y="834734"/>
                </a:lnTo>
                <a:lnTo>
                  <a:pt x="42375" y="878458"/>
                </a:lnTo>
                <a:lnTo>
                  <a:pt x="60268" y="920718"/>
                </a:lnTo>
                <a:lnTo>
                  <a:pt x="81008" y="961388"/>
                </a:lnTo>
                <a:lnTo>
                  <a:pt x="104470" y="1000342"/>
                </a:lnTo>
                <a:lnTo>
                  <a:pt x="130527" y="1037456"/>
                </a:lnTo>
                <a:lnTo>
                  <a:pt x="159055" y="1072605"/>
                </a:lnTo>
                <a:lnTo>
                  <a:pt x="189928" y="1105662"/>
                </a:lnTo>
                <a:lnTo>
                  <a:pt x="223021" y="1136502"/>
                </a:lnTo>
                <a:lnTo>
                  <a:pt x="258209" y="1165000"/>
                </a:lnTo>
                <a:lnTo>
                  <a:pt x="295365" y="1191030"/>
                </a:lnTo>
                <a:lnTo>
                  <a:pt x="334366" y="1214468"/>
                </a:lnTo>
                <a:lnTo>
                  <a:pt x="375084" y="1235187"/>
                </a:lnTo>
                <a:lnTo>
                  <a:pt x="417396" y="1253063"/>
                </a:lnTo>
                <a:lnTo>
                  <a:pt x="461176" y="1267970"/>
                </a:lnTo>
                <a:lnTo>
                  <a:pt x="506297" y="1279782"/>
                </a:lnTo>
                <a:lnTo>
                  <a:pt x="552636" y="1288375"/>
                </a:lnTo>
                <a:lnTo>
                  <a:pt x="600065" y="1293622"/>
                </a:lnTo>
                <a:lnTo>
                  <a:pt x="648462" y="1295400"/>
                </a:lnTo>
                <a:lnTo>
                  <a:pt x="696858" y="1293622"/>
                </a:lnTo>
                <a:lnTo>
                  <a:pt x="744287" y="1288375"/>
                </a:lnTo>
                <a:lnTo>
                  <a:pt x="790626" y="1279782"/>
                </a:lnTo>
                <a:lnTo>
                  <a:pt x="835747" y="1267970"/>
                </a:lnTo>
                <a:lnTo>
                  <a:pt x="879527" y="1253063"/>
                </a:lnTo>
                <a:lnTo>
                  <a:pt x="921839" y="1235187"/>
                </a:lnTo>
                <a:lnTo>
                  <a:pt x="962557" y="1214468"/>
                </a:lnTo>
                <a:lnTo>
                  <a:pt x="1001558" y="1191030"/>
                </a:lnTo>
                <a:lnTo>
                  <a:pt x="1038714" y="1165000"/>
                </a:lnTo>
                <a:lnTo>
                  <a:pt x="1073902" y="1136502"/>
                </a:lnTo>
                <a:lnTo>
                  <a:pt x="1106995" y="1105661"/>
                </a:lnTo>
                <a:lnTo>
                  <a:pt x="1137868" y="1072605"/>
                </a:lnTo>
                <a:lnTo>
                  <a:pt x="1166396" y="1037456"/>
                </a:lnTo>
                <a:lnTo>
                  <a:pt x="1192453" y="1000342"/>
                </a:lnTo>
                <a:lnTo>
                  <a:pt x="1215915" y="961388"/>
                </a:lnTo>
                <a:lnTo>
                  <a:pt x="1236655" y="920718"/>
                </a:lnTo>
                <a:lnTo>
                  <a:pt x="1254548" y="878458"/>
                </a:lnTo>
                <a:lnTo>
                  <a:pt x="1269469" y="834734"/>
                </a:lnTo>
                <a:lnTo>
                  <a:pt x="1281292" y="789670"/>
                </a:lnTo>
                <a:lnTo>
                  <a:pt x="1289893" y="743393"/>
                </a:lnTo>
                <a:lnTo>
                  <a:pt x="1295145" y="696028"/>
                </a:lnTo>
                <a:lnTo>
                  <a:pt x="1296924" y="647700"/>
                </a:lnTo>
                <a:lnTo>
                  <a:pt x="1295145" y="599355"/>
                </a:lnTo>
                <a:lnTo>
                  <a:pt x="1289893" y="551977"/>
                </a:lnTo>
                <a:lnTo>
                  <a:pt x="1281292" y="505690"/>
                </a:lnTo>
                <a:lnTo>
                  <a:pt x="1269469" y="460619"/>
                </a:lnTo>
                <a:lnTo>
                  <a:pt x="1254548" y="416889"/>
                </a:lnTo>
                <a:lnTo>
                  <a:pt x="1236655" y="374626"/>
                </a:lnTo>
                <a:lnTo>
                  <a:pt x="1215915" y="333955"/>
                </a:lnTo>
                <a:lnTo>
                  <a:pt x="1192453" y="295001"/>
                </a:lnTo>
                <a:lnTo>
                  <a:pt x="1166396" y="257888"/>
                </a:lnTo>
                <a:lnTo>
                  <a:pt x="1137868" y="222743"/>
                </a:lnTo>
                <a:lnTo>
                  <a:pt x="1106995" y="189690"/>
                </a:lnTo>
                <a:lnTo>
                  <a:pt x="1073902" y="158854"/>
                </a:lnTo>
                <a:lnTo>
                  <a:pt x="1038714" y="130362"/>
                </a:lnTo>
                <a:lnTo>
                  <a:pt x="1001558" y="104337"/>
                </a:lnTo>
                <a:lnTo>
                  <a:pt x="962557" y="80905"/>
                </a:lnTo>
                <a:lnTo>
                  <a:pt x="921839" y="60191"/>
                </a:lnTo>
                <a:lnTo>
                  <a:pt x="879527" y="42321"/>
                </a:lnTo>
                <a:lnTo>
                  <a:pt x="835747" y="27419"/>
                </a:lnTo>
                <a:lnTo>
                  <a:pt x="790626" y="15611"/>
                </a:lnTo>
                <a:lnTo>
                  <a:pt x="744287" y="7021"/>
                </a:lnTo>
                <a:lnTo>
                  <a:pt x="696858" y="1776"/>
                </a:lnTo>
                <a:lnTo>
                  <a:pt x="648462" y="0"/>
                </a:lnTo>
                <a:close/>
              </a:path>
            </a:pathLst>
          </a:custGeom>
          <a:solidFill>
            <a:srgbClr val="FF62B0">
              <a:alpha val="50195"/>
            </a:srgbClr>
          </a:solidFill>
        </p:spPr>
        <p:txBody>
          <a:bodyPr wrap="square" lIns="0" tIns="0" rIns="0" bIns="0" rtlCol="0"/>
          <a:lstStyle/>
          <a:p>
            <a:endParaRPr/>
          </a:p>
        </p:txBody>
      </p:sp>
      <p:sp>
        <p:nvSpPr>
          <p:cNvPr id="10" name="object 14"/>
          <p:cNvSpPr/>
          <p:nvPr/>
        </p:nvSpPr>
        <p:spPr>
          <a:xfrm>
            <a:off x="4093111" y="3037294"/>
            <a:ext cx="1297305" cy="1295400"/>
          </a:xfrm>
          <a:custGeom>
            <a:avLst/>
            <a:gdLst/>
            <a:ahLst/>
            <a:cxnLst/>
            <a:rect l="l" t="t" r="r" b="b"/>
            <a:pathLst>
              <a:path w="1297304" h="1295400">
                <a:moveTo>
                  <a:pt x="0" y="647700"/>
                </a:moveTo>
                <a:lnTo>
                  <a:pt x="1778" y="599355"/>
                </a:lnTo>
                <a:lnTo>
                  <a:pt x="7030" y="551977"/>
                </a:lnTo>
                <a:lnTo>
                  <a:pt x="15631" y="505690"/>
                </a:lnTo>
                <a:lnTo>
                  <a:pt x="27454" y="460619"/>
                </a:lnTo>
                <a:lnTo>
                  <a:pt x="42375" y="416889"/>
                </a:lnTo>
                <a:lnTo>
                  <a:pt x="60268" y="374626"/>
                </a:lnTo>
                <a:lnTo>
                  <a:pt x="81008" y="333955"/>
                </a:lnTo>
                <a:lnTo>
                  <a:pt x="104470" y="295001"/>
                </a:lnTo>
                <a:lnTo>
                  <a:pt x="130527" y="257888"/>
                </a:lnTo>
                <a:lnTo>
                  <a:pt x="159055" y="222743"/>
                </a:lnTo>
                <a:lnTo>
                  <a:pt x="189928" y="189690"/>
                </a:lnTo>
                <a:lnTo>
                  <a:pt x="223021" y="158854"/>
                </a:lnTo>
                <a:lnTo>
                  <a:pt x="258209" y="130362"/>
                </a:lnTo>
                <a:lnTo>
                  <a:pt x="295365" y="104337"/>
                </a:lnTo>
                <a:lnTo>
                  <a:pt x="334366" y="80905"/>
                </a:lnTo>
                <a:lnTo>
                  <a:pt x="375084" y="60191"/>
                </a:lnTo>
                <a:lnTo>
                  <a:pt x="417396" y="42321"/>
                </a:lnTo>
                <a:lnTo>
                  <a:pt x="461176" y="27419"/>
                </a:lnTo>
                <a:lnTo>
                  <a:pt x="506297" y="15611"/>
                </a:lnTo>
                <a:lnTo>
                  <a:pt x="552636" y="7021"/>
                </a:lnTo>
                <a:lnTo>
                  <a:pt x="600065" y="1776"/>
                </a:lnTo>
                <a:lnTo>
                  <a:pt x="648462" y="0"/>
                </a:lnTo>
                <a:lnTo>
                  <a:pt x="696858" y="1776"/>
                </a:lnTo>
                <a:lnTo>
                  <a:pt x="744287" y="7021"/>
                </a:lnTo>
                <a:lnTo>
                  <a:pt x="790626" y="15611"/>
                </a:lnTo>
                <a:lnTo>
                  <a:pt x="835747" y="27419"/>
                </a:lnTo>
                <a:lnTo>
                  <a:pt x="879527" y="42321"/>
                </a:lnTo>
                <a:lnTo>
                  <a:pt x="921839" y="60191"/>
                </a:lnTo>
                <a:lnTo>
                  <a:pt x="962557" y="80905"/>
                </a:lnTo>
                <a:lnTo>
                  <a:pt x="1001558" y="104337"/>
                </a:lnTo>
                <a:lnTo>
                  <a:pt x="1038714" y="130362"/>
                </a:lnTo>
                <a:lnTo>
                  <a:pt x="1073902" y="158854"/>
                </a:lnTo>
                <a:lnTo>
                  <a:pt x="1106995" y="189690"/>
                </a:lnTo>
                <a:lnTo>
                  <a:pt x="1137868" y="222743"/>
                </a:lnTo>
                <a:lnTo>
                  <a:pt x="1166396" y="257888"/>
                </a:lnTo>
                <a:lnTo>
                  <a:pt x="1192453" y="295001"/>
                </a:lnTo>
                <a:lnTo>
                  <a:pt x="1215915" y="333955"/>
                </a:lnTo>
                <a:lnTo>
                  <a:pt x="1236655" y="374626"/>
                </a:lnTo>
                <a:lnTo>
                  <a:pt x="1254548" y="416889"/>
                </a:lnTo>
                <a:lnTo>
                  <a:pt x="1269469" y="460619"/>
                </a:lnTo>
                <a:lnTo>
                  <a:pt x="1281292" y="505690"/>
                </a:lnTo>
                <a:lnTo>
                  <a:pt x="1289893" y="551977"/>
                </a:lnTo>
                <a:lnTo>
                  <a:pt x="1295145" y="599355"/>
                </a:lnTo>
                <a:lnTo>
                  <a:pt x="1296924" y="647700"/>
                </a:lnTo>
                <a:lnTo>
                  <a:pt x="1295145" y="696028"/>
                </a:lnTo>
                <a:lnTo>
                  <a:pt x="1289893" y="743393"/>
                </a:lnTo>
                <a:lnTo>
                  <a:pt x="1281292" y="789670"/>
                </a:lnTo>
                <a:lnTo>
                  <a:pt x="1269469" y="834734"/>
                </a:lnTo>
                <a:lnTo>
                  <a:pt x="1254548" y="878458"/>
                </a:lnTo>
                <a:lnTo>
                  <a:pt x="1236655" y="920718"/>
                </a:lnTo>
                <a:lnTo>
                  <a:pt x="1215915" y="961388"/>
                </a:lnTo>
                <a:lnTo>
                  <a:pt x="1192453" y="1000342"/>
                </a:lnTo>
                <a:lnTo>
                  <a:pt x="1166396" y="1037456"/>
                </a:lnTo>
                <a:lnTo>
                  <a:pt x="1137868" y="1072605"/>
                </a:lnTo>
                <a:lnTo>
                  <a:pt x="1106995" y="1105661"/>
                </a:lnTo>
                <a:lnTo>
                  <a:pt x="1073902" y="1136502"/>
                </a:lnTo>
                <a:lnTo>
                  <a:pt x="1038714" y="1165000"/>
                </a:lnTo>
                <a:lnTo>
                  <a:pt x="1001558" y="1191030"/>
                </a:lnTo>
                <a:lnTo>
                  <a:pt x="962557" y="1214468"/>
                </a:lnTo>
                <a:lnTo>
                  <a:pt x="921839" y="1235187"/>
                </a:lnTo>
                <a:lnTo>
                  <a:pt x="879527" y="1253063"/>
                </a:lnTo>
                <a:lnTo>
                  <a:pt x="835747" y="1267970"/>
                </a:lnTo>
                <a:lnTo>
                  <a:pt x="790626" y="1279782"/>
                </a:lnTo>
                <a:lnTo>
                  <a:pt x="744287" y="1288375"/>
                </a:lnTo>
                <a:lnTo>
                  <a:pt x="696858" y="1293622"/>
                </a:lnTo>
                <a:lnTo>
                  <a:pt x="648462" y="1295400"/>
                </a:lnTo>
                <a:lnTo>
                  <a:pt x="600065" y="1293622"/>
                </a:lnTo>
                <a:lnTo>
                  <a:pt x="552636" y="1288375"/>
                </a:lnTo>
                <a:lnTo>
                  <a:pt x="506297" y="1279782"/>
                </a:lnTo>
                <a:lnTo>
                  <a:pt x="461176" y="1267970"/>
                </a:lnTo>
                <a:lnTo>
                  <a:pt x="417396" y="1253063"/>
                </a:lnTo>
                <a:lnTo>
                  <a:pt x="375084" y="1235187"/>
                </a:lnTo>
                <a:lnTo>
                  <a:pt x="334366" y="1214468"/>
                </a:lnTo>
                <a:lnTo>
                  <a:pt x="295365" y="1191030"/>
                </a:lnTo>
                <a:lnTo>
                  <a:pt x="258209" y="1165000"/>
                </a:lnTo>
                <a:lnTo>
                  <a:pt x="223021" y="1136502"/>
                </a:lnTo>
                <a:lnTo>
                  <a:pt x="189928" y="1105662"/>
                </a:lnTo>
                <a:lnTo>
                  <a:pt x="159055" y="1072605"/>
                </a:lnTo>
                <a:lnTo>
                  <a:pt x="130527" y="1037456"/>
                </a:lnTo>
                <a:lnTo>
                  <a:pt x="104470" y="1000342"/>
                </a:lnTo>
                <a:lnTo>
                  <a:pt x="81008" y="961388"/>
                </a:lnTo>
                <a:lnTo>
                  <a:pt x="60268" y="920718"/>
                </a:lnTo>
                <a:lnTo>
                  <a:pt x="42375" y="878458"/>
                </a:lnTo>
                <a:lnTo>
                  <a:pt x="27454" y="834734"/>
                </a:lnTo>
                <a:lnTo>
                  <a:pt x="15631" y="789670"/>
                </a:lnTo>
                <a:lnTo>
                  <a:pt x="7030" y="743393"/>
                </a:lnTo>
                <a:lnTo>
                  <a:pt x="1778" y="696028"/>
                </a:lnTo>
                <a:lnTo>
                  <a:pt x="0" y="647700"/>
                </a:lnTo>
                <a:close/>
              </a:path>
            </a:pathLst>
          </a:custGeom>
          <a:ln w="9524">
            <a:solidFill>
              <a:srgbClr val="000000"/>
            </a:solidFill>
          </a:ln>
        </p:spPr>
        <p:txBody>
          <a:bodyPr wrap="square" lIns="0" tIns="0" rIns="0" bIns="0" rtlCol="0"/>
          <a:lstStyle/>
          <a:p>
            <a:endParaRPr/>
          </a:p>
        </p:txBody>
      </p:sp>
      <p:sp>
        <p:nvSpPr>
          <p:cNvPr id="11" name="object 15"/>
          <p:cNvSpPr txBox="1"/>
          <p:nvPr/>
        </p:nvSpPr>
        <p:spPr>
          <a:xfrm>
            <a:off x="2962937" y="2635084"/>
            <a:ext cx="1028065"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规格说明</a:t>
            </a:r>
            <a:endParaRPr sz="2000">
              <a:latin typeface="宋体" panose="02010600030101010101" pitchFamily="2" charset="-122"/>
              <a:cs typeface="宋体" panose="02010600030101010101" pitchFamily="2" charset="-122"/>
            </a:endParaRPr>
          </a:p>
        </p:txBody>
      </p:sp>
      <p:sp>
        <p:nvSpPr>
          <p:cNvPr id="12" name="object 16"/>
          <p:cNvSpPr txBox="1"/>
          <p:nvPr/>
        </p:nvSpPr>
        <p:spPr>
          <a:xfrm>
            <a:off x="5125239" y="2635084"/>
            <a:ext cx="520700"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程序</a:t>
            </a:r>
            <a:endParaRPr sz="2000">
              <a:latin typeface="宋体" panose="02010600030101010101" pitchFamily="2" charset="-122"/>
              <a:cs typeface="宋体" panose="02010600030101010101" pitchFamily="2" charset="-122"/>
            </a:endParaRPr>
          </a:p>
        </p:txBody>
      </p:sp>
      <p:sp>
        <p:nvSpPr>
          <p:cNvPr id="13" name="object 17"/>
          <p:cNvSpPr/>
          <p:nvPr/>
        </p:nvSpPr>
        <p:spPr>
          <a:xfrm>
            <a:off x="4274086" y="3353143"/>
            <a:ext cx="936625" cy="935355"/>
          </a:xfrm>
          <a:custGeom>
            <a:avLst/>
            <a:gdLst/>
            <a:ahLst/>
            <a:cxnLst/>
            <a:rect l="l" t="t" r="r" b="b"/>
            <a:pathLst>
              <a:path w="936625" h="935354">
                <a:moveTo>
                  <a:pt x="468249" y="0"/>
                </a:moveTo>
                <a:lnTo>
                  <a:pt x="420358" y="2413"/>
                </a:lnTo>
                <a:lnTo>
                  <a:pt x="373854" y="9497"/>
                </a:lnTo>
                <a:lnTo>
                  <a:pt x="328971" y="21016"/>
                </a:lnTo>
                <a:lnTo>
                  <a:pt x="285946" y="36736"/>
                </a:lnTo>
                <a:lnTo>
                  <a:pt x="245012" y="56422"/>
                </a:lnTo>
                <a:lnTo>
                  <a:pt x="206406" y="79838"/>
                </a:lnTo>
                <a:lnTo>
                  <a:pt x="170360" y="106749"/>
                </a:lnTo>
                <a:lnTo>
                  <a:pt x="137112" y="136921"/>
                </a:lnTo>
                <a:lnTo>
                  <a:pt x="106895" y="170119"/>
                </a:lnTo>
                <a:lnTo>
                  <a:pt x="79945" y="206108"/>
                </a:lnTo>
                <a:lnTo>
                  <a:pt x="56496" y="244652"/>
                </a:lnTo>
                <a:lnTo>
                  <a:pt x="36784" y="285517"/>
                </a:lnTo>
                <a:lnTo>
                  <a:pt x="21043" y="328468"/>
                </a:lnTo>
                <a:lnTo>
                  <a:pt x="9509" y="373270"/>
                </a:lnTo>
                <a:lnTo>
                  <a:pt x="2416" y="419688"/>
                </a:lnTo>
                <a:lnTo>
                  <a:pt x="0" y="467487"/>
                </a:lnTo>
                <a:lnTo>
                  <a:pt x="2416" y="515285"/>
                </a:lnTo>
                <a:lnTo>
                  <a:pt x="9509" y="561703"/>
                </a:lnTo>
                <a:lnTo>
                  <a:pt x="21043" y="606505"/>
                </a:lnTo>
                <a:lnTo>
                  <a:pt x="36784" y="649456"/>
                </a:lnTo>
                <a:lnTo>
                  <a:pt x="56496" y="690321"/>
                </a:lnTo>
                <a:lnTo>
                  <a:pt x="79945" y="728865"/>
                </a:lnTo>
                <a:lnTo>
                  <a:pt x="106895" y="764854"/>
                </a:lnTo>
                <a:lnTo>
                  <a:pt x="137112" y="798052"/>
                </a:lnTo>
                <a:lnTo>
                  <a:pt x="170360" y="828224"/>
                </a:lnTo>
                <a:lnTo>
                  <a:pt x="206406" y="855135"/>
                </a:lnTo>
                <a:lnTo>
                  <a:pt x="245012" y="878551"/>
                </a:lnTo>
                <a:lnTo>
                  <a:pt x="285946" y="898237"/>
                </a:lnTo>
                <a:lnTo>
                  <a:pt x="328971" y="913957"/>
                </a:lnTo>
                <a:lnTo>
                  <a:pt x="373854" y="925476"/>
                </a:lnTo>
                <a:lnTo>
                  <a:pt x="420358" y="932560"/>
                </a:lnTo>
                <a:lnTo>
                  <a:pt x="468249" y="934974"/>
                </a:lnTo>
                <a:lnTo>
                  <a:pt x="516141" y="932560"/>
                </a:lnTo>
                <a:lnTo>
                  <a:pt x="562649" y="925476"/>
                </a:lnTo>
                <a:lnTo>
                  <a:pt x="607537" y="913957"/>
                </a:lnTo>
                <a:lnTo>
                  <a:pt x="650571" y="898237"/>
                </a:lnTo>
                <a:lnTo>
                  <a:pt x="691514" y="878551"/>
                </a:lnTo>
                <a:lnTo>
                  <a:pt x="730132" y="855135"/>
                </a:lnTo>
                <a:lnTo>
                  <a:pt x="766188" y="828224"/>
                </a:lnTo>
                <a:lnTo>
                  <a:pt x="799449" y="798052"/>
                </a:lnTo>
                <a:lnTo>
                  <a:pt x="829677" y="764854"/>
                </a:lnTo>
                <a:lnTo>
                  <a:pt x="856639" y="728865"/>
                </a:lnTo>
                <a:lnTo>
                  <a:pt x="880098" y="690321"/>
                </a:lnTo>
                <a:lnTo>
                  <a:pt x="899820" y="649456"/>
                </a:lnTo>
                <a:lnTo>
                  <a:pt x="915569" y="606505"/>
                </a:lnTo>
                <a:lnTo>
                  <a:pt x="927110" y="561703"/>
                </a:lnTo>
                <a:lnTo>
                  <a:pt x="934207" y="515285"/>
                </a:lnTo>
                <a:lnTo>
                  <a:pt x="936625" y="467487"/>
                </a:lnTo>
                <a:lnTo>
                  <a:pt x="934207" y="419688"/>
                </a:lnTo>
                <a:lnTo>
                  <a:pt x="927110" y="373270"/>
                </a:lnTo>
                <a:lnTo>
                  <a:pt x="915569" y="328468"/>
                </a:lnTo>
                <a:lnTo>
                  <a:pt x="899820" y="285517"/>
                </a:lnTo>
                <a:lnTo>
                  <a:pt x="880098" y="244652"/>
                </a:lnTo>
                <a:lnTo>
                  <a:pt x="856639" y="206108"/>
                </a:lnTo>
                <a:lnTo>
                  <a:pt x="829677" y="170119"/>
                </a:lnTo>
                <a:lnTo>
                  <a:pt x="799449" y="136921"/>
                </a:lnTo>
                <a:lnTo>
                  <a:pt x="766188" y="106749"/>
                </a:lnTo>
                <a:lnTo>
                  <a:pt x="730132" y="79838"/>
                </a:lnTo>
                <a:lnTo>
                  <a:pt x="691514" y="56422"/>
                </a:lnTo>
                <a:lnTo>
                  <a:pt x="650571" y="36736"/>
                </a:lnTo>
                <a:lnTo>
                  <a:pt x="607537" y="21016"/>
                </a:lnTo>
                <a:lnTo>
                  <a:pt x="562649" y="9497"/>
                </a:lnTo>
                <a:lnTo>
                  <a:pt x="516141" y="2413"/>
                </a:lnTo>
                <a:lnTo>
                  <a:pt x="468249" y="0"/>
                </a:lnTo>
                <a:close/>
              </a:path>
            </a:pathLst>
          </a:custGeom>
          <a:solidFill>
            <a:srgbClr val="FF0000">
              <a:alpha val="50195"/>
            </a:srgbClr>
          </a:solidFill>
        </p:spPr>
        <p:txBody>
          <a:bodyPr wrap="square" lIns="0" tIns="0" rIns="0" bIns="0" rtlCol="0"/>
          <a:lstStyle/>
          <a:p>
            <a:endParaRPr/>
          </a:p>
        </p:txBody>
      </p:sp>
      <p:sp>
        <p:nvSpPr>
          <p:cNvPr id="14" name="object 18"/>
          <p:cNvSpPr/>
          <p:nvPr/>
        </p:nvSpPr>
        <p:spPr>
          <a:xfrm>
            <a:off x="4274086" y="3353143"/>
            <a:ext cx="936625" cy="935355"/>
          </a:xfrm>
          <a:custGeom>
            <a:avLst/>
            <a:gdLst/>
            <a:ahLst/>
            <a:cxnLst/>
            <a:rect l="l" t="t" r="r" b="b"/>
            <a:pathLst>
              <a:path w="936625" h="935354">
                <a:moveTo>
                  <a:pt x="0" y="467487"/>
                </a:moveTo>
                <a:lnTo>
                  <a:pt x="2416" y="419688"/>
                </a:lnTo>
                <a:lnTo>
                  <a:pt x="9509" y="373270"/>
                </a:lnTo>
                <a:lnTo>
                  <a:pt x="21043" y="328468"/>
                </a:lnTo>
                <a:lnTo>
                  <a:pt x="36784" y="285517"/>
                </a:lnTo>
                <a:lnTo>
                  <a:pt x="56496" y="244652"/>
                </a:lnTo>
                <a:lnTo>
                  <a:pt x="79945" y="206108"/>
                </a:lnTo>
                <a:lnTo>
                  <a:pt x="106895" y="170119"/>
                </a:lnTo>
                <a:lnTo>
                  <a:pt x="137112" y="136921"/>
                </a:lnTo>
                <a:lnTo>
                  <a:pt x="170360" y="106749"/>
                </a:lnTo>
                <a:lnTo>
                  <a:pt x="206406" y="79838"/>
                </a:lnTo>
                <a:lnTo>
                  <a:pt x="245012" y="56422"/>
                </a:lnTo>
                <a:lnTo>
                  <a:pt x="285946" y="36736"/>
                </a:lnTo>
                <a:lnTo>
                  <a:pt x="328971" y="21016"/>
                </a:lnTo>
                <a:lnTo>
                  <a:pt x="373854" y="9497"/>
                </a:lnTo>
                <a:lnTo>
                  <a:pt x="420358" y="2413"/>
                </a:lnTo>
                <a:lnTo>
                  <a:pt x="468249" y="0"/>
                </a:lnTo>
                <a:lnTo>
                  <a:pt x="516141" y="2413"/>
                </a:lnTo>
                <a:lnTo>
                  <a:pt x="562649" y="9497"/>
                </a:lnTo>
                <a:lnTo>
                  <a:pt x="607537" y="21016"/>
                </a:lnTo>
                <a:lnTo>
                  <a:pt x="650571" y="36736"/>
                </a:lnTo>
                <a:lnTo>
                  <a:pt x="691514" y="56422"/>
                </a:lnTo>
                <a:lnTo>
                  <a:pt x="730132" y="79838"/>
                </a:lnTo>
                <a:lnTo>
                  <a:pt x="766188" y="106749"/>
                </a:lnTo>
                <a:lnTo>
                  <a:pt x="799449" y="136921"/>
                </a:lnTo>
                <a:lnTo>
                  <a:pt x="829677" y="170119"/>
                </a:lnTo>
                <a:lnTo>
                  <a:pt x="856639" y="206108"/>
                </a:lnTo>
                <a:lnTo>
                  <a:pt x="880098" y="244652"/>
                </a:lnTo>
                <a:lnTo>
                  <a:pt x="899820" y="285517"/>
                </a:lnTo>
                <a:lnTo>
                  <a:pt x="915569" y="328468"/>
                </a:lnTo>
                <a:lnTo>
                  <a:pt x="927110" y="373270"/>
                </a:lnTo>
                <a:lnTo>
                  <a:pt x="934207" y="419688"/>
                </a:lnTo>
                <a:lnTo>
                  <a:pt x="936625" y="467487"/>
                </a:lnTo>
                <a:lnTo>
                  <a:pt x="934207" y="515285"/>
                </a:lnTo>
                <a:lnTo>
                  <a:pt x="927110" y="561703"/>
                </a:lnTo>
                <a:lnTo>
                  <a:pt x="915569" y="606505"/>
                </a:lnTo>
                <a:lnTo>
                  <a:pt x="899820" y="649456"/>
                </a:lnTo>
                <a:lnTo>
                  <a:pt x="880098" y="690321"/>
                </a:lnTo>
                <a:lnTo>
                  <a:pt x="856639" y="728865"/>
                </a:lnTo>
                <a:lnTo>
                  <a:pt x="829677" y="764854"/>
                </a:lnTo>
                <a:lnTo>
                  <a:pt x="799449" y="798052"/>
                </a:lnTo>
                <a:lnTo>
                  <a:pt x="766188" y="828224"/>
                </a:lnTo>
                <a:lnTo>
                  <a:pt x="730132" y="855135"/>
                </a:lnTo>
                <a:lnTo>
                  <a:pt x="691514" y="878551"/>
                </a:lnTo>
                <a:lnTo>
                  <a:pt x="650571" y="898237"/>
                </a:lnTo>
                <a:lnTo>
                  <a:pt x="607537" y="913957"/>
                </a:lnTo>
                <a:lnTo>
                  <a:pt x="562649" y="925476"/>
                </a:lnTo>
                <a:lnTo>
                  <a:pt x="516141" y="932560"/>
                </a:lnTo>
                <a:lnTo>
                  <a:pt x="468249" y="934974"/>
                </a:lnTo>
                <a:lnTo>
                  <a:pt x="420358" y="932560"/>
                </a:lnTo>
                <a:lnTo>
                  <a:pt x="373854" y="925476"/>
                </a:lnTo>
                <a:lnTo>
                  <a:pt x="328971" y="913957"/>
                </a:lnTo>
                <a:lnTo>
                  <a:pt x="285946" y="898237"/>
                </a:lnTo>
                <a:lnTo>
                  <a:pt x="245012" y="878551"/>
                </a:lnTo>
                <a:lnTo>
                  <a:pt x="206406" y="855135"/>
                </a:lnTo>
                <a:lnTo>
                  <a:pt x="170360" y="828224"/>
                </a:lnTo>
                <a:lnTo>
                  <a:pt x="137112" y="798052"/>
                </a:lnTo>
                <a:lnTo>
                  <a:pt x="106895" y="764854"/>
                </a:lnTo>
                <a:lnTo>
                  <a:pt x="79945" y="728865"/>
                </a:lnTo>
                <a:lnTo>
                  <a:pt x="56496" y="690321"/>
                </a:lnTo>
                <a:lnTo>
                  <a:pt x="36784" y="649456"/>
                </a:lnTo>
                <a:lnTo>
                  <a:pt x="21043" y="606505"/>
                </a:lnTo>
                <a:lnTo>
                  <a:pt x="9509" y="561703"/>
                </a:lnTo>
                <a:lnTo>
                  <a:pt x="2416" y="515285"/>
                </a:lnTo>
                <a:lnTo>
                  <a:pt x="0" y="467487"/>
                </a:lnTo>
                <a:close/>
              </a:path>
            </a:pathLst>
          </a:custGeom>
          <a:ln w="9525">
            <a:solidFill>
              <a:srgbClr val="000000"/>
            </a:solidFill>
          </a:ln>
        </p:spPr>
        <p:txBody>
          <a:bodyPr wrap="square" lIns="0" tIns="0" rIns="0" bIns="0" rtlCol="0"/>
          <a:lstStyle/>
          <a:p>
            <a:endParaRPr/>
          </a:p>
        </p:txBody>
      </p:sp>
      <p:sp>
        <p:nvSpPr>
          <p:cNvPr id="15" name="object 19"/>
          <p:cNvSpPr txBox="1"/>
          <p:nvPr/>
        </p:nvSpPr>
        <p:spPr>
          <a:xfrm>
            <a:off x="4176295" y="4427563"/>
            <a:ext cx="1147445" cy="321310"/>
          </a:xfrm>
          <a:prstGeom prst="rect">
            <a:avLst/>
          </a:prstGeom>
        </p:spPr>
        <p:txBody>
          <a:bodyPr vert="horz" wrap="square" lIns="0" tIns="0" rIns="0" bIns="0" rtlCol="0">
            <a:spAutoFit/>
          </a:bodyPr>
          <a:lstStyle/>
          <a:p>
            <a:pPr>
              <a:lnSpc>
                <a:spcPct val="100000"/>
              </a:lnSpc>
            </a:pPr>
            <a:r>
              <a:rPr sz="2000" spc="-5" dirty="0">
                <a:latin typeface="宋体" panose="02010600030101010101" pitchFamily="2" charset="-122"/>
                <a:cs typeface="宋体" panose="02010600030101010101" pitchFamily="2" charset="-122"/>
              </a:rPr>
              <a:t>测试用</a:t>
            </a:r>
            <a:r>
              <a:rPr sz="2000" spc="-10" dirty="0">
                <a:latin typeface="宋体" panose="02010600030101010101" pitchFamily="2" charset="-122"/>
                <a:cs typeface="宋体" panose="02010600030101010101" pitchFamily="2" charset="-122"/>
              </a:rPr>
              <a:t>例</a:t>
            </a:r>
            <a:r>
              <a:rPr sz="2000" spc="-5" dirty="0">
                <a:latin typeface="Garamond" panose="02020404030301010803"/>
                <a:cs typeface="Garamond" panose="02020404030301010803"/>
              </a:rPr>
              <a:t>1</a:t>
            </a:r>
            <a:endParaRPr sz="2000">
              <a:latin typeface="Garamond" panose="02020404030301010803"/>
              <a:cs typeface="Garamond" panose="02020404030301010803"/>
            </a:endParaRPr>
          </a:p>
        </p:txBody>
      </p:sp>
      <p:sp>
        <p:nvSpPr>
          <p:cNvPr id="16" name="object 20"/>
          <p:cNvSpPr/>
          <p:nvPr/>
        </p:nvSpPr>
        <p:spPr>
          <a:xfrm>
            <a:off x="6829961" y="2248243"/>
            <a:ext cx="3025775" cy="2663825"/>
          </a:xfrm>
          <a:custGeom>
            <a:avLst/>
            <a:gdLst/>
            <a:ahLst/>
            <a:cxnLst/>
            <a:rect l="l" t="t" r="r" b="b"/>
            <a:pathLst>
              <a:path w="3025775" h="2663825">
                <a:moveTo>
                  <a:pt x="0" y="2663825"/>
                </a:moveTo>
                <a:lnTo>
                  <a:pt x="3025775" y="2663825"/>
                </a:lnTo>
                <a:lnTo>
                  <a:pt x="3025775" y="0"/>
                </a:lnTo>
                <a:lnTo>
                  <a:pt x="0" y="0"/>
                </a:lnTo>
                <a:lnTo>
                  <a:pt x="0" y="2663825"/>
                </a:lnTo>
                <a:close/>
              </a:path>
            </a:pathLst>
          </a:custGeom>
          <a:solidFill>
            <a:srgbClr val="FFFF99"/>
          </a:solidFill>
        </p:spPr>
        <p:txBody>
          <a:bodyPr wrap="square" lIns="0" tIns="0" rIns="0" bIns="0" rtlCol="0"/>
          <a:lstStyle/>
          <a:p>
            <a:endParaRPr/>
          </a:p>
        </p:txBody>
      </p:sp>
      <p:sp>
        <p:nvSpPr>
          <p:cNvPr id="17" name="object 21"/>
          <p:cNvSpPr/>
          <p:nvPr/>
        </p:nvSpPr>
        <p:spPr>
          <a:xfrm>
            <a:off x="6829961" y="2248243"/>
            <a:ext cx="3025775" cy="2663825"/>
          </a:xfrm>
          <a:custGeom>
            <a:avLst/>
            <a:gdLst/>
            <a:ahLst/>
            <a:cxnLst/>
            <a:rect l="l" t="t" r="r" b="b"/>
            <a:pathLst>
              <a:path w="3025775" h="2663825">
                <a:moveTo>
                  <a:pt x="0" y="2663825"/>
                </a:moveTo>
                <a:lnTo>
                  <a:pt x="3025775" y="2663825"/>
                </a:lnTo>
                <a:lnTo>
                  <a:pt x="3025775" y="0"/>
                </a:lnTo>
                <a:lnTo>
                  <a:pt x="0" y="0"/>
                </a:lnTo>
                <a:lnTo>
                  <a:pt x="0" y="2663825"/>
                </a:lnTo>
                <a:close/>
              </a:path>
            </a:pathLst>
          </a:custGeom>
          <a:ln w="9525">
            <a:solidFill>
              <a:srgbClr val="000000"/>
            </a:solidFill>
          </a:ln>
        </p:spPr>
        <p:txBody>
          <a:bodyPr wrap="square" lIns="0" tIns="0" rIns="0" bIns="0" rtlCol="0"/>
          <a:lstStyle/>
          <a:p>
            <a:endParaRPr/>
          </a:p>
        </p:txBody>
      </p:sp>
      <p:sp>
        <p:nvSpPr>
          <p:cNvPr id="18" name="object 22"/>
          <p:cNvSpPr/>
          <p:nvPr/>
        </p:nvSpPr>
        <p:spPr>
          <a:xfrm>
            <a:off x="7333135" y="3040469"/>
            <a:ext cx="1297305" cy="1295400"/>
          </a:xfrm>
          <a:custGeom>
            <a:avLst/>
            <a:gdLst/>
            <a:ahLst/>
            <a:cxnLst/>
            <a:rect l="l" t="t" r="r" b="b"/>
            <a:pathLst>
              <a:path w="1297304" h="1295400">
                <a:moveTo>
                  <a:pt x="648462" y="0"/>
                </a:moveTo>
                <a:lnTo>
                  <a:pt x="600065" y="1776"/>
                </a:lnTo>
                <a:lnTo>
                  <a:pt x="552636" y="7021"/>
                </a:lnTo>
                <a:lnTo>
                  <a:pt x="506297" y="15611"/>
                </a:lnTo>
                <a:lnTo>
                  <a:pt x="461176" y="27419"/>
                </a:lnTo>
                <a:lnTo>
                  <a:pt x="417396" y="42321"/>
                </a:lnTo>
                <a:lnTo>
                  <a:pt x="375084" y="60191"/>
                </a:lnTo>
                <a:lnTo>
                  <a:pt x="334366" y="80905"/>
                </a:lnTo>
                <a:lnTo>
                  <a:pt x="295365" y="104337"/>
                </a:lnTo>
                <a:lnTo>
                  <a:pt x="258209" y="130362"/>
                </a:lnTo>
                <a:lnTo>
                  <a:pt x="223021" y="158854"/>
                </a:lnTo>
                <a:lnTo>
                  <a:pt x="189928" y="189690"/>
                </a:lnTo>
                <a:lnTo>
                  <a:pt x="159055" y="222743"/>
                </a:lnTo>
                <a:lnTo>
                  <a:pt x="130527" y="257888"/>
                </a:lnTo>
                <a:lnTo>
                  <a:pt x="104470" y="295001"/>
                </a:lnTo>
                <a:lnTo>
                  <a:pt x="81008" y="333955"/>
                </a:lnTo>
                <a:lnTo>
                  <a:pt x="60268" y="374626"/>
                </a:lnTo>
                <a:lnTo>
                  <a:pt x="42375" y="416889"/>
                </a:lnTo>
                <a:lnTo>
                  <a:pt x="27454" y="460619"/>
                </a:lnTo>
                <a:lnTo>
                  <a:pt x="15631" y="505690"/>
                </a:lnTo>
                <a:lnTo>
                  <a:pt x="7030" y="551977"/>
                </a:lnTo>
                <a:lnTo>
                  <a:pt x="1778" y="599355"/>
                </a:lnTo>
                <a:lnTo>
                  <a:pt x="0" y="647700"/>
                </a:lnTo>
                <a:lnTo>
                  <a:pt x="1778" y="696028"/>
                </a:lnTo>
                <a:lnTo>
                  <a:pt x="7030" y="743393"/>
                </a:lnTo>
                <a:lnTo>
                  <a:pt x="15631" y="789670"/>
                </a:lnTo>
                <a:lnTo>
                  <a:pt x="27454" y="834734"/>
                </a:lnTo>
                <a:lnTo>
                  <a:pt x="42375" y="878458"/>
                </a:lnTo>
                <a:lnTo>
                  <a:pt x="60268" y="920718"/>
                </a:lnTo>
                <a:lnTo>
                  <a:pt x="81008" y="961388"/>
                </a:lnTo>
                <a:lnTo>
                  <a:pt x="104470" y="1000342"/>
                </a:lnTo>
                <a:lnTo>
                  <a:pt x="130527" y="1037456"/>
                </a:lnTo>
                <a:lnTo>
                  <a:pt x="159055" y="1072605"/>
                </a:lnTo>
                <a:lnTo>
                  <a:pt x="189928" y="1105662"/>
                </a:lnTo>
                <a:lnTo>
                  <a:pt x="223021" y="1136502"/>
                </a:lnTo>
                <a:lnTo>
                  <a:pt x="258209" y="1165000"/>
                </a:lnTo>
                <a:lnTo>
                  <a:pt x="295365" y="1191030"/>
                </a:lnTo>
                <a:lnTo>
                  <a:pt x="334366" y="1214468"/>
                </a:lnTo>
                <a:lnTo>
                  <a:pt x="375084" y="1235187"/>
                </a:lnTo>
                <a:lnTo>
                  <a:pt x="417396" y="1253063"/>
                </a:lnTo>
                <a:lnTo>
                  <a:pt x="461176" y="1267970"/>
                </a:lnTo>
                <a:lnTo>
                  <a:pt x="506297" y="1279782"/>
                </a:lnTo>
                <a:lnTo>
                  <a:pt x="552636" y="1288375"/>
                </a:lnTo>
                <a:lnTo>
                  <a:pt x="600065" y="1293622"/>
                </a:lnTo>
                <a:lnTo>
                  <a:pt x="648462" y="1295400"/>
                </a:lnTo>
                <a:lnTo>
                  <a:pt x="696858" y="1293622"/>
                </a:lnTo>
                <a:lnTo>
                  <a:pt x="744290" y="1288375"/>
                </a:lnTo>
                <a:lnTo>
                  <a:pt x="790632" y="1279782"/>
                </a:lnTo>
                <a:lnTo>
                  <a:pt x="835759" y="1267970"/>
                </a:lnTo>
                <a:lnTo>
                  <a:pt x="879544" y="1253063"/>
                </a:lnTo>
                <a:lnTo>
                  <a:pt x="921862" y="1235187"/>
                </a:lnTo>
                <a:lnTo>
                  <a:pt x="962588" y="1214468"/>
                </a:lnTo>
                <a:lnTo>
                  <a:pt x="1001596" y="1191030"/>
                </a:lnTo>
                <a:lnTo>
                  <a:pt x="1038761" y="1165000"/>
                </a:lnTo>
                <a:lnTo>
                  <a:pt x="1073957" y="1136502"/>
                </a:lnTo>
                <a:lnTo>
                  <a:pt x="1107058" y="1105661"/>
                </a:lnTo>
                <a:lnTo>
                  <a:pt x="1137940" y="1072605"/>
                </a:lnTo>
                <a:lnTo>
                  <a:pt x="1166477" y="1037456"/>
                </a:lnTo>
                <a:lnTo>
                  <a:pt x="1192542" y="1000342"/>
                </a:lnTo>
                <a:lnTo>
                  <a:pt x="1216011" y="961388"/>
                </a:lnTo>
                <a:lnTo>
                  <a:pt x="1236758" y="920718"/>
                </a:lnTo>
                <a:lnTo>
                  <a:pt x="1254658" y="878458"/>
                </a:lnTo>
                <a:lnTo>
                  <a:pt x="1269585" y="834734"/>
                </a:lnTo>
                <a:lnTo>
                  <a:pt x="1281413" y="789670"/>
                </a:lnTo>
                <a:lnTo>
                  <a:pt x="1290017" y="743393"/>
                </a:lnTo>
                <a:lnTo>
                  <a:pt x="1295271" y="696028"/>
                </a:lnTo>
                <a:lnTo>
                  <a:pt x="1297051" y="647700"/>
                </a:lnTo>
                <a:lnTo>
                  <a:pt x="1295271" y="599355"/>
                </a:lnTo>
                <a:lnTo>
                  <a:pt x="1290017" y="551977"/>
                </a:lnTo>
                <a:lnTo>
                  <a:pt x="1281413" y="505690"/>
                </a:lnTo>
                <a:lnTo>
                  <a:pt x="1269585" y="460619"/>
                </a:lnTo>
                <a:lnTo>
                  <a:pt x="1254658" y="416889"/>
                </a:lnTo>
                <a:lnTo>
                  <a:pt x="1236758" y="374626"/>
                </a:lnTo>
                <a:lnTo>
                  <a:pt x="1216011" y="333955"/>
                </a:lnTo>
                <a:lnTo>
                  <a:pt x="1192542" y="295001"/>
                </a:lnTo>
                <a:lnTo>
                  <a:pt x="1166477" y="257888"/>
                </a:lnTo>
                <a:lnTo>
                  <a:pt x="1137940" y="222743"/>
                </a:lnTo>
                <a:lnTo>
                  <a:pt x="1107059" y="189690"/>
                </a:lnTo>
                <a:lnTo>
                  <a:pt x="1073957" y="158854"/>
                </a:lnTo>
                <a:lnTo>
                  <a:pt x="1038761" y="130362"/>
                </a:lnTo>
                <a:lnTo>
                  <a:pt x="1001596" y="104337"/>
                </a:lnTo>
                <a:lnTo>
                  <a:pt x="962588" y="80905"/>
                </a:lnTo>
                <a:lnTo>
                  <a:pt x="921862" y="60191"/>
                </a:lnTo>
                <a:lnTo>
                  <a:pt x="879544" y="42321"/>
                </a:lnTo>
                <a:lnTo>
                  <a:pt x="835759" y="27419"/>
                </a:lnTo>
                <a:lnTo>
                  <a:pt x="790632" y="15611"/>
                </a:lnTo>
                <a:lnTo>
                  <a:pt x="744290" y="7021"/>
                </a:lnTo>
                <a:lnTo>
                  <a:pt x="696858" y="1776"/>
                </a:lnTo>
                <a:lnTo>
                  <a:pt x="648462" y="0"/>
                </a:lnTo>
                <a:close/>
              </a:path>
            </a:pathLst>
          </a:custGeom>
          <a:solidFill>
            <a:srgbClr val="FFFFFF">
              <a:alpha val="50195"/>
            </a:srgbClr>
          </a:solidFill>
        </p:spPr>
        <p:txBody>
          <a:bodyPr wrap="square" lIns="0" tIns="0" rIns="0" bIns="0" rtlCol="0"/>
          <a:lstStyle/>
          <a:p>
            <a:endParaRPr/>
          </a:p>
        </p:txBody>
      </p:sp>
      <p:sp>
        <p:nvSpPr>
          <p:cNvPr id="19" name="object 23"/>
          <p:cNvSpPr/>
          <p:nvPr/>
        </p:nvSpPr>
        <p:spPr>
          <a:xfrm>
            <a:off x="7333135" y="3040469"/>
            <a:ext cx="1297305" cy="1295400"/>
          </a:xfrm>
          <a:custGeom>
            <a:avLst/>
            <a:gdLst/>
            <a:ahLst/>
            <a:cxnLst/>
            <a:rect l="l" t="t" r="r" b="b"/>
            <a:pathLst>
              <a:path w="1297304" h="1295400">
                <a:moveTo>
                  <a:pt x="0" y="647700"/>
                </a:moveTo>
                <a:lnTo>
                  <a:pt x="1778" y="599355"/>
                </a:lnTo>
                <a:lnTo>
                  <a:pt x="7030" y="551977"/>
                </a:lnTo>
                <a:lnTo>
                  <a:pt x="15631" y="505690"/>
                </a:lnTo>
                <a:lnTo>
                  <a:pt x="27454" y="460619"/>
                </a:lnTo>
                <a:lnTo>
                  <a:pt x="42375" y="416889"/>
                </a:lnTo>
                <a:lnTo>
                  <a:pt x="60268" y="374626"/>
                </a:lnTo>
                <a:lnTo>
                  <a:pt x="81008" y="333955"/>
                </a:lnTo>
                <a:lnTo>
                  <a:pt x="104470" y="295001"/>
                </a:lnTo>
                <a:lnTo>
                  <a:pt x="130527" y="257888"/>
                </a:lnTo>
                <a:lnTo>
                  <a:pt x="159055" y="222743"/>
                </a:lnTo>
                <a:lnTo>
                  <a:pt x="189928" y="189690"/>
                </a:lnTo>
                <a:lnTo>
                  <a:pt x="223021" y="158854"/>
                </a:lnTo>
                <a:lnTo>
                  <a:pt x="258209" y="130362"/>
                </a:lnTo>
                <a:lnTo>
                  <a:pt x="295365" y="104337"/>
                </a:lnTo>
                <a:lnTo>
                  <a:pt x="334366" y="80905"/>
                </a:lnTo>
                <a:lnTo>
                  <a:pt x="375084" y="60191"/>
                </a:lnTo>
                <a:lnTo>
                  <a:pt x="417396" y="42321"/>
                </a:lnTo>
                <a:lnTo>
                  <a:pt x="461176" y="27419"/>
                </a:lnTo>
                <a:lnTo>
                  <a:pt x="506297" y="15611"/>
                </a:lnTo>
                <a:lnTo>
                  <a:pt x="552636" y="7021"/>
                </a:lnTo>
                <a:lnTo>
                  <a:pt x="600065" y="1776"/>
                </a:lnTo>
                <a:lnTo>
                  <a:pt x="648462" y="0"/>
                </a:lnTo>
                <a:lnTo>
                  <a:pt x="696858" y="1776"/>
                </a:lnTo>
                <a:lnTo>
                  <a:pt x="744290" y="7021"/>
                </a:lnTo>
                <a:lnTo>
                  <a:pt x="790632" y="15611"/>
                </a:lnTo>
                <a:lnTo>
                  <a:pt x="835759" y="27419"/>
                </a:lnTo>
                <a:lnTo>
                  <a:pt x="879544" y="42321"/>
                </a:lnTo>
                <a:lnTo>
                  <a:pt x="921862" y="60191"/>
                </a:lnTo>
                <a:lnTo>
                  <a:pt x="962588" y="80905"/>
                </a:lnTo>
                <a:lnTo>
                  <a:pt x="1001596" y="104337"/>
                </a:lnTo>
                <a:lnTo>
                  <a:pt x="1038761" y="130362"/>
                </a:lnTo>
                <a:lnTo>
                  <a:pt x="1073957" y="158854"/>
                </a:lnTo>
                <a:lnTo>
                  <a:pt x="1107059" y="189690"/>
                </a:lnTo>
                <a:lnTo>
                  <a:pt x="1137940" y="222743"/>
                </a:lnTo>
                <a:lnTo>
                  <a:pt x="1166477" y="257888"/>
                </a:lnTo>
                <a:lnTo>
                  <a:pt x="1192542" y="295001"/>
                </a:lnTo>
                <a:lnTo>
                  <a:pt x="1216011" y="333955"/>
                </a:lnTo>
                <a:lnTo>
                  <a:pt x="1236758" y="374626"/>
                </a:lnTo>
                <a:lnTo>
                  <a:pt x="1254658" y="416889"/>
                </a:lnTo>
                <a:lnTo>
                  <a:pt x="1269585" y="460619"/>
                </a:lnTo>
                <a:lnTo>
                  <a:pt x="1281413" y="505690"/>
                </a:lnTo>
                <a:lnTo>
                  <a:pt x="1290017" y="551977"/>
                </a:lnTo>
                <a:lnTo>
                  <a:pt x="1295271" y="599355"/>
                </a:lnTo>
                <a:lnTo>
                  <a:pt x="1297051" y="647700"/>
                </a:lnTo>
                <a:lnTo>
                  <a:pt x="1295271" y="696028"/>
                </a:lnTo>
                <a:lnTo>
                  <a:pt x="1290017" y="743393"/>
                </a:lnTo>
                <a:lnTo>
                  <a:pt x="1281413" y="789670"/>
                </a:lnTo>
                <a:lnTo>
                  <a:pt x="1269585" y="834734"/>
                </a:lnTo>
                <a:lnTo>
                  <a:pt x="1254658" y="878458"/>
                </a:lnTo>
                <a:lnTo>
                  <a:pt x="1236758" y="920718"/>
                </a:lnTo>
                <a:lnTo>
                  <a:pt x="1216011" y="961388"/>
                </a:lnTo>
                <a:lnTo>
                  <a:pt x="1192542" y="1000342"/>
                </a:lnTo>
                <a:lnTo>
                  <a:pt x="1166477" y="1037456"/>
                </a:lnTo>
                <a:lnTo>
                  <a:pt x="1137940" y="1072605"/>
                </a:lnTo>
                <a:lnTo>
                  <a:pt x="1107058" y="1105661"/>
                </a:lnTo>
                <a:lnTo>
                  <a:pt x="1073957" y="1136502"/>
                </a:lnTo>
                <a:lnTo>
                  <a:pt x="1038761" y="1165000"/>
                </a:lnTo>
                <a:lnTo>
                  <a:pt x="1001596" y="1191030"/>
                </a:lnTo>
                <a:lnTo>
                  <a:pt x="962588" y="1214468"/>
                </a:lnTo>
                <a:lnTo>
                  <a:pt x="921862" y="1235187"/>
                </a:lnTo>
                <a:lnTo>
                  <a:pt x="879544" y="1253063"/>
                </a:lnTo>
                <a:lnTo>
                  <a:pt x="835759" y="1267970"/>
                </a:lnTo>
                <a:lnTo>
                  <a:pt x="790632" y="1279782"/>
                </a:lnTo>
                <a:lnTo>
                  <a:pt x="744290" y="1288375"/>
                </a:lnTo>
                <a:lnTo>
                  <a:pt x="696858" y="1293622"/>
                </a:lnTo>
                <a:lnTo>
                  <a:pt x="648462" y="1295400"/>
                </a:lnTo>
                <a:lnTo>
                  <a:pt x="600065" y="1293622"/>
                </a:lnTo>
                <a:lnTo>
                  <a:pt x="552636" y="1288375"/>
                </a:lnTo>
                <a:lnTo>
                  <a:pt x="506297" y="1279782"/>
                </a:lnTo>
                <a:lnTo>
                  <a:pt x="461176" y="1267970"/>
                </a:lnTo>
                <a:lnTo>
                  <a:pt x="417396" y="1253063"/>
                </a:lnTo>
                <a:lnTo>
                  <a:pt x="375084" y="1235187"/>
                </a:lnTo>
                <a:lnTo>
                  <a:pt x="334366" y="1214468"/>
                </a:lnTo>
                <a:lnTo>
                  <a:pt x="295365" y="1191030"/>
                </a:lnTo>
                <a:lnTo>
                  <a:pt x="258209" y="1165000"/>
                </a:lnTo>
                <a:lnTo>
                  <a:pt x="223021" y="1136502"/>
                </a:lnTo>
                <a:lnTo>
                  <a:pt x="189928" y="1105662"/>
                </a:lnTo>
                <a:lnTo>
                  <a:pt x="159055" y="1072605"/>
                </a:lnTo>
                <a:lnTo>
                  <a:pt x="130527" y="1037456"/>
                </a:lnTo>
                <a:lnTo>
                  <a:pt x="104470" y="1000342"/>
                </a:lnTo>
                <a:lnTo>
                  <a:pt x="81008" y="961388"/>
                </a:lnTo>
                <a:lnTo>
                  <a:pt x="60268" y="920718"/>
                </a:lnTo>
                <a:lnTo>
                  <a:pt x="42375" y="878458"/>
                </a:lnTo>
                <a:lnTo>
                  <a:pt x="27454" y="834734"/>
                </a:lnTo>
                <a:lnTo>
                  <a:pt x="15631" y="789670"/>
                </a:lnTo>
                <a:lnTo>
                  <a:pt x="7030" y="743393"/>
                </a:lnTo>
                <a:lnTo>
                  <a:pt x="1778" y="696028"/>
                </a:lnTo>
                <a:lnTo>
                  <a:pt x="0" y="647700"/>
                </a:lnTo>
                <a:close/>
              </a:path>
            </a:pathLst>
          </a:custGeom>
          <a:ln w="9525">
            <a:solidFill>
              <a:srgbClr val="000000"/>
            </a:solidFill>
          </a:ln>
        </p:spPr>
        <p:txBody>
          <a:bodyPr wrap="square" lIns="0" tIns="0" rIns="0" bIns="0" rtlCol="0"/>
          <a:lstStyle/>
          <a:p>
            <a:endParaRPr/>
          </a:p>
        </p:txBody>
      </p:sp>
      <p:sp>
        <p:nvSpPr>
          <p:cNvPr id="20" name="object 24"/>
          <p:cNvSpPr/>
          <p:nvPr/>
        </p:nvSpPr>
        <p:spPr>
          <a:xfrm>
            <a:off x="8125361" y="3040469"/>
            <a:ext cx="1297305" cy="1295400"/>
          </a:xfrm>
          <a:custGeom>
            <a:avLst/>
            <a:gdLst/>
            <a:ahLst/>
            <a:cxnLst/>
            <a:rect l="l" t="t" r="r" b="b"/>
            <a:pathLst>
              <a:path w="1297304" h="1295400">
                <a:moveTo>
                  <a:pt x="648462" y="0"/>
                </a:moveTo>
                <a:lnTo>
                  <a:pt x="600065" y="1776"/>
                </a:lnTo>
                <a:lnTo>
                  <a:pt x="552636" y="7021"/>
                </a:lnTo>
                <a:lnTo>
                  <a:pt x="506297" y="15611"/>
                </a:lnTo>
                <a:lnTo>
                  <a:pt x="461176" y="27419"/>
                </a:lnTo>
                <a:lnTo>
                  <a:pt x="417396" y="42321"/>
                </a:lnTo>
                <a:lnTo>
                  <a:pt x="375084" y="60191"/>
                </a:lnTo>
                <a:lnTo>
                  <a:pt x="334366" y="80905"/>
                </a:lnTo>
                <a:lnTo>
                  <a:pt x="295365" y="104337"/>
                </a:lnTo>
                <a:lnTo>
                  <a:pt x="258209" y="130362"/>
                </a:lnTo>
                <a:lnTo>
                  <a:pt x="223021" y="158854"/>
                </a:lnTo>
                <a:lnTo>
                  <a:pt x="189928" y="189690"/>
                </a:lnTo>
                <a:lnTo>
                  <a:pt x="159055" y="222743"/>
                </a:lnTo>
                <a:lnTo>
                  <a:pt x="130527" y="257888"/>
                </a:lnTo>
                <a:lnTo>
                  <a:pt x="104470" y="295001"/>
                </a:lnTo>
                <a:lnTo>
                  <a:pt x="81008" y="333955"/>
                </a:lnTo>
                <a:lnTo>
                  <a:pt x="60268" y="374626"/>
                </a:lnTo>
                <a:lnTo>
                  <a:pt x="42375" y="416889"/>
                </a:lnTo>
                <a:lnTo>
                  <a:pt x="27454" y="460619"/>
                </a:lnTo>
                <a:lnTo>
                  <a:pt x="15631" y="505690"/>
                </a:lnTo>
                <a:lnTo>
                  <a:pt x="7030" y="551977"/>
                </a:lnTo>
                <a:lnTo>
                  <a:pt x="1778" y="599355"/>
                </a:lnTo>
                <a:lnTo>
                  <a:pt x="0" y="647700"/>
                </a:lnTo>
                <a:lnTo>
                  <a:pt x="1778" y="696028"/>
                </a:lnTo>
                <a:lnTo>
                  <a:pt x="7030" y="743393"/>
                </a:lnTo>
                <a:lnTo>
                  <a:pt x="15631" y="789670"/>
                </a:lnTo>
                <a:lnTo>
                  <a:pt x="27454" y="834734"/>
                </a:lnTo>
                <a:lnTo>
                  <a:pt x="42375" y="878458"/>
                </a:lnTo>
                <a:lnTo>
                  <a:pt x="60268" y="920718"/>
                </a:lnTo>
                <a:lnTo>
                  <a:pt x="81008" y="961388"/>
                </a:lnTo>
                <a:lnTo>
                  <a:pt x="104470" y="1000342"/>
                </a:lnTo>
                <a:lnTo>
                  <a:pt x="130527" y="1037456"/>
                </a:lnTo>
                <a:lnTo>
                  <a:pt x="159055" y="1072605"/>
                </a:lnTo>
                <a:lnTo>
                  <a:pt x="189928" y="1105662"/>
                </a:lnTo>
                <a:lnTo>
                  <a:pt x="223021" y="1136502"/>
                </a:lnTo>
                <a:lnTo>
                  <a:pt x="258209" y="1165000"/>
                </a:lnTo>
                <a:lnTo>
                  <a:pt x="295365" y="1191030"/>
                </a:lnTo>
                <a:lnTo>
                  <a:pt x="334366" y="1214468"/>
                </a:lnTo>
                <a:lnTo>
                  <a:pt x="375084" y="1235187"/>
                </a:lnTo>
                <a:lnTo>
                  <a:pt x="417396" y="1253063"/>
                </a:lnTo>
                <a:lnTo>
                  <a:pt x="461176" y="1267970"/>
                </a:lnTo>
                <a:lnTo>
                  <a:pt x="506297" y="1279782"/>
                </a:lnTo>
                <a:lnTo>
                  <a:pt x="552636" y="1288375"/>
                </a:lnTo>
                <a:lnTo>
                  <a:pt x="600065" y="1293622"/>
                </a:lnTo>
                <a:lnTo>
                  <a:pt x="648462" y="1295400"/>
                </a:lnTo>
                <a:lnTo>
                  <a:pt x="696858" y="1293622"/>
                </a:lnTo>
                <a:lnTo>
                  <a:pt x="744287" y="1288375"/>
                </a:lnTo>
                <a:lnTo>
                  <a:pt x="790626" y="1279782"/>
                </a:lnTo>
                <a:lnTo>
                  <a:pt x="835747" y="1267970"/>
                </a:lnTo>
                <a:lnTo>
                  <a:pt x="879527" y="1253063"/>
                </a:lnTo>
                <a:lnTo>
                  <a:pt x="921839" y="1235187"/>
                </a:lnTo>
                <a:lnTo>
                  <a:pt x="962557" y="1214468"/>
                </a:lnTo>
                <a:lnTo>
                  <a:pt x="1001558" y="1191030"/>
                </a:lnTo>
                <a:lnTo>
                  <a:pt x="1038714" y="1165000"/>
                </a:lnTo>
                <a:lnTo>
                  <a:pt x="1073902" y="1136502"/>
                </a:lnTo>
                <a:lnTo>
                  <a:pt x="1106995" y="1105661"/>
                </a:lnTo>
                <a:lnTo>
                  <a:pt x="1137868" y="1072605"/>
                </a:lnTo>
                <a:lnTo>
                  <a:pt x="1166396" y="1037456"/>
                </a:lnTo>
                <a:lnTo>
                  <a:pt x="1192453" y="1000342"/>
                </a:lnTo>
                <a:lnTo>
                  <a:pt x="1215915" y="961388"/>
                </a:lnTo>
                <a:lnTo>
                  <a:pt x="1236655" y="920718"/>
                </a:lnTo>
                <a:lnTo>
                  <a:pt x="1254548" y="878458"/>
                </a:lnTo>
                <a:lnTo>
                  <a:pt x="1269469" y="834734"/>
                </a:lnTo>
                <a:lnTo>
                  <a:pt x="1281292" y="789670"/>
                </a:lnTo>
                <a:lnTo>
                  <a:pt x="1289893" y="743393"/>
                </a:lnTo>
                <a:lnTo>
                  <a:pt x="1295145" y="696028"/>
                </a:lnTo>
                <a:lnTo>
                  <a:pt x="1296924" y="647700"/>
                </a:lnTo>
                <a:lnTo>
                  <a:pt x="1295145" y="599355"/>
                </a:lnTo>
                <a:lnTo>
                  <a:pt x="1289893" y="551977"/>
                </a:lnTo>
                <a:lnTo>
                  <a:pt x="1281292" y="505690"/>
                </a:lnTo>
                <a:lnTo>
                  <a:pt x="1269469" y="460619"/>
                </a:lnTo>
                <a:lnTo>
                  <a:pt x="1254548" y="416889"/>
                </a:lnTo>
                <a:lnTo>
                  <a:pt x="1236655" y="374626"/>
                </a:lnTo>
                <a:lnTo>
                  <a:pt x="1215915" y="333955"/>
                </a:lnTo>
                <a:lnTo>
                  <a:pt x="1192453" y="295001"/>
                </a:lnTo>
                <a:lnTo>
                  <a:pt x="1166396" y="257888"/>
                </a:lnTo>
                <a:lnTo>
                  <a:pt x="1137868" y="222743"/>
                </a:lnTo>
                <a:lnTo>
                  <a:pt x="1106995" y="189690"/>
                </a:lnTo>
                <a:lnTo>
                  <a:pt x="1073902" y="158854"/>
                </a:lnTo>
                <a:lnTo>
                  <a:pt x="1038714" y="130362"/>
                </a:lnTo>
                <a:lnTo>
                  <a:pt x="1001558" y="104337"/>
                </a:lnTo>
                <a:lnTo>
                  <a:pt x="962557" y="80905"/>
                </a:lnTo>
                <a:lnTo>
                  <a:pt x="921839" y="60191"/>
                </a:lnTo>
                <a:lnTo>
                  <a:pt x="879527" y="42321"/>
                </a:lnTo>
                <a:lnTo>
                  <a:pt x="835747" y="27419"/>
                </a:lnTo>
                <a:lnTo>
                  <a:pt x="790626" y="15611"/>
                </a:lnTo>
                <a:lnTo>
                  <a:pt x="744287" y="7021"/>
                </a:lnTo>
                <a:lnTo>
                  <a:pt x="696858" y="1776"/>
                </a:lnTo>
                <a:lnTo>
                  <a:pt x="648462" y="0"/>
                </a:lnTo>
                <a:close/>
              </a:path>
            </a:pathLst>
          </a:custGeom>
          <a:solidFill>
            <a:srgbClr val="FF62B0">
              <a:alpha val="50195"/>
            </a:srgbClr>
          </a:solidFill>
        </p:spPr>
        <p:txBody>
          <a:bodyPr wrap="square" lIns="0" tIns="0" rIns="0" bIns="0" rtlCol="0"/>
          <a:lstStyle/>
          <a:p>
            <a:endParaRPr/>
          </a:p>
        </p:txBody>
      </p:sp>
      <p:sp>
        <p:nvSpPr>
          <p:cNvPr id="21" name="object 25"/>
          <p:cNvSpPr/>
          <p:nvPr/>
        </p:nvSpPr>
        <p:spPr>
          <a:xfrm>
            <a:off x="8125361" y="3040469"/>
            <a:ext cx="1297305" cy="1295400"/>
          </a:xfrm>
          <a:custGeom>
            <a:avLst/>
            <a:gdLst/>
            <a:ahLst/>
            <a:cxnLst/>
            <a:rect l="l" t="t" r="r" b="b"/>
            <a:pathLst>
              <a:path w="1297304" h="1295400">
                <a:moveTo>
                  <a:pt x="0" y="647700"/>
                </a:moveTo>
                <a:lnTo>
                  <a:pt x="1778" y="599355"/>
                </a:lnTo>
                <a:lnTo>
                  <a:pt x="7030" y="551977"/>
                </a:lnTo>
                <a:lnTo>
                  <a:pt x="15631" y="505690"/>
                </a:lnTo>
                <a:lnTo>
                  <a:pt x="27454" y="460619"/>
                </a:lnTo>
                <a:lnTo>
                  <a:pt x="42375" y="416889"/>
                </a:lnTo>
                <a:lnTo>
                  <a:pt x="60268" y="374626"/>
                </a:lnTo>
                <a:lnTo>
                  <a:pt x="81008" y="333955"/>
                </a:lnTo>
                <a:lnTo>
                  <a:pt x="104470" y="295001"/>
                </a:lnTo>
                <a:lnTo>
                  <a:pt x="130527" y="257888"/>
                </a:lnTo>
                <a:lnTo>
                  <a:pt x="159055" y="222743"/>
                </a:lnTo>
                <a:lnTo>
                  <a:pt x="189928" y="189690"/>
                </a:lnTo>
                <a:lnTo>
                  <a:pt x="223021" y="158854"/>
                </a:lnTo>
                <a:lnTo>
                  <a:pt x="258209" y="130362"/>
                </a:lnTo>
                <a:lnTo>
                  <a:pt x="295365" y="104337"/>
                </a:lnTo>
                <a:lnTo>
                  <a:pt x="334366" y="80905"/>
                </a:lnTo>
                <a:lnTo>
                  <a:pt x="375084" y="60191"/>
                </a:lnTo>
                <a:lnTo>
                  <a:pt x="417396" y="42321"/>
                </a:lnTo>
                <a:lnTo>
                  <a:pt x="461176" y="27419"/>
                </a:lnTo>
                <a:lnTo>
                  <a:pt x="506297" y="15611"/>
                </a:lnTo>
                <a:lnTo>
                  <a:pt x="552636" y="7021"/>
                </a:lnTo>
                <a:lnTo>
                  <a:pt x="600065" y="1776"/>
                </a:lnTo>
                <a:lnTo>
                  <a:pt x="648462" y="0"/>
                </a:lnTo>
                <a:lnTo>
                  <a:pt x="696858" y="1776"/>
                </a:lnTo>
                <a:lnTo>
                  <a:pt x="744287" y="7021"/>
                </a:lnTo>
                <a:lnTo>
                  <a:pt x="790626" y="15611"/>
                </a:lnTo>
                <a:lnTo>
                  <a:pt x="835747" y="27419"/>
                </a:lnTo>
                <a:lnTo>
                  <a:pt x="879527" y="42321"/>
                </a:lnTo>
                <a:lnTo>
                  <a:pt x="921839" y="60191"/>
                </a:lnTo>
                <a:lnTo>
                  <a:pt x="962557" y="80905"/>
                </a:lnTo>
                <a:lnTo>
                  <a:pt x="1001558" y="104337"/>
                </a:lnTo>
                <a:lnTo>
                  <a:pt x="1038714" y="130362"/>
                </a:lnTo>
                <a:lnTo>
                  <a:pt x="1073902" y="158854"/>
                </a:lnTo>
                <a:lnTo>
                  <a:pt x="1106995" y="189690"/>
                </a:lnTo>
                <a:lnTo>
                  <a:pt x="1137868" y="222743"/>
                </a:lnTo>
                <a:lnTo>
                  <a:pt x="1166396" y="257888"/>
                </a:lnTo>
                <a:lnTo>
                  <a:pt x="1192453" y="295001"/>
                </a:lnTo>
                <a:lnTo>
                  <a:pt x="1215915" y="333955"/>
                </a:lnTo>
                <a:lnTo>
                  <a:pt x="1236655" y="374626"/>
                </a:lnTo>
                <a:lnTo>
                  <a:pt x="1254548" y="416889"/>
                </a:lnTo>
                <a:lnTo>
                  <a:pt x="1269469" y="460619"/>
                </a:lnTo>
                <a:lnTo>
                  <a:pt x="1281292" y="505690"/>
                </a:lnTo>
                <a:lnTo>
                  <a:pt x="1289893" y="551977"/>
                </a:lnTo>
                <a:lnTo>
                  <a:pt x="1295145" y="599355"/>
                </a:lnTo>
                <a:lnTo>
                  <a:pt x="1296924" y="647700"/>
                </a:lnTo>
                <a:lnTo>
                  <a:pt x="1295145" y="696028"/>
                </a:lnTo>
                <a:lnTo>
                  <a:pt x="1289893" y="743393"/>
                </a:lnTo>
                <a:lnTo>
                  <a:pt x="1281292" y="789670"/>
                </a:lnTo>
                <a:lnTo>
                  <a:pt x="1269469" y="834734"/>
                </a:lnTo>
                <a:lnTo>
                  <a:pt x="1254548" y="878458"/>
                </a:lnTo>
                <a:lnTo>
                  <a:pt x="1236655" y="920718"/>
                </a:lnTo>
                <a:lnTo>
                  <a:pt x="1215915" y="961388"/>
                </a:lnTo>
                <a:lnTo>
                  <a:pt x="1192453" y="1000342"/>
                </a:lnTo>
                <a:lnTo>
                  <a:pt x="1166396" y="1037456"/>
                </a:lnTo>
                <a:lnTo>
                  <a:pt x="1137868" y="1072605"/>
                </a:lnTo>
                <a:lnTo>
                  <a:pt x="1106995" y="1105661"/>
                </a:lnTo>
                <a:lnTo>
                  <a:pt x="1073902" y="1136502"/>
                </a:lnTo>
                <a:lnTo>
                  <a:pt x="1038714" y="1165000"/>
                </a:lnTo>
                <a:lnTo>
                  <a:pt x="1001558" y="1191030"/>
                </a:lnTo>
                <a:lnTo>
                  <a:pt x="962557" y="1214468"/>
                </a:lnTo>
                <a:lnTo>
                  <a:pt x="921839" y="1235187"/>
                </a:lnTo>
                <a:lnTo>
                  <a:pt x="879527" y="1253063"/>
                </a:lnTo>
                <a:lnTo>
                  <a:pt x="835747" y="1267970"/>
                </a:lnTo>
                <a:lnTo>
                  <a:pt x="790626" y="1279782"/>
                </a:lnTo>
                <a:lnTo>
                  <a:pt x="744287" y="1288375"/>
                </a:lnTo>
                <a:lnTo>
                  <a:pt x="696858" y="1293622"/>
                </a:lnTo>
                <a:lnTo>
                  <a:pt x="648462" y="1295400"/>
                </a:lnTo>
                <a:lnTo>
                  <a:pt x="600065" y="1293622"/>
                </a:lnTo>
                <a:lnTo>
                  <a:pt x="552636" y="1288375"/>
                </a:lnTo>
                <a:lnTo>
                  <a:pt x="506297" y="1279782"/>
                </a:lnTo>
                <a:lnTo>
                  <a:pt x="461176" y="1267970"/>
                </a:lnTo>
                <a:lnTo>
                  <a:pt x="417396" y="1253063"/>
                </a:lnTo>
                <a:lnTo>
                  <a:pt x="375084" y="1235187"/>
                </a:lnTo>
                <a:lnTo>
                  <a:pt x="334366" y="1214468"/>
                </a:lnTo>
                <a:lnTo>
                  <a:pt x="295365" y="1191030"/>
                </a:lnTo>
                <a:lnTo>
                  <a:pt x="258209" y="1165000"/>
                </a:lnTo>
                <a:lnTo>
                  <a:pt x="223021" y="1136502"/>
                </a:lnTo>
                <a:lnTo>
                  <a:pt x="189928" y="1105662"/>
                </a:lnTo>
                <a:lnTo>
                  <a:pt x="159055" y="1072605"/>
                </a:lnTo>
                <a:lnTo>
                  <a:pt x="130527" y="1037456"/>
                </a:lnTo>
                <a:lnTo>
                  <a:pt x="104470" y="1000342"/>
                </a:lnTo>
                <a:lnTo>
                  <a:pt x="81008" y="961388"/>
                </a:lnTo>
                <a:lnTo>
                  <a:pt x="60268" y="920718"/>
                </a:lnTo>
                <a:lnTo>
                  <a:pt x="42375" y="878458"/>
                </a:lnTo>
                <a:lnTo>
                  <a:pt x="27454" y="834734"/>
                </a:lnTo>
                <a:lnTo>
                  <a:pt x="15631" y="789670"/>
                </a:lnTo>
                <a:lnTo>
                  <a:pt x="7030" y="743393"/>
                </a:lnTo>
                <a:lnTo>
                  <a:pt x="1778" y="696028"/>
                </a:lnTo>
                <a:lnTo>
                  <a:pt x="0" y="647700"/>
                </a:lnTo>
                <a:close/>
              </a:path>
            </a:pathLst>
          </a:custGeom>
          <a:ln w="9524">
            <a:solidFill>
              <a:srgbClr val="000000"/>
            </a:solidFill>
          </a:ln>
        </p:spPr>
        <p:txBody>
          <a:bodyPr wrap="square" lIns="0" tIns="0" rIns="0" bIns="0" rtlCol="0"/>
          <a:lstStyle/>
          <a:p>
            <a:endParaRPr/>
          </a:p>
        </p:txBody>
      </p:sp>
      <p:sp>
        <p:nvSpPr>
          <p:cNvPr id="22" name="object 26"/>
          <p:cNvSpPr txBox="1"/>
          <p:nvPr/>
        </p:nvSpPr>
        <p:spPr>
          <a:xfrm>
            <a:off x="6995442" y="2638387"/>
            <a:ext cx="1028065"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规格说明</a:t>
            </a:r>
            <a:endParaRPr sz="2000">
              <a:latin typeface="宋体" panose="02010600030101010101" pitchFamily="2" charset="-122"/>
              <a:cs typeface="宋体" panose="02010600030101010101" pitchFamily="2" charset="-122"/>
            </a:endParaRPr>
          </a:p>
        </p:txBody>
      </p:sp>
      <p:sp>
        <p:nvSpPr>
          <p:cNvPr id="23" name="object 27"/>
          <p:cNvSpPr txBox="1"/>
          <p:nvPr/>
        </p:nvSpPr>
        <p:spPr>
          <a:xfrm>
            <a:off x="9157743" y="2638387"/>
            <a:ext cx="520700" cy="290195"/>
          </a:xfrm>
          <a:prstGeom prst="rect">
            <a:avLst/>
          </a:prstGeom>
        </p:spPr>
        <p:txBody>
          <a:bodyPr vert="horz" wrap="square" lIns="0" tIns="0" rIns="0" bIns="0" rtlCol="0">
            <a:spAutoFit/>
          </a:bodyPr>
          <a:lstStyle/>
          <a:p>
            <a:pPr>
              <a:lnSpc>
                <a:spcPts val="2280"/>
              </a:lnSpc>
            </a:pPr>
            <a:r>
              <a:rPr sz="2000" spc="-5" dirty="0">
                <a:latin typeface="宋体" panose="02010600030101010101" pitchFamily="2" charset="-122"/>
                <a:cs typeface="宋体" panose="02010600030101010101" pitchFamily="2" charset="-122"/>
              </a:rPr>
              <a:t>程序</a:t>
            </a:r>
            <a:endParaRPr sz="2000">
              <a:latin typeface="宋体" panose="02010600030101010101" pitchFamily="2" charset="-122"/>
              <a:cs typeface="宋体" panose="02010600030101010101" pitchFamily="2" charset="-122"/>
            </a:endParaRPr>
          </a:p>
        </p:txBody>
      </p:sp>
      <p:sp>
        <p:nvSpPr>
          <p:cNvPr id="24" name="object 28"/>
          <p:cNvSpPr/>
          <p:nvPr/>
        </p:nvSpPr>
        <p:spPr>
          <a:xfrm>
            <a:off x="8485660" y="3640416"/>
            <a:ext cx="646430" cy="657860"/>
          </a:xfrm>
          <a:custGeom>
            <a:avLst/>
            <a:gdLst/>
            <a:ahLst/>
            <a:cxnLst/>
            <a:rect l="l" t="t" r="r" b="b"/>
            <a:pathLst>
              <a:path w="646429" h="657860">
                <a:moveTo>
                  <a:pt x="323088" y="0"/>
                </a:moveTo>
                <a:lnTo>
                  <a:pt x="275344" y="3564"/>
                </a:lnTo>
                <a:lnTo>
                  <a:pt x="229776" y="13919"/>
                </a:lnTo>
                <a:lnTo>
                  <a:pt x="186882" y="30554"/>
                </a:lnTo>
                <a:lnTo>
                  <a:pt x="147163" y="52961"/>
                </a:lnTo>
                <a:lnTo>
                  <a:pt x="111119" y="80632"/>
                </a:lnTo>
                <a:lnTo>
                  <a:pt x="79248" y="113056"/>
                </a:lnTo>
                <a:lnTo>
                  <a:pt x="52051" y="149726"/>
                </a:lnTo>
                <a:lnTo>
                  <a:pt x="30028" y="190131"/>
                </a:lnTo>
                <a:lnTo>
                  <a:pt x="13679" y="233764"/>
                </a:lnTo>
                <a:lnTo>
                  <a:pt x="3503" y="280115"/>
                </a:lnTo>
                <a:lnTo>
                  <a:pt x="0" y="328675"/>
                </a:lnTo>
                <a:lnTo>
                  <a:pt x="3503" y="377236"/>
                </a:lnTo>
                <a:lnTo>
                  <a:pt x="13679" y="423587"/>
                </a:lnTo>
                <a:lnTo>
                  <a:pt x="30028" y="467220"/>
                </a:lnTo>
                <a:lnTo>
                  <a:pt x="52051" y="507625"/>
                </a:lnTo>
                <a:lnTo>
                  <a:pt x="79248" y="544295"/>
                </a:lnTo>
                <a:lnTo>
                  <a:pt x="111119" y="576719"/>
                </a:lnTo>
                <a:lnTo>
                  <a:pt x="147163" y="604390"/>
                </a:lnTo>
                <a:lnTo>
                  <a:pt x="186882" y="626797"/>
                </a:lnTo>
                <a:lnTo>
                  <a:pt x="229776" y="643432"/>
                </a:lnTo>
                <a:lnTo>
                  <a:pt x="275344" y="653787"/>
                </a:lnTo>
                <a:lnTo>
                  <a:pt x="323088" y="657351"/>
                </a:lnTo>
                <a:lnTo>
                  <a:pt x="370831" y="653787"/>
                </a:lnTo>
                <a:lnTo>
                  <a:pt x="416399" y="643432"/>
                </a:lnTo>
                <a:lnTo>
                  <a:pt x="459293" y="626797"/>
                </a:lnTo>
                <a:lnTo>
                  <a:pt x="499012" y="604390"/>
                </a:lnTo>
                <a:lnTo>
                  <a:pt x="535056" y="576719"/>
                </a:lnTo>
                <a:lnTo>
                  <a:pt x="566927" y="544295"/>
                </a:lnTo>
                <a:lnTo>
                  <a:pt x="594124" y="507625"/>
                </a:lnTo>
                <a:lnTo>
                  <a:pt x="616147" y="467220"/>
                </a:lnTo>
                <a:lnTo>
                  <a:pt x="632496" y="423587"/>
                </a:lnTo>
                <a:lnTo>
                  <a:pt x="642672" y="377236"/>
                </a:lnTo>
                <a:lnTo>
                  <a:pt x="646176" y="328675"/>
                </a:lnTo>
                <a:lnTo>
                  <a:pt x="642672" y="280115"/>
                </a:lnTo>
                <a:lnTo>
                  <a:pt x="632496" y="233764"/>
                </a:lnTo>
                <a:lnTo>
                  <a:pt x="616147" y="190131"/>
                </a:lnTo>
                <a:lnTo>
                  <a:pt x="594124" y="149726"/>
                </a:lnTo>
                <a:lnTo>
                  <a:pt x="566927" y="113056"/>
                </a:lnTo>
                <a:lnTo>
                  <a:pt x="535056" y="80632"/>
                </a:lnTo>
                <a:lnTo>
                  <a:pt x="499012" y="52961"/>
                </a:lnTo>
                <a:lnTo>
                  <a:pt x="459293" y="30554"/>
                </a:lnTo>
                <a:lnTo>
                  <a:pt x="416399" y="13919"/>
                </a:lnTo>
                <a:lnTo>
                  <a:pt x="370831" y="3564"/>
                </a:lnTo>
                <a:lnTo>
                  <a:pt x="323088" y="0"/>
                </a:lnTo>
                <a:close/>
              </a:path>
            </a:pathLst>
          </a:custGeom>
          <a:solidFill>
            <a:srgbClr val="FF0000">
              <a:alpha val="50195"/>
            </a:srgbClr>
          </a:solidFill>
        </p:spPr>
        <p:txBody>
          <a:bodyPr wrap="square" lIns="0" tIns="0" rIns="0" bIns="0" rtlCol="0"/>
          <a:lstStyle/>
          <a:p>
            <a:endParaRPr/>
          </a:p>
        </p:txBody>
      </p:sp>
      <p:sp>
        <p:nvSpPr>
          <p:cNvPr id="25" name="object 29"/>
          <p:cNvSpPr/>
          <p:nvPr/>
        </p:nvSpPr>
        <p:spPr>
          <a:xfrm>
            <a:off x="8485660" y="3640416"/>
            <a:ext cx="646430" cy="657860"/>
          </a:xfrm>
          <a:custGeom>
            <a:avLst/>
            <a:gdLst/>
            <a:ahLst/>
            <a:cxnLst/>
            <a:rect l="l" t="t" r="r" b="b"/>
            <a:pathLst>
              <a:path w="646429" h="657860">
                <a:moveTo>
                  <a:pt x="0" y="328675"/>
                </a:moveTo>
                <a:lnTo>
                  <a:pt x="3503" y="280115"/>
                </a:lnTo>
                <a:lnTo>
                  <a:pt x="13679" y="233764"/>
                </a:lnTo>
                <a:lnTo>
                  <a:pt x="30028" y="190131"/>
                </a:lnTo>
                <a:lnTo>
                  <a:pt x="52051" y="149726"/>
                </a:lnTo>
                <a:lnTo>
                  <a:pt x="79248" y="113056"/>
                </a:lnTo>
                <a:lnTo>
                  <a:pt x="111119" y="80632"/>
                </a:lnTo>
                <a:lnTo>
                  <a:pt x="147163" y="52961"/>
                </a:lnTo>
                <a:lnTo>
                  <a:pt x="186882" y="30554"/>
                </a:lnTo>
                <a:lnTo>
                  <a:pt x="229776" y="13919"/>
                </a:lnTo>
                <a:lnTo>
                  <a:pt x="275344" y="3564"/>
                </a:lnTo>
                <a:lnTo>
                  <a:pt x="323088" y="0"/>
                </a:lnTo>
                <a:lnTo>
                  <a:pt x="370831" y="3564"/>
                </a:lnTo>
                <a:lnTo>
                  <a:pt x="416399" y="13919"/>
                </a:lnTo>
                <a:lnTo>
                  <a:pt x="459293" y="30554"/>
                </a:lnTo>
                <a:lnTo>
                  <a:pt x="499012" y="52961"/>
                </a:lnTo>
                <a:lnTo>
                  <a:pt x="535056" y="80632"/>
                </a:lnTo>
                <a:lnTo>
                  <a:pt x="566927" y="113056"/>
                </a:lnTo>
                <a:lnTo>
                  <a:pt x="594124" y="149726"/>
                </a:lnTo>
                <a:lnTo>
                  <a:pt x="616147" y="190131"/>
                </a:lnTo>
                <a:lnTo>
                  <a:pt x="632496" y="233764"/>
                </a:lnTo>
                <a:lnTo>
                  <a:pt x="642672" y="280115"/>
                </a:lnTo>
                <a:lnTo>
                  <a:pt x="646176" y="328675"/>
                </a:lnTo>
                <a:lnTo>
                  <a:pt x="642672" y="377236"/>
                </a:lnTo>
                <a:lnTo>
                  <a:pt x="632496" y="423587"/>
                </a:lnTo>
                <a:lnTo>
                  <a:pt x="616147" y="467220"/>
                </a:lnTo>
                <a:lnTo>
                  <a:pt x="594124" y="507625"/>
                </a:lnTo>
                <a:lnTo>
                  <a:pt x="566927" y="544295"/>
                </a:lnTo>
                <a:lnTo>
                  <a:pt x="535056" y="576719"/>
                </a:lnTo>
                <a:lnTo>
                  <a:pt x="499012" y="604390"/>
                </a:lnTo>
                <a:lnTo>
                  <a:pt x="459293" y="626797"/>
                </a:lnTo>
                <a:lnTo>
                  <a:pt x="416399" y="643432"/>
                </a:lnTo>
                <a:lnTo>
                  <a:pt x="370831" y="653787"/>
                </a:lnTo>
                <a:lnTo>
                  <a:pt x="323088" y="657351"/>
                </a:lnTo>
                <a:lnTo>
                  <a:pt x="275344" y="653787"/>
                </a:lnTo>
                <a:lnTo>
                  <a:pt x="229776" y="643432"/>
                </a:lnTo>
                <a:lnTo>
                  <a:pt x="186882" y="626797"/>
                </a:lnTo>
                <a:lnTo>
                  <a:pt x="147163" y="604390"/>
                </a:lnTo>
                <a:lnTo>
                  <a:pt x="111119" y="576719"/>
                </a:lnTo>
                <a:lnTo>
                  <a:pt x="79248" y="544295"/>
                </a:lnTo>
                <a:lnTo>
                  <a:pt x="52051" y="507625"/>
                </a:lnTo>
                <a:lnTo>
                  <a:pt x="30028" y="467220"/>
                </a:lnTo>
                <a:lnTo>
                  <a:pt x="13679" y="423587"/>
                </a:lnTo>
                <a:lnTo>
                  <a:pt x="3503" y="377236"/>
                </a:lnTo>
                <a:lnTo>
                  <a:pt x="0" y="328675"/>
                </a:lnTo>
                <a:close/>
              </a:path>
            </a:pathLst>
          </a:custGeom>
          <a:ln w="9525">
            <a:solidFill>
              <a:srgbClr val="000000"/>
            </a:solidFill>
          </a:ln>
        </p:spPr>
        <p:txBody>
          <a:bodyPr wrap="square" lIns="0" tIns="0" rIns="0" bIns="0" rtlCol="0"/>
          <a:lstStyle/>
          <a:p>
            <a:endParaRPr/>
          </a:p>
        </p:txBody>
      </p:sp>
      <p:sp>
        <p:nvSpPr>
          <p:cNvPr id="26" name="object 30"/>
          <p:cNvSpPr txBox="1"/>
          <p:nvPr/>
        </p:nvSpPr>
        <p:spPr>
          <a:xfrm>
            <a:off x="8243851" y="4414863"/>
            <a:ext cx="1147445" cy="321310"/>
          </a:xfrm>
          <a:prstGeom prst="rect">
            <a:avLst/>
          </a:prstGeom>
        </p:spPr>
        <p:txBody>
          <a:bodyPr vert="horz" wrap="square" lIns="0" tIns="0" rIns="0" bIns="0" rtlCol="0">
            <a:spAutoFit/>
          </a:bodyPr>
          <a:lstStyle/>
          <a:p>
            <a:pPr>
              <a:lnSpc>
                <a:spcPct val="100000"/>
              </a:lnSpc>
            </a:pPr>
            <a:r>
              <a:rPr sz="2000" spc="-5" dirty="0">
                <a:latin typeface="宋体" panose="02010600030101010101" pitchFamily="2" charset="-122"/>
                <a:cs typeface="宋体" panose="02010600030101010101" pitchFamily="2" charset="-122"/>
              </a:rPr>
              <a:t>测试用例</a:t>
            </a:r>
            <a:r>
              <a:rPr sz="2000" spc="-5" dirty="0">
                <a:latin typeface="Garamond" panose="02020404030301010803"/>
                <a:cs typeface="Garamond" panose="02020404030301010803"/>
              </a:rPr>
              <a:t>2</a:t>
            </a:r>
            <a:endParaRPr sz="2000">
              <a:latin typeface="Garamond" panose="02020404030301010803"/>
              <a:cs typeface="Garamond" panose="02020404030301010803"/>
            </a:endParaRPr>
          </a:p>
        </p:txBody>
      </p:sp>
      <p:sp>
        <p:nvSpPr>
          <p:cNvPr id="27" name="object 31"/>
          <p:cNvSpPr/>
          <p:nvPr/>
        </p:nvSpPr>
        <p:spPr>
          <a:xfrm>
            <a:off x="8199910" y="3281769"/>
            <a:ext cx="431800" cy="441325"/>
          </a:xfrm>
          <a:custGeom>
            <a:avLst/>
            <a:gdLst/>
            <a:ahLst/>
            <a:cxnLst/>
            <a:rect l="l" t="t" r="r" b="b"/>
            <a:pathLst>
              <a:path w="431800" h="441325">
                <a:moveTo>
                  <a:pt x="215900" y="0"/>
                </a:moveTo>
                <a:lnTo>
                  <a:pt x="166391" y="5821"/>
                </a:lnTo>
                <a:lnTo>
                  <a:pt x="120946" y="22406"/>
                </a:lnTo>
                <a:lnTo>
                  <a:pt x="80859" y="48435"/>
                </a:lnTo>
                <a:lnTo>
                  <a:pt x="47426" y="82589"/>
                </a:lnTo>
                <a:lnTo>
                  <a:pt x="21941" y="123547"/>
                </a:lnTo>
                <a:lnTo>
                  <a:pt x="5701" y="169990"/>
                </a:lnTo>
                <a:lnTo>
                  <a:pt x="0" y="220599"/>
                </a:lnTo>
                <a:lnTo>
                  <a:pt x="5701" y="271214"/>
                </a:lnTo>
                <a:lnTo>
                  <a:pt x="21941" y="317675"/>
                </a:lnTo>
                <a:lnTo>
                  <a:pt x="47426" y="358658"/>
                </a:lnTo>
                <a:lnTo>
                  <a:pt x="80859" y="392839"/>
                </a:lnTo>
                <a:lnTo>
                  <a:pt x="120946" y="418893"/>
                </a:lnTo>
                <a:lnTo>
                  <a:pt x="166391" y="435496"/>
                </a:lnTo>
                <a:lnTo>
                  <a:pt x="215900" y="441325"/>
                </a:lnTo>
                <a:lnTo>
                  <a:pt x="265408" y="435496"/>
                </a:lnTo>
                <a:lnTo>
                  <a:pt x="310853" y="418893"/>
                </a:lnTo>
                <a:lnTo>
                  <a:pt x="350940" y="392839"/>
                </a:lnTo>
                <a:lnTo>
                  <a:pt x="384373" y="358658"/>
                </a:lnTo>
                <a:lnTo>
                  <a:pt x="409858" y="317675"/>
                </a:lnTo>
                <a:lnTo>
                  <a:pt x="426098" y="271214"/>
                </a:lnTo>
                <a:lnTo>
                  <a:pt x="431800" y="220599"/>
                </a:lnTo>
                <a:lnTo>
                  <a:pt x="426098" y="169990"/>
                </a:lnTo>
                <a:lnTo>
                  <a:pt x="409858" y="123547"/>
                </a:lnTo>
                <a:lnTo>
                  <a:pt x="384373" y="82589"/>
                </a:lnTo>
                <a:lnTo>
                  <a:pt x="350940" y="48435"/>
                </a:lnTo>
                <a:lnTo>
                  <a:pt x="310853" y="22406"/>
                </a:lnTo>
                <a:lnTo>
                  <a:pt x="265408" y="5821"/>
                </a:lnTo>
                <a:lnTo>
                  <a:pt x="215900" y="0"/>
                </a:lnTo>
                <a:close/>
              </a:path>
            </a:pathLst>
          </a:custGeom>
          <a:solidFill>
            <a:srgbClr val="FF0000">
              <a:alpha val="50195"/>
            </a:srgbClr>
          </a:solidFill>
        </p:spPr>
        <p:txBody>
          <a:bodyPr wrap="square" lIns="0" tIns="0" rIns="0" bIns="0" rtlCol="0"/>
          <a:lstStyle/>
          <a:p>
            <a:endParaRPr/>
          </a:p>
        </p:txBody>
      </p:sp>
      <p:sp>
        <p:nvSpPr>
          <p:cNvPr id="28" name="object 32"/>
          <p:cNvSpPr/>
          <p:nvPr/>
        </p:nvSpPr>
        <p:spPr>
          <a:xfrm>
            <a:off x="8199910" y="3281769"/>
            <a:ext cx="431800" cy="441325"/>
          </a:xfrm>
          <a:custGeom>
            <a:avLst/>
            <a:gdLst/>
            <a:ahLst/>
            <a:cxnLst/>
            <a:rect l="l" t="t" r="r" b="b"/>
            <a:pathLst>
              <a:path w="431800" h="441325">
                <a:moveTo>
                  <a:pt x="0" y="220599"/>
                </a:moveTo>
                <a:lnTo>
                  <a:pt x="5701" y="169990"/>
                </a:lnTo>
                <a:lnTo>
                  <a:pt x="21941" y="123547"/>
                </a:lnTo>
                <a:lnTo>
                  <a:pt x="47426" y="82589"/>
                </a:lnTo>
                <a:lnTo>
                  <a:pt x="80859" y="48435"/>
                </a:lnTo>
                <a:lnTo>
                  <a:pt x="120946" y="22406"/>
                </a:lnTo>
                <a:lnTo>
                  <a:pt x="166391" y="5821"/>
                </a:lnTo>
                <a:lnTo>
                  <a:pt x="215900" y="0"/>
                </a:lnTo>
                <a:lnTo>
                  <a:pt x="265408" y="5821"/>
                </a:lnTo>
                <a:lnTo>
                  <a:pt x="310853" y="22406"/>
                </a:lnTo>
                <a:lnTo>
                  <a:pt x="350940" y="48435"/>
                </a:lnTo>
                <a:lnTo>
                  <a:pt x="384373" y="82589"/>
                </a:lnTo>
                <a:lnTo>
                  <a:pt x="409858" y="123547"/>
                </a:lnTo>
                <a:lnTo>
                  <a:pt x="426098" y="169990"/>
                </a:lnTo>
                <a:lnTo>
                  <a:pt x="431800" y="220599"/>
                </a:lnTo>
                <a:lnTo>
                  <a:pt x="426098" y="271214"/>
                </a:lnTo>
                <a:lnTo>
                  <a:pt x="409858" y="317675"/>
                </a:lnTo>
                <a:lnTo>
                  <a:pt x="384373" y="358658"/>
                </a:lnTo>
                <a:lnTo>
                  <a:pt x="350940" y="392839"/>
                </a:lnTo>
                <a:lnTo>
                  <a:pt x="310853" y="418893"/>
                </a:lnTo>
                <a:lnTo>
                  <a:pt x="265408" y="435496"/>
                </a:lnTo>
                <a:lnTo>
                  <a:pt x="215900" y="441325"/>
                </a:lnTo>
                <a:lnTo>
                  <a:pt x="166391" y="435496"/>
                </a:lnTo>
                <a:lnTo>
                  <a:pt x="120946" y="418893"/>
                </a:lnTo>
                <a:lnTo>
                  <a:pt x="80859" y="392839"/>
                </a:lnTo>
                <a:lnTo>
                  <a:pt x="47426" y="358658"/>
                </a:lnTo>
                <a:lnTo>
                  <a:pt x="21941" y="317675"/>
                </a:lnTo>
                <a:lnTo>
                  <a:pt x="5701" y="271214"/>
                </a:lnTo>
                <a:lnTo>
                  <a:pt x="0" y="220599"/>
                </a:lnTo>
                <a:close/>
              </a:path>
            </a:pathLst>
          </a:custGeom>
          <a:ln w="9525">
            <a:solidFill>
              <a:srgbClr val="000000"/>
            </a:solidFill>
          </a:ln>
        </p:spPr>
        <p:txBody>
          <a:bodyPr wrap="square" lIns="0" tIns="0" rIns="0" bIns="0" rtlCol="0"/>
          <a:lstStyle/>
          <a:p>
            <a:endParaRPr/>
          </a:p>
        </p:txBody>
      </p:sp>
      <p:sp>
        <p:nvSpPr>
          <p:cNvPr id="29" name="object 33"/>
          <p:cNvSpPr/>
          <p:nvPr/>
        </p:nvSpPr>
        <p:spPr>
          <a:xfrm>
            <a:off x="8704735" y="3208744"/>
            <a:ext cx="647700" cy="647700"/>
          </a:xfrm>
          <a:custGeom>
            <a:avLst/>
            <a:gdLst/>
            <a:ahLst/>
            <a:cxnLst/>
            <a:rect l="l" t="t" r="r" b="b"/>
            <a:pathLst>
              <a:path w="647700" h="647700">
                <a:moveTo>
                  <a:pt x="323850" y="0"/>
                </a:moveTo>
                <a:lnTo>
                  <a:pt x="276003" y="3509"/>
                </a:lnTo>
                <a:lnTo>
                  <a:pt x="230332" y="13704"/>
                </a:lnTo>
                <a:lnTo>
                  <a:pt x="187340" y="30085"/>
                </a:lnTo>
                <a:lnTo>
                  <a:pt x="147528" y="52152"/>
                </a:lnTo>
                <a:lnTo>
                  <a:pt x="111397" y="79406"/>
                </a:lnTo>
                <a:lnTo>
                  <a:pt x="79448" y="111345"/>
                </a:lnTo>
                <a:lnTo>
                  <a:pt x="52184" y="147472"/>
                </a:lnTo>
                <a:lnTo>
                  <a:pt x="30106" y="187285"/>
                </a:lnTo>
                <a:lnTo>
                  <a:pt x="13714" y="230286"/>
                </a:lnTo>
                <a:lnTo>
                  <a:pt x="3512" y="275974"/>
                </a:lnTo>
                <a:lnTo>
                  <a:pt x="0" y="323850"/>
                </a:lnTo>
                <a:lnTo>
                  <a:pt x="3512" y="371696"/>
                </a:lnTo>
                <a:lnTo>
                  <a:pt x="13714" y="417367"/>
                </a:lnTo>
                <a:lnTo>
                  <a:pt x="30106" y="460359"/>
                </a:lnTo>
                <a:lnTo>
                  <a:pt x="52184" y="500171"/>
                </a:lnTo>
                <a:lnTo>
                  <a:pt x="79448" y="536302"/>
                </a:lnTo>
                <a:lnTo>
                  <a:pt x="111397" y="568251"/>
                </a:lnTo>
                <a:lnTo>
                  <a:pt x="147528" y="595515"/>
                </a:lnTo>
                <a:lnTo>
                  <a:pt x="187340" y="617593"/>
                </a:lnTo>
                <a:lnTo>
                  <a:pt x="230332" y="633985"/>
                </a:lnTo>
                <a:lnTo>
                  <a:pt x="276003" y="644187"/>
                </a:lnTo>
                <a:lnTo>
                  <a:pt x="323850" y="647700"/>
                </a:lnTo>
                <a:lnTo>
                  <a:pt x="371696" y="644187"/>
                </a:lnTo>
                <a:lnTo>
                  <a:pt x="417367" y="633985"/>
                </a:lnTo>
                <a:lnTo>
                  <a:pt x="460359" y="617593"/>
                </a:lnTo>
                <a:lnTo>
                  <a:pt x="500171" y="595515"/>
                </a:lnTo>
                <a:lnTo>
                  <a:pt x="536302" y="568251"/>
                </a:lnTo>
                <a:lnTo>
                  <a:pt x="568251" y="536302"/>
                </a:lnTo>
                <a:lnTo>
                  <a:pt x="595515" y="500171"/>
                </a:lnTo>
                <a:lnTo>
                  <a:pt x="617593" y="460359"/>
                </a:lnTo>
                <a:lnTo>
                  <a:pt x="633985" y="417367"/>
                </a:lnTo>
                <a:lnTo>
                  <a:pt x="644187" y="371696"/>
                </a:lnTo>
                <a:lnTo>
                  <a:pt x="647700" y="323850"/>
                </a:lnTo>
                <a:lnTo>
                  <a:pt x="644187" y="275974"/>
                </a:lnTo>
                <a:lnTo>
                  <a:pt x="633985" y="230286"/>
                </a:lnTo>
                <a:lnTo>
                  <a:pt x="617593" y="187285"/>
                </a:lnTo>
                <a:lnTo>
                  <a:pt x="595515" y="147472"/>
                </a:lnTo>
                <a:lnTo>
                  <a:pt x="568251" y="111345"/>
                </a:lnTo>
                <a:lnTo>
                  <a:pt x="536302" y="79406"/>
                </a:lnTo>
                <a:lnTo>
                  <a:pt x="500171" y="52152"/>
                </a:lnTo>
                <a:lnTo>
                  <a:pt x="460359" y="30085"/>
                </a:lnTo>
                <a:lnTo>
                  <a:pt x="417367" y="13704"/>
                </a:lnTo>
                <a:lnTo>
                  <a:pt x="371696" y="3509"/>
                </a:lnTo>
                <a:lnTo>
                  <a:pt x="323850" y="0"/>
                </a:lnTo>
                <a:close/>
              </a:path>
            </a:pathLst>
          </a:custGeom>
          <a:solidFill>
            <a:srgbClr val="FF0000">
              <a:alpha val="50195"/>
            </a:srgbClr>
          </a:solidFill>
        </p:spPr>
        <p:txBody>
          <a:bodyPr wrap="square" lIns="0" tIns="0" rIns="0" bIns="0" rtlCol="0"/>
          <a:lstStyle/>
          <a:p>
            <a:endParaRPr/>
          </a:p>
        </p:txBody>
      </p:sp>
      <p:sp>
        <p:nvSpPr>
          <p:cNvPr id="30" name="object 34"/>
          <p:cNvSpPr/>
          <p:nvPr/>
        </p:nvSpPr>
        <p:spPr>
          <a:xfrm>
            <a:off x="8704735" y="3208744"/>
            <a:ext cx="647700" cy="647700"/>
          </a:xfrm>
          <a:custGeom>
            <a:avLst/>
            <a:gdLst/>
            <a:ahLst/>
            <a:cxnLst/>
            <a:rect l="l" t="t" r="r" b="b"/>
            <a:pathLst>
              <a:path w="647700" h="647700">
                <a:moveTo>
                  <a:pt x="0" y="323850"/>
                </a:moveTo>
                <a:lnTo>
                  <a:pt x="3512" y="275974"/>
                </a:lnTo>
                <a:lnTo>
                  <a:pt x="13714" y="230286"/>
                </a:lnTo>
                <a:lnTo>
                  <a:pt x="30106" y="187285"/>
                </a:lnTo>
                <a:lnTo>
                  <a:pt x="52184" y="147472"/>
                </a:lnTo>
                <a:lnTo>
                  <a:pt x="79448" y="111345"/>
                </a:lnTo>
                <a:lnTo>
                  <a:pt x="111397" y="79406"/>
                </a:lnTo>
                <a:lnTo>
                  <a:pt x="147528" y="52152"/>
                </a:lnTo>
                <a:lnTo>
                  <a:pt x="187340" y="30085"/>
                </a:lnTo>
                <a:lnTo>
                  <a:pt x="230332" y="13704"/>
                </a:lnTo>
                <a:lnTo>
                  <a:pt x="276003" y="3509"/>
                </a:lnTo>
                <a:lnTo>
                  <a:pt x="323850" y="0"/>
                </a:lnTo>
                <a:lnTo>
                  <a:pt x="371696" y="3509"/>
                </a:lnTo>
                <a:lnTo>
                  <a:pt x="417367" y="13704"/>
                </a:lnTo>
                <a:lnTo>
                  <a:pt x="460359" y="30085"/>
                </a:lnTo>
                <a:lnTo>
                  <a:pt x="500171" y="52152"/>
                </a:lnTo>
                <a:lnTo>
                  <a:pt x="536302" y="79406"/>
                </a:lnTo>
                <a:lnTo>
                  <a:pt x="568251" y="111345"/>
                </a:lnTo>
                <a:lnTo>
                  <a:pt x="595515" y="147472"/>
                </a:lnTo>
                <a:lnTo>
                  <a:pt x="617593" y="187285"/>
                </a:lnTo>
                <a:lnTo>
                  <a:pt x="633985" y="230286"/>
                </a:lnTo>
                <a:lnTo>
                  <a:pt x="644187" y="275974"/>
                </a:lnTo>
                <a:lnTo>
                  <a:pt x="647700" y="323850"/>
                </a:lnTo>
                <a:lnTo>
                  <a:pt x="644187" y="371696"/>
                </a:lnTo>
                <a:lnTo>
                  <a:pt x="633985" y="417367"/>
                </a:lnTo>
                <a:lnTo>
                  <a:pt x="617593" y="460359"/>
                </a:lnTo>
                <a:lnTo>
                  <a:pt x="595515" y="500171"/>
                </a:lnTo>
                <a:lnTo>
                  <a:pt x="568251" y="536302"/>
                </a:lnTo>
                <a:lnTo>
                  <a:pt x="536302" y="568251"/>
                </a:lnTo>
                <a:lnTo>
                  <a:pt x="500171" y="595515"/>
                </a:lnTo>
                <a:lnTo>
                  <a:pt x="460359" y="617593"/>
                </a:lnTo>
                <a:lnTo>
                  <a:pt x="417367" y="633985"/>
                </a:lnTo>
                <a:lnTo>
                  <a:pt x="371696" y="644187"/>
                </a:lnTo>
                <a:lnTo>
                  <a:pt x="323850" y="647700"/>
                </a:lnTo>
                <a:lnTo>
                  <a:pt x="276003" y="644187"/>
                </a:lnTo>
                <a:lnTo>
                  <a:pt x="230332" y="633985"/>
                </a:lnTo>
                <a:lnTo>
                  <a:pt x="187340" y="617593"/>
                </a:lnTo>
                <a:lnTo>
                  <a:pt x="147528" y="595515"/>
                </a:lnTo>
                <a:lnTo>
                  <a:pt x="111397" y="568251"/>
                </a:lnTo>
                <a:lnTo>
                  <a:pt x="79448" y="536302"/>
                </a:lnTo>
                <a:lnTo>
                  <a:pt x="52184" y="500171"/>
                </a:lnTo>
                <a:lnTo>
                  <a:pt x="30106" y="460359"/>
                </a:lnTo>
                <a:lnTo>
                  <a:pt x="13714" y="417367"/>
                </a:lnTo>
                <a:lnTo>
                  <a:pt x="3512" y="371696"/>
                </a:lnTo>
                <a:lnTo>
                  <a:pt x="0" y="323850"/>
                </a:lnTo>
                <a:close/>
              </a:path>
            </a:pathLst>
          </a:custGeom>
          <a:ln w="9525">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测试覆盖标准</a:t>
            </a:r>
            <a:endParaRPr lang="en-US" dirty="0"/>
          </a:p>
        </p:txBody>
      </p:sp>
      <p:sp>
        <p:nvSpPr>
          <p:cNvPr id="3" name="Content Placeholder 2"/>
          <p:cNvSpPr>
            <a:spLocks noGrp="1"/>
          </p:cNvSpPr>
          <p:nvPr>
            <p:ph idx="1"/>
          </p:nvPr>
        </p:nvSpPr>
        <p:spPr/>
        <p:txBody>
          <a:bodyPr>
            <a:normAutofit lnSpcReduction="10000"/>
          </a:bodyPr>
          <a:lstStyle/>
          <a:p>
            <a:pPr marL="241300">
              <a:lnSpc>
                <a:spcPct val="100000"/>
              </a:lnSpc>
              <a:buClr>
                <a:srgbClr val="FF822C"/>
              </a:buClr>
              <a:buFont typeface="Wingdings" panose="05000000000000000000"/>
              <a:buChar char=""/>
              <a:tabLst>
                <a:tab pos="241300" algn="l"/>
              </a:tabLst>
            </a:pPr>
            <a:r>
              <a:rPr lang="zh-CN" altLang="en-US" sz="3200" b="1" dirty="0">
                <a:solidFill>
                  <a:srgbClr val="FF0000"/>
                </a:solidFill>
                <a:latin typeface="新宋体" panose="02010609030101010101" charset="-122"/>
                <a:cs typeface="新宋体" panose="02010609030101010101" charset="-122"/>
              </a:rPr>
              <a:t>白盒测试的特点：</a:t>
            </a:r>
            <a:endParaRPr lang="zh-CN" altLang="en-US" sz="3200" dirty="0">
              <a:latin typeface="新宋体" panose="02010609030101010101" charset="-122"/>
              <a:cs typeface="新宋体" panose="02010609030101010101" charset="-122"/>
            </a:endParaRPr>
          </a:p>
          <a:p>
            <a:pPr marL="469900" lvl="1" indent="-227330">
              <a:lnSpc>
                <a:spcPct val="100000"/>
              </a:lnSpc>
              <a:spcBef>
                <a:spcPts val="1050"/>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以程序的</a:t>
            </a:r>
            <a:r>
              <a:rPr lang="zh-CN" altLang="en-US" sz="2800" b="1" spc="-5" dirty="0">
                <a:latin typeface="宋体" panose="02010600030101010101" pitchFamily="2" charset="-122"/>
                <a:cs typeface="宋体" panose="02010600030101010101" pitchFamily="2" charset="-122"/>
              </a:rPr>
              <a:t>内部逻辑为基础设计测试用例</a:t>
            </a:r>
            <a:r>
              <a:rPr lang="zh-CN" altLang="en-US" sz="2800" spc="-5" dirty="0">
                <a:latin typeface="宋体" panose="02010600030101010101" pitchFamily="2" charset="-122"/>
                <a:cs typeface="宋体" panose="02010600030101010101" pitchFamily="2" charset="-122"/>
              </a:rPr>
              <a:t>，又称逻辑覆盖法。</a:t>
            </a:r>
            <a:endParaRPr lang="zh-CN" altLang="en-US" sz="2800" dirty="0">
              <a:latin typeface="宋体" panose="02010600030101010101" pitchFamily="2" charset="-122"/>
              <a:cs typeface="宋体" panose="02010600030101010101" pitchFamily="2" charset="-122"/>
            </a:endParaRPr>
          </a:p>
          <a:p>
            <a:pPr marL="469900" lvl="1" indent="-227330">
              <a:lnSpc>
                <a:spcPct val="100000"/>
              </a:lnSpc>
              <a:spcBef>
                <a:spcPts val="955"/>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应用白盒法时，手头必须有程序的规格说明以及程序清单。</a:t>
            </a:r>
            <a:endParaRPr lang="zh-CN" altLang="en-US" sz="2800" dirty="0">
              <a:latin typeface="宋体" panose="02010600030101010101" pitchFamily="2" charset="-122"/>
              <a:cs typeface="宋体" panose="02010600030101010101" pitchFamily="2" charset="-122"/>
            </a:endParaRPr>
          </a:p>
          <a:p>
            <a:pPr lvl="1">
              <a:lnSpc>
                <a:spcPct val="100000"/>
              </a:lnSpc>
              <a:buClr>
                <a:srgbClr val="FF822C"/>
              </a:buClr>
              <a:buFont typeface="Arial" panose="020B0604020202020204"/>
              <a:buChar char="–"/>
            </a:pPr>
            <a:endParaRPr lang="zh-CN" altLang="en-US" sz="2800" dirty="0">
              <a:latin typeface="Times New Roman" panose="02020603050405020304"/>
              <a:cs typeface="Times New Roman" panose="02020603050405020304"/>
            </a:endParaRPr>
          </a:p>
          <a:p>
            <a:pPr lvl="1">
              <a:lnSpc>
                <a:spcPct val="100000"/>
              </a:lnSpc>
              <a:spcBef>
                <a:spcPts val="30"/>
              </a:spcBef>
              <a:buClr>
                <a:srgbClr val="FF822C"/>
              </a:buClr>
              <a:buFont typeface="Arial" panose="020B0604020202020204"/>
              <a:buChar char="–"/>
            </a:pPr>
            <a:endParaRPr lang="zh-CN" altLang="en-US" sz="3200" dirty="0">
              <a:latin typeface="Times New Roman" panose="02020603050405020304"/>
              <a:cs typeface="Times New Roman" panose="02020603050405020304"/>
            </a:endParaRPr>
          </a:p>
          <a:p>
            <a:pPr marL="241300">
              <a:lnSpc>
                <a:spcPct val="100000"/>
              </a:lnSpc>
              <a:buClr>
                <a:srgbClr val="FF822C"/>
              </a:buClr>
              <a:buFont typeface="Wingdings" panose="05000000000000000000"/>
              <a:buChar char=""/>
              <a:tabLst>
                <a:tab pos="241300" algn="l"/>
              </a:tabLst>
            </a:pPr>
            <a:r>
              <a:rPr lang="zh-CN" altLang="en-US" sz="3200" b="1" dirty="0">
                <a:solidFill>
                  <a:srgbClr val="FF0000"/>
                </a:solidFill>
                <a:latin typeface="新宋体" panose="02010609030101010101" charset="-122"/>
                <a:cs typeface="新宋体" panose="02010609030101010101" charset="-122"/>
              </a:rPr>
              <a:t>白盒测试考虑测试用例对程序内部逻辑的覆盖程度：</a:t>
            </a:r>
            <a:endParaRPr lang="zh-CN" altLang="en-US" sz="3200" dirty="0">
              <a:latin typeface="新宋体" panose="02010609030101010101" charset="-122"/>
              <a:cs typeface="新宋体" panose="02010609030101010101" charset="-122"/>
            </a:endParaRPr>
          </a:p>
          <a:p>
            <a:pPr marL="469900" marR="5080" lvl="1" indent="-227330" algn="just">
              <a:lnSpc>
                <a:spcPct val="98000"/>
              </a:lnSpc>
              <a:spcBef>
                <a:spcPts val="1200"/>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最彻底的白盒法是覆盖程序中的每一条路径，但是由于程序中一般含有循环，所以路径的数目极大，要执行每一条路径是不可能的，只能希望覆盖的程度尽可能高些。</a:t>
            </a:r>
            <a:endParaRPr lang="zh-CN" altLang="en-US" sz="2800"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2"/>
          <p:cNvSpPr/>
          <p:nvPr/>
        </p:nvSpPr>
        <p:spPr>
          <a:xfrm>
            <a:off x="3690421" y="3716391"/>
            <a:ext cx="4015020" cy="2639958"/>
          </a:xfrm>
          <a:prstGeom prst="rect">
            <a:avLst/>
          </a:prstGeom>
          <a:blipFill>
            <a:blip r:embed="rId2" cstate="print"/>
            <a:stretch>
              <a:fillRect/>
            </a:stretch>
          </a:blipFill>
        </p:spPr>
        <p:txBody>
          <a:bodyPr wrap="square" lIns="0" tIns="0" rIns="0" bIns="0" rtlCol="0"/>
          <a:lstStyle/>
          <a:p>
            <a:endParaRPr/>
          </a:p>
        </p:txBody>
      </p:sp>
      <p:sp>
        <p:nvSpPr>
          <p:cNvPr id="2" name="标题 1"/>
          <p:cNvSpPr>
            <a:spLocks noGrp="1"/>
          </p:cNvSpPr>
          <p:nvPr>
            <p:ph type="title"/>
          </p:nvPr>
        </p:nvSpPr>
        <p:spPr/>
        <p:txBody>
          <a:bodyPr/>
          <a:lstStyle/>
          <a:p>
            <a:r>
              <a:rPr lang="zh-CN" altLang="en-US" dirty="0"/>
              <a:t>测试覆盖标准</a:t>
            </a:r>
          </a:p>
        </p:txBody>
      </p:sp>
      <p:sp>
        <p:nvSpPr>
          <p:cNvPr id="3" name="内容占位符 2"/>
          <p:cNvSpPr>
            <a:spLocks noGrp="1"/>
          </p:cNvSpPr>
          <p:nvPr>
            <p:ph idx="1"/>
          </p:nvPr>
        </p:nvSpPr>
        <p:spPr>
          <a:xfrm>
            <a:off x="838199" y="1825624"/>
            <a:ext cx="10681447" cy="4530725"/>
          </a:xfrm>
        </p:spPr>
        <p:txBody>
          <a:bodyPr>
            <a:normAutofit/>
          </a:bodyPr>
          <a:lstStyle/>
          <a:p>
            <a:pPr marL="241300" marR="342900">
              <a:lnSpc>
                <a:spcPts val="2760"/>
              </a:lnSpc>
              <a:spcBef>
                <a:spcPts val="290"/>
              </a:spcBef>
              <a:buClr>
                <a:srgbClr val="FF822C"/>
              </a:buClr>
              <a:buFont typeface="Wingdings" panose="05000000000000000000"/>
              <a:buChar char=""/>
              <a:tabLst>
                <a:tab pos="241300" algn="l"/>
              </a:tabLst>
            </a:pPr>
            <a:r>
              <a:rPr lang="zh-CN" altLang="en-US" sz="2400" b="1" dirty="0">
                <a:solidFill>
                  <a:srgbClr val="FF0000"/>
                </a:solidFill>
                <a:latin typeface="新宋体" panose="02010609030101010101" charset="-122"/>
                <a:cs typeface="新宋体" panose="02010609030101010101" charset="-122"/>
              </a:rPr>
              <a:t>对一个具有多重选择和循环嵌套的程序，不同的路径数目可能是天文数字。</a:t>
            </a:r>
            <a:endParaRPr lang="zh-CN" altLang="en-US" sz="2400" dirty="0">
              <a:latin typeface="新宋体" panose="02010609030101010101" charset="-122"/>
              <a:cs typeface="新宋体" panose="02010609030101010101" charset="-122"/>
            </a:endParaRPr>
          </a:p>
          <a:p>
            <a:pPr marL="241300">
              <a:lnSpc>
                <a:spcPct val="100000"/>
              </a:lnSpc>
              <a:spcBef>
                <a:spcPts val="1385"/>
              </a:spcBef>
              <a:buClr>
                <a:srgbClr val="FF822C"/>
              </a:buClr>
              <a:buFont typeface="Wingdings" panose="05000000000000000000"/>
              <a:buChar char=""/>
              <a:tabLst>
                <a:tab pos="241300" algn="l"/>
              </a:tabLst>
            </a:pPr>
            <a:r>
              <a:rPr lang="zh-CN" altLang="en-US" sz="2400" b="1" spc="-5" dirty="0">
                <a:latin typeface="宋体" panose="02010600030101010101" pitchFamily="2" charset="-122"/>
                <a:cs typeface="宋体" panose="02010600030101010101" pitchFamily="2" charset="-122"/>
              </a:rPr>
              <a:t>举例：某个小程序的流程图，包括了一个执</a:t>
            </a:r>
            <a:r>
              <a:rPr lang="zh-CN" altLang="en-US" sz="2400" b="1" spc="5" dirty="0">
                <a:latin typeface="宋体" panose="02010600030101010101" pitchFamily="2" charset="-122"/>
                <a:cs typeface="宋体" panose="02010600030101010101" pitchFamily="2" charset="-122"/>
              </a:rPr>
              <a:t>行</a:t>
            </a:r>
            <a:r>
              <a:rPr lang="en-US" altLang="zh-CN" sz="2400" b="1" spc="-5" dirty="0">
                <a:latin typeface="Arial" panose="020B0604020202020204"/>
                <a:cs typeface="Arial" panose="020B0604020202020204"/>
              </a:rPr>
              <a:t>20</a:t>
            </a:r>
            <a:r>
              <a:rPr lang="zh-CN" altLang="en-US" sz="2400" b="1" spc="-5" dirty="0">
                <a:latin typeface="宋体" panose="02010600030101010101" pitchFamily="2" charset="-122"/>
                <a:cs typeface="宋体" panose="02010600030101010101" pitchFamily="2" charset="-122"/>
              </a:rPr>
              <a:t>次的</a:t>
            </a:r>
            <a:r>
              <a:rPr lang="zh-CN" altLang="en-US" sz="2400" b="1" spc="5" dirty="0">
                <a:latin typeface="宋体" panose="02010600030101010101" pitchFamily="2" charset="-122"/>
                <a:cs typeface="宋体" panose="02010600030101010101" pitchFamily="2" charset="-122"/>
              </a:rPr>
              <a:t>循</a:t>
            </a:r>
            <a:r>
              <a:rPr lang="zh-CN" altLang="en-US" sz="2400" b="1" spc="-5" dirty="0">
                <a:latin typeface="宋体" panose="02010600030101010101" pitchFamily="2" charset="-122"/>
                <a:cs typeface="宋体" panose="02010600030101010101" pitchFamily="2" charset="-122"/>
              </a:rPr>
              <a:t>环</a:t>
            </a:r>
            <a:r>
              <a:rPr lang="zh-CN" altLang="en-US" sz="2400" b="1" spc="-10" dirty="0">
                <a:latin typeface="宋体" panose="02010600030101010101" pitchFamily="2" charset="-122"/>
                <a:cs typeface="宋体" panose="02010600030101010101" pitchFamily="2" charset="-122"/>
              </a:rPr>
              <a:t>。</a:t>
            </a:r>
            <a:endParaRPr lang="zh-CN" altLang="en-US" sz="2400" dirty="0">
              <a:latin typeface="宋体" panose="02010600030101010101" pitchFamily="2" charset="-122"/>
              <a:cs typeface="宋体" panose="02010600030101010101" pitchFamily="2" charset="-122"/>
            </a:endParaRPr>
          </a:p>
          <a:p>
            <a:pPr marL="242570" marR="23495" indent="0">
              <a:lnSpc>
                <a:spcPct val="100000"/>
              </a:lnSpc>
              <a:spcBef>
                <a:spcPts val="1035"/>
              </a:spcBef>
              <a:buNone/>
            </a:pPr>
            <a:r>
              <a:rPr lang="en-US" altLang="zh-CN" sz="2000" dirty="0">
                <a:solidFill>
                  <a:srgbClr val="FF822C"/>
                </a:solidFill>
                <a:latin typeface="Arial" panose="020B0604020202020204"/>
                <a:cs typeface="Arial" panose="020B0604020202020204"/>
              </a:rPr>
              <a:t>–</a:t>
            </a:r>
            <a:r>
              <a:rPr lang="zh-CN" altLang="en-US" sz="2000" spc="125" dirty="0">
                <a:solidFill>
                  <a:srgbClr val="FF822C"/>
                </a:solidFill>
                <a:latin typeface="Arial" panose="020B0604020202020204"/>
                <a:cs typeface="Arial" panose="020B0604020202020204"/>
              </a:rPr>
              <a:t> </a:t>
            </a:r>
            <a:r>
              <a:rPr lang="zh-CN" altLang="en-US" sz="2000" dirty="0">
                <a:latin typeface="宋体" panose="02010600030101010101" pitchFamily="2" charset="-122"/>
                <a:cs typeface="宋体" panose="02010600030101010101" pitchFamily="2" charset="-122"/>
              </a:rPr>
              <a:t>包含的</a:t>
            </a:r>
            <a:r>
              <a:rPr lang="zh-CN" altLang="en-US" sz="2000" spc="-15" dirty="0">
                <a:latin typeface="宋体" panose="02010600030101010101" pitchFamily="2" charset="-122"/>
                <a:cs typeface="宋体" panose="02010600030101010101" pitchFamily="2" charset="-122"/>
              </a:rPr>
              <a:t>不</a:t>
            </a:r>
            <a:r>
              <a:rPr lang="zh-CN" altLang="en-US" sz="2000" dirty="0">
                <a:latin typeface="宋体" panose="02010600030101010101" pitchFamily="2" charset="-122"/>
                <a:cs typeface="宋体" panose="02010600030101010101" pitchFamily="2" charset="-122"/>
              </a:rPr>
              <a:t>同</a:t>
            </a:r>
            <a:r>
              <a:rPr lang="zh-CN" altLang="en-US" sz="2000" spc="-15" dirty="0">
                <a:latin typeface="宋体" panose="02010600030101010101" pitchFamily="2" charset="-122"/>
                <a:cs typeface="宋体" panose="02010600030101010101" pitchFamily="2" charset="-122"/>
              </a:rPr>
              <a:t>执</a:t>
            </a:r>
            <a:r>
              <a:rPr lang="zh-CN" altLang="en-US" sz="2000" dirty="0">
                <a:latin typeface="宋体" panose="02010600030101010101" pitchFamily="2" charset="-122"/>
                <a:cs typeface="宋体" panose="02010600030101010101" pitchFamily="2" charset="-122"/>
              </a:rPr>
              <a:t>行路径</a:t>
            </a:r>
            <a:r>
              <a:rPr lang="zh-CN" altLang="en-US" sz="2000" spc="-15" dirty="0">
                <a:latin typeface="宋体" panose="02010600030101010101" pitchFamily="2" charset="-122"/>
                <a:cs typeface="宋体" panose="02010600030101010101" pitchFamily="2" charset="-122"/>
              </a:rPr>
              <a:t>数</a:t>
            </a:r>
            <a:r>
              <a:rPr lang="zh-CN" altLang="en-US" sz="2000" spc="5" dirty="0">
                <a:latin typeface="宋体" panose="02010600030101010101" pitchFamily="2" charset="-122"/>
                <a:cs typeface="宋体" panose="02010600030101010101" pitchFamily="2" charset="-122"/>
              </a:rPr>
              <a:t>达</a:t>
            </a:r>
            <a:r>
              <a:rPr lang="en-US" altLang="zh-CN" sz="2000" spc="-5" dirty="0">
                <a:latin typeface="Arial" panose="020B0604020202020204"/>
                <a:cs typeface="Arial" panose="020B0604020202020204"/>
              </a:rPr>
              <a:t>520</a:t>
            </a:r>
            <a:r>
              <a:rPr lang="zh-CN" altLang="en-US" sz="2000" dirty="0">
                <a:latin typeface="宋体" panose="02010600030101010101" pitchFamily="2" charset="-122"/>
                <a:cs typeface="宋体" panose="02010600030101010101" pitchFamily="2" charset="-122"/>
              </a:rPr>
              <a:t>条，</a:t>
            </a:r>
            <a:r>
              <a:rPr lang="zh-CN" altLang="en-US" sz="2000" spc="-15" dirty="0">
                <a:latin typeface="宋体" panose="02010600030101010101" pitchFamily="2" charset="-122"/>
                <a:cs typeface="宋体" panose="02010600030101010101" pitchFamily="2" charset="-122"/>
              </a:rPr>
              <a:t>对</a:t>
            </a:r>
            <a:r>
              <a:rPr lang="zh-CN" altLang="en-US" sz="2000" dirty="0">
                <a:latin typeface="宋体" panose="02010600030101010101" pitchFamily="2" charset="-122"/>
                <a:cs typeface="宋体" panose="02010600030101010101" pitchFamily="2" charset="-122"/>
              </a:rPr>
              <a:t>每</a:t>
            </a:r>
            <a:r>
              <a:rPr lang="zh-CN" altLang="en-US" sz="2000" spc="-15" dirty="0">
                <a:latin typeface="宋体" panose="02010600030101010101" pitchFamily="2" charset="-122"/>
                <a:cs typeface="宋体" panose="02010600030101010101" pitchFamily="2" charset="-122"/>
              </a:rPr>
              <a:t>一</a:t>
            </a:r>
            <a:r>
              <a:rPr lang="zh-CN" altLang="en-US" sz="2000" dirty="0">
                <a:latin typeface="宋体" panose="02010600030101010101" pitchFamily="2" charset="-122"/>
                <a:cs typeface="宋体" panose="02010600030101010101" pitchFamily="2" charset="-122"/>
              </a:rPr>
              <a:t>条路径</a:t>
            </a:r>
            <a:r>
              <a:rPr lang="zh-CN" altLang="en-US" sz="2000" spc="-15" dirty="0">
                <a:latin typeface="宋体" panose="02010600030101010101" pitchFamily="2" charset="-122"/>
                <a:cs typeface="宋体" panose="02010600030101010101" pitchFamily="2" charset="-122"/>
              </a:rPr>
              <a:t>进</a:t>
            </a:r>
            <a:r>
              <a:rPr lang="zh-CN" altLang="en-US" sz="2000" dirty="0">
                <a:latin typeface="宋体" panose="02010600030101010101" pitchFamily="2" charset="-122"/>
                <a:cs typeface="宋体" panose="02010600030101010101" pitchFamily="2" charset="-122"/>
              </a:rPr>
              <a:t>行</a:t>
            </a:r>
            <a:r>
              <a:rPr lang="zh-CN" altLang="en-US" sz="2000" spc="-15" dirty="0">
                <a:latin typeface="宋体" panose="02010600030101010101" pitchFamily="2" charset="-122"/>
                <a:cs typeface="宋体" panose="02010600030101010101" pitchFamily="2" charset="-122"/>
              </a:rPr>
              <a:t>测</a:t>
            </a:r>
            <a:r>
              <a:rPr lang="zh-CN" altLang="en-US" sz="2000" dirty="0">
                <a:latin typeface="宋体" panose="02010600030101010101" pitchFamily="2" charset="-122"/>
                <a:cs typeface="宋体" panose="02010600030101010101" pitchFamily="2" charset="-122"/>
              </a:rPr>
              <a:t>试需要</a:t>
            </a:r>
            <a:r>
              <a:rPr lang="en-US" altLang="zh-CN" sz="2000" dirty="0">
                <a:latin typeface="Arial" panose="020B0604020202020204"/>
                <a:cs typeface="Arial" panose="020B0604020202020204"/>
              </a:rPr>
              <a:t>1 </a:t>
            </a:r>
            <a:r>
              <a:rPr lang="zh-CN" altLang="en-US" sz="2000" dirty="0">
                <a:latin typeface="宋体" panose="02010600030101010101" pitchFamily="2" charset="-122"/>
                <a:cs typeface="宋体" panose="02010600030101010101" pitchFamily="2" charset="-122"/>
              </a:rPr>
              <a:t>毫</a:t>
            </a:r>
            <a:r>
              <a:rPr lang="zh-CN" altLang="en-US" sz="2000" spc="-15" dirty="0">
                <a:latin typeface="宋体" panose="02010600030101010101" pitchFamily="2" charset="-122"/>
                <a:cs typeface="宋体" panose="02010600030101010101" pitchFamily="2" charset="-122"/>
              </a:rPr>
              <a:t>秒，</a:t>
            </a:r>
            <a:r>
              <a:rPr lang="zh-CN" altLang="en-US" sz="2000" dirty="0">
                <a:latin typeface="宋体" panose="02010600030101010101" pitchFamily="2" charset="-122"/>
                <a:cs typeface="宋体" panose="02010600030101010101" pitchFamily="2" charset="-122"/>
              </a:rPr>
              <a:t>假定一年工作</a:t>
            </a:r>
            <a:r>
              <a:rPr lang="en-US" altLang="zh-CN" sz="2000" dirty="0">
                <a:latin typeface="Arial" panose="020B0604020202020204"/>
                <a:cs typeface="Arial" panose="020B0604020202020204"/>
              </a:rPr>
              <a:t>365</a:t>
            </a:r>
            <a:r>
              <a:rPr lang="zh-CN" altLang="en-US" sz="2000" spc="-40" dirty="0">
                <a:latin typeface="Arial" panose="020B0604020202020204"/>
                <a:cs typeface="Arial" panose="020B0604020202020204"/>
              </a:rPr>
              <a:t> </a:t>
            </a:r>
            <a:r>
              <a:rPr lang="en-US" altLang="zh-CN" sz="2000" dirty="0">
                <a:latin typeface="宋体" panose="02010600030101010101" pitchFamily="2" charset="-122"/>
                <a:cs typeface="宋体" panose="02010600030101010101" pitchFamily="2" charset="-122"/>
              </a:rPr>
              <a:t>×</a:t>
            </a:r>
            <a:r>
              <a:rPr lang="en-US" altLang="zh-CN" sz="2000" dirty="0">
                <a:latin typeface="Arial" panose="020B0604020202020204"/>
                <a:cs typeface="Arial" panose="020B0604020202020204"/>
              </a:rPr>
              <a:t>24</a:t>
            </a:r>
            <a:r>
              <a:rPr lang="zh-CN" altLang="en-US" sz="2000" dirty="0">
                <a:latin typeface="宋体" panose="02010600030101010101" pitchFamily="2" charset="-122"/>
                <a:cs typeface="宋体" panose="02010600030101010101" pitchFamily="2" charset="-122"/>
              </a:rPr>
              <a:t>小时，要把所有</a:t>
            </a:r>
            <a:r>
              <a:rPr lang="zh-CN" altLang="en-US" sz="2000" spc="-15" dirty="0">
                <a:latin typeface="宋体" panose="02010600030101010101" pitchFamily="2" charset="-122"/>
                <a:cs typeface="宋体" panose="02010600030101010101" pitchFamily="2" charset="-122"/>
              </a:rPr>
              <a:t>路</a:t>
            </a:r>
            <a:r>
              <a:rPr lang="zh-CN" altLang="en-US" sz="2000" dirty="0">
                <a:latin typeface="宋体" panose="02010600030101010101" pitchFamily="2" charset="-122"/>
                <a:cs typeface="宋体" panose="02010600030101010101" pitchFamily="2" charset="-122"/>
              </a:rPr>
              <a:t>径测</a:t>
            </a:r>
            <a:r>
              <a:rPr lang="zh-CN" altLang="en-US" sz="2000" spc="-15" dirty="0">
                <a:latin typeface="宋体" panose="02010600030101010101" pitchFamily="2" charset="-122"/>
                <a:cs typeface="宋体" panose="02010600030101010101" pitchFamily="2" charset="-122"/>
              </a:rPr>
              <a:t>试</a:t>
            </a:r>
            <a:r>
              <a:rPr lang="zh-CN" altLang="en-US" sz="2000" dirty="0">
                <a:latin typeface="宋体" panose="02010600030101010101" pitchFamily="2" charset="-122"/>
                <a:cs typeface="宋体" panose="02010600030101010101" pitchFamily="2" charset="-122"/>
              </a:rPr>
              <a:t>完，</a:t>
            </a:r>
            <a:r>
              <a:rPr lang="zh-CN" altLang="en-US" sz="2000" spc="-10" dirty="0">
                <a:latin typeface="宋体" panose="02010600030101010101" pitchFamily="2" charset="-122"/>
                <a:cs typeface="宋体" panose="02010600030101010101" pitchFamily="2" charset="-122"/>
              </a:rPr>
              <a:t>需</a:t>
            </a:r>
            <a:r>
              <a:rPr lang="en-US" altLang="zh-CN" sz="2000" spc="-5" dirty="0">
                <a:latin typeface="Arial" panose="020B0604020202020204"/>
                <a:cs typeface="Arial" panose="020B0604020202020204"/>
              </a:rPr>
              <a:t>3170</a:t>
            </a:r>
            <a:r>
              <a:rPr lang="zh-CN" altLang="en-US" sz="2000" dirty="0">
                <a:latin typeface="宋体" panose="02010600030101010101" pitchFamily="2" charset="-122"/>
                <a:cs typeface="宋体" panose="02010600030101010101" pitchFamily="2" charset="-122"/>
              </a:rPr>
              <a:t>年。</a:t>
            </a: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白盒测试</a:t>
            </a:r>
          </a:p>
        </p:txBody>
      </p:sp>
      <p:sp>
        <p:nvSpPr>
          <p:cNvPr id="3" name="内容占位符 2"/>
          <p:cNvSpPr>
            <a:spLocks noGrp="1"/>
          </p:cNvSpPr>
          <p:nvPr>
            <p:ph idx="1"/>
          </p:nvPr>
        </p:nvSpPr>
        <p:spPr/>
        <p:txBody>
          <a:bodyPr>
            <a:normAutofit/>
          </a:bodyPr>
          <a:lstStyle/>
          <a:p>
            <a:pPr>
              <a:lnSpc>
                <a:spcPct val="100000"/>
              </a:lnSpc>
              <a:buClr>
                <a:schemeClr val="accent2"/>
              </a:buClr>
              <a:buSzPct val="70000"/>
              <a:buFont typeface="Wingdings" panose="05000000000000000000" pitchFamily="2" charset="2"/>
              <a:buChar char="n"/>
            </a:pPr>
            <a:r>
              <a:rPr lang="zh-CN" altLang="en-US" sz="3600" dirty="0">
                <a:solidFill>
                  <a:schemeClr val="tx1"/>
                </a:solidFill>
              </a:rPr>
              <a:t>白盒测试概述</a:t>
            </a:r>
            <a:endParaRPr lang="en-US" altLang="zh-CN" sz="3600" dirty="0">
              <a:solidFill>
                <a:schemeClr val="tx1"/>
              </a:solidFill>
            </a:endParaRPr>
          </a:p>
          <a:p>
            <a:pPr>
              <a:lnSpc>
                <a:spcPct val="100000"/>
              </a:lnSpc>
              <a:buClr>
                <a:schemeClr val="accent2"/>
              </a:buClr>
              <a:buSzPct val="70000"/>
              <a:buFont typeface="Wingdings" panose="05000000000000000000" pitchFamily="2" charset="2"/>
              <a:buChar char="n"/>
            </a:pPr>
            <a:r>
              <a:rPr lang="zh-CN" altLang="en-US" sz="3600" dirty="0">
                <a:solidFill>
                  <a:srgbClr val="FF0000"/>
                </a:solidFill>
              </a:rPr>
              <a:t>白盒测试方案</a:t>
            </a:r>
            <a:endParaRPr lang="en-US" altLang="zh-CN" sz="3600" dirty="0">
              <a:solidFill>
                <a:srgbClr val="FF0000"/>
              </a:solidFill>
            </a:endParaRPr>
          </a:p>
          <a:p>
            <a:pPr lvl="1">
              <a:lnSpc>
                <a:spcPct val="100000"/>
              </a:lnSpc>
              <a:buClr>
                <a:schemeClr val="accent2"/>
              </a:buClr>
              <a:buSzPct val="70000"/>
              <a:buFont typeface="Wingdings" panose="05000000000000000000" pitchFamily="2" charset="2"/>
              <a:buChar char="n"/>
            </a:pPr>
            <a:endParaRPr lang="en-US" altLang="zh-CN" sz="3200" dirty="0"/>
          </a:p>
          <a:p>
            <a:pPr lvl="1">
              <a:lnSpc>
                <a:spcPct val="100000"/>
              </a:lnSpc>
              <a:buClr>
                <a:schemeClr val="accent2"/>
              </a:buClr>
              <a:buSzPct val="70000"/>
              <a:buFont typeface="Wingdings" panose="05000000000000000000" pitchFamily="2" charset="2"/>
              <a:buChar char="n"/>
            </a:pPr>
            <a:endParaRPr lang="en-US" altLang="zh-CN" sz="3200" dirty="0"/>
          </a:p>
          <a:p>
            <a:pPr>
              <a:lnSpc>
                <a:spcPct val="100000"/>
              </a:lnSpc>
              <a:buClr>
                <a:schemeClr val="accent2"/>
              </a:buClr>
              <a:buSzPct val="70000"/>
              <a:buFont typeface="Wingdings" panose="05000000000000000000" pitchFamily="2" charset="2"/>
              <a:buChar char="n"/>
            </a:pP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06B076B9-5401-447E-8F2A-2F0E9A8D7398}"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白盒测试方案</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sz="3200" b="1" dirty="0">
                <a:solidFill>
                  <a:srgbClr val="FF0000"/>
                </a:solidFill>
                <a:latin typeface="宋体" panose="02010600030101010101" pitchFamily="2" charset="-122"/>
                <a:cs typeface="宋体" panose="02010600030101010101" pitchFamily="2" charset="-122"/>
              </a:rPr>
              <a:t>白盒测试方案技术之一：逻辑覆盖</a:t>
            </a:r>
            <a:endParaRPr lang="en-US" altLang="zh-CN" sz="3200" b="1" dirty="0">
              <a:solidFill>
                <a:srgbClr val="FF0000"/>
              </a:solidFill>
              <a:latin typeface="宋体" panose="02010600030101010101" pitchFamily="2" charset="-122"/>
              <a:cs typeface="宋体" panose="02010600030101010101" pitchFamily="2" charset="-122"/>
            </a:endParaRPr>
          </a:p>
          <a:p>
            <a:pPr lvl="1">
              <a:buClr>
                <a:schemeClr val="accent2"/>
              </a:buClr>
              <a:buFontTx/>
              <a:buChar char="-"/>
            </a:pPr>
            <a:r>
              <a:rPr lang="zh-CN" altLang="en-US" sz="2800" dirty="0">
                <a:cs typeface="新宋体" panose="02010609030101010101" charset="-122"/>
              </a:rPr>
              <a:t>语句覆盖</a:t>
            </a:r>
            <a:endParaRPr lang="en-US" altLang="zh-CN" sz="2800" dirty="0">
              <a:cs typeface="新宋体" panose="02010609030101010101" charset="-122"/>
            </a:endParaRPr>
          </a:p>
          <a:p>
            <a:pPr lvl="1">
              <a:buClr>
                <a:schemeClr val="accent2"/>
              </a:buClr>
              <a:buFontTx/>
              <a:buChar char="-"/>
            </a:pPr>
            <a:r>
              <a:rPr lang="zh-CN" altLang="en-US" sz="2800" dirty="0">
                <a:latin typeface="宋体" panose="02010600030101010101" pitchFamily="2" charset="-122"/>
                <a:cs typeface="宋体" panose="02010600030101010101" pitchFamily="2" charset="-122"/>
              </a:rPr>
              <a:t>判定覆盖</a:t>
            </a:r>
            <a:r>
              <a:rPr lang="en-US" altLang="zh-CN" sz="2800" dirty="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rPr>
              <a:t>分支覆盖</a:t>
            </a:r>
            <a:r>
              <a:rPr lang="en-US" altLang="zh-CN" sz="2800" dirty="0">
                <a:latin typeface="宋体" panose="02010600030101010101" pitchFamily="2" charset="-122"/>
                <a:cs typeface="宋体" panose="02010600030101010101" pitchFamily="2" charset="-122"/>
              </a:rPr>
              <a:t>)</a:t>
            </a:r>
          </a:p>
          <a:p>
            <a:pPr lvl="1">
              <a:buClr>
                <a:schemeClr val="accent2"/>
              </a:buClr>
              <a:buFontTx/>
              <a:buChar char="-"/>
            </a:pPr>
            <a:r>
              <a:rPr lang="zh-CN" altLang="en-US" sz="2800" dirty="0">
                <a:latin typeface="宋体" panose="02010600030101010101" pitchFamily="2" charset="-122"/>
                <a:cs typeface="宋体" panose="02010600030101010101" pitchFamily="2" charset="-122"/>
              </a:rPr>
              <a:t>条件覆盖</a:t>
            </a:r>
          </a:p>
          <a:p>
            <a:pPr lvl="1">
              <a:buClr>
                <a:schemeClr val="accent2"/>
              </a:buClr>
              <a:buFontTx/>
              <a:buChar char="-"/>
            </a:pPr>
            <a:r>
              <a:rPr lang="zh-CN" altLang="en-US" sz="2800" dirty="0">
                <a:latin typeface="宋体" panose="02010600030101010101" pitchFamily="2" charset="-122"/>
                <a:cs typeface="宋体" panose="02010600030101010101" pitchFamily="2" charset="-122"/>
              </a:rPr>
              <a:t>判定</a:t>
            </a:r>
            <a:r>
              <a:rPr lang="en-US" altLang="zh-CN" sz="2800" dirty="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rPr>
              <a:t>条件覆盖</a:t>
            </a:r>
          </a:p>
          <a:p>
            <a:pPr lvl="1">
              <a:buClr>
                <a:schemeClr val="accent2"/>
              </a:buClr>
              <a:buFontTx/>
              <a:buChar char="-"/>
            </a:pPr>
            <a:r>
              <a:rPr lang="zh-CN" altLang="en-US" sz="2800" dirty="0">
                <a:latin typeface="宋体" panose="02010600030101010101" pitchFamily="2" charset="-122"/>
                <a:cs typeface="宋体" panose="02010600030101010101" pitchFamily="2" charset="-122"/>
              </a:rPr>
              <a:t>条件组合覆盖</a:t>
            </a:r>
          </a:p>
          <a:p>
            <a:pPr>
              <a:buClr>
                <a:schemeClr val="accent2"/>
              </a:buClr>
              <a:buFont typeface="Wingdings" panose="05000000000000000000" pitchFamily="2" charset="2"/>
              <a:buChar char="§"/>
            </a:pPr>
            <a:r>
              <a:rPr lang="zh-CN" altLang="en-US" sz="3200" b="1" dirty="0">
                <a:latin typeface="宋体" panose="02010600030101010101" pitchFamily="2" charset="-122"/>
                <a:cs typeface="宋体" panose="02010600030101010101" pitchFamily="2" charset="-122"/>
              </a:rPr>
              <a:t>白盒测试方案技术之二：控制结构测试</a:t>
            </a:r>
            <a:endParaRPr lang="en-US" altLang="zh-CN" sz="3200" b="1" dirty="0">
              <a:latin typeface="宋体" panose="02010600030101010101" pitchFamily="2" charset="-122"/>
              <a:cs typeface="宋体" panose="02010600030101010101" pitchFamily="2" charset="-122"/>
            </a:endParaRPr>
          </a:p>
          <a:p>
            <a:pPr lvl="1">
              <a:buClr>
                <a:schemeClr val="accent2"/>
              </a:buClr>
              <a:buFontTx/>
              <a:buChar char="-"/>
            </a:pPr>
            <a:r>
              <a:rPr lang="zh-CN" altLang="en-US" sz="2800" dirty="0">
                <a:latin typeface="宋体" panose="02010600030101010101" pitchFamily="2" charset="-122"/>
                <a:cs typeface="宋体" panose="02010600030101010101" pitchFamily="2" charset="-122"/>
              </a:rPr>
              <a:t>基本路径测试</a:t>
            </a:r>
          </a:p>
          <a:p>
            <a:pPr>
              <a:buClr>
                <a:schemeClr val="accent2"/>
              </a:buClr>
              <a:buFontTx/>
              <a:buChar char="-"/>
            </a:pPr>
            <a:endParaRPr lang="en-US" altLang="zh-CN" sz="3200" dirty="0">
              <a:latin typeface="宋体" panose="02010600030101010101" pitchFamily="2" charset="-122"/>
              <a:cs typeface="宋体" panose="02010600030101010101" pitchFamily="2" charset="-122"/>
            </a:endParaRPr>
          </a:p>
          <a:p>
            <a:pPr>
              <a:buClr>
                <a:schemeClr val="accent2"/>
              </a:buClr>
              <a:buFont typeface="Wingdings" panose="05000000000000000000" pitchFamily="2" charset="2"/>
              <a:buChar char="§"/>
            </a:pPr>
            <a:endParaRPr lang="zh-CN" altLang="en-US" sz="3200"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逻辑覆盖：五种覆盖标准的对比</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18</a:t>
            </a:fld>
            <a:endParaRPr lang="zh-CN" altLang="en-US"/>
          </a:p>
        </p:txBody>
      </p:sp>
      <p:sp>
        <p:nvSpPr>
          <p:cNvPr id="5" name="object 9"/>
          <p:cNvSpPr/>
          <p:nvPr/>
        </p:nvSpPr>
        <p:spPr>
          <a:xfrm>
            <a:off x="5163432" y="2725393"/>
            <a:ext cx="755650" cy="323850"/>
          </a:xfrm>
          <a:custGeom>
            <a:avLst/>
            <a:gdLst/>
            <a:ahLst/>
            <a:cxnLst/>
            <a:rect l="l" t="t" r="r" b="b"/>
            <a:pathLst>
              <a:path w="755650" h="323850">
                <a:moveTo>
                  <a:pt x="377701" y="0"/>
                </a:moveTo>
                <a:lnTo>
                  <a:pt x="0" y="161851"/>
                </a:lnTo>
                <a:lnTo>
                  <a:pt x="377701" y="323703"/>
                </a:lnTo>
                <a:lnTo>
                  <a:pt x="755340" y="161851"/>
                </a:lnTo>
                <a:lnTo>
                  <a:pt x="377701" y="0"/>
                </a:lnTo>
                <a:close/>
              </a:path>
            </a:pathLst>
          </a:custGeom>
          <a:ln w="4760">
            <a:solidFill>
              <a:srgbClr val="000000"/>
            </a:solidFill>
          </a:ln>
        </p:spPr>
        <p:txBody>
          <a:bodyPr wrap="square" lIns="0" tIns="0" rIns="0" bIns="0" rtlCol="0"/>
          <a:lstStyle/>
          <a:p>
            <a:endParaRPr/>
          </a:p>
        </p:txBody>
      </p:sp>
      <p:sp>
        <p:nvSpPr>
          <p:cNvPr id="6" name="object 10"/>
          <p:cNvSpPr/>
          <p:nvPr/>
        </p:nvSpPr>
        <p:spPr>
          <a:xfrm>
            <a:off x="5522090" y="2487439"/>
            <a:ext cx="38100" cy="238125"/>
          </a:xfrm>
          <a:custGeom>
            <a:avLst/>
            <a:gdLst/>
            <a:ahLst/>
            <a:cxnLst/>
            <a:rect l="l" t="t" r="r" b="b"/>
            <a:pathLst>
              <a:path w="38100" h="238125">
                <a:moveTo>
                  <a:pt x="15869" y="199934"/>
                </a:moveTo>
                <a:lnTo>
                  <a:pt x="0" y="199934"/>
                </a:lnTo>
                <a:lnTo>
                  <a:pt x="19043" y="237954"/>
                </a:lnTo>
                <a:lnTo>
                  <a:pt x="33318" y="209455"/>
                </a:lnTo>
                <a:lnTo>
                  <a:pt x="17291" y="209455"/>
                </a:lnTo>
                <a:lnTo>
                  <a:pt x="15869" y="207932"/>
                </a:lnTo>
                <a:lnTo>
                  <a:pt x="15869" y="199934"/>
                </a:lnTo>
                <a:close/>
              </a:path>
              <a:path w="38100" h="238125">
                <a:moveTo>
                  <a:pt x="22217" y="0"/>
                </a:moveTo>
                <a:lnTo>
                  <a:pt x="15869" y="0"/>
                </a:lnTo>
                <a:lnTo>
                  <a:pt x="15869" y="207932"/>
                </a:lnTo>
                <a:lnTo>
                  <a:pt x="17291" y="209455"/>
                </a:lnTo>
                <a:lnTo>
                  <a:pt x="20795" y="209455"/>
                </a:lnTo>
                <a:lnTo>
                  <a:pt x="22217" y="207932"/>
                </a:lnTo>
                <a:lnTo>
                  <a:pt x="22217" y="0"/>
                </a:lnTo>
                <a:close/>
              </a:path>
              <a:path w="38100" h="238125">
                <a:moveTo>
                  <a:pt x="38087" y="199934"/>
                </a:moveTo>
                <a:lnTo>
                  <a:pt x="22217" y="199934"/>
                </a:lnTo>
                <a:lnTo>
                  <a:pt x="22217" y="207932"/>
                </a:lnTo>
                <a:lnTo>
                  <a:pt x="20795" y="209455"/>
                </a:lnTo>
                <a:lnTo>
                  <a:pt x="33318" y="209455"/>
                </a:lnTo>
                <a:lnTo>
                  <a:pt x="38087" y="199934"/>
                </a:lnTo>
                <a:close/>
              </a:path>
            </a:pathLst>
          </a:custGeom>
          <a:solidFill>
            <a:srgbClr val="000000"/>
          </a:solidFill>
        </p:spPr>
        <p:txBody>
          <a:bodyPr wrap="square" lIns="0" tIns="0" rIns="0" bIns="0" rtlCol="0"/>
          <a:lstStyle/>
          <a:p>
            <a:endParaRPr/>
          </a:p>
        </p:txBody>
      </p:sp>
      <p:sp>
        <p:nvSpPr>
          <p:cNvPr id="7" name="object 11"/>
          <p:cNvSpPr/>
          <p:nvPr/>
        </p:nvSpPr>
        <p:spPr>
          <a:xfrm>
            <a:off x="4658771" y="3264900"/>
            <a:ext cx="504190" cy="215900"/>
          </a:xfrm>
          <a:custGeom>
            <a:avLst/>
            <a:gdLst/>
            <a:ahLst/>
            <a:cxnLst/>
            <a:rect l="l" t="t" r="r" b="b"/>
            <a:pathLst>
              <a:path w="504189" h="215900">
                <a:moveTo>
                  <a:pt x="0" y="215802"/>
                </a:moveTo>
                <a:lnTo>
                  <a:pt x="503860" y="215802"/>
                </a:lnTo>
                <a:lnTo>
                  <a:pt x="503860" y="0"/>
                </a:lnTo>
                <a:lnTo>
                  <a:pt x="0" y="0"/>
                </a:lnTo>
                <a:lnTo>
                  <a:pt x="0" y="215802"/>
                </a:lnTo>
                <a:close/>
              </a:path>
            </a:pathLst>
          </a:custGeom>
          <a:ln w="4760">
            <a:solidFill>
              <a:srgbClr val="000000"/>
            </a:solidFill>
          </a:ln>
        </p:spPr>
        <p:txBody>
          <a:bodyPr wrap="square" lIns="0" tIns="0" rIns="0" bIns="0" rtlCol="0"/>
          <a:lstStyle/>
          <a:p>
            <a:endParaRPr/>
          </a:p>
        </p:txBody>
      </p:sp>
      <p:sp>
        <p:nvSpPr>
          <p:cNvPr id="8" name="object 12"/>
          <p:cNvSpPr/>
          <p:nvPr/>
        </p:nvSpPr>
        <p:spPr>
          <a:xfrm>
            <a:off x="5505433" y="3660808"/>
            <a:ext cx="71755" cy="72390"/>
          </a:xfrm>
          <a:custGeom>
            <a:avLst/>
            <a:gdLst/>
            <a:ahLst/>
            <a:cxnLst/>
            <a:rect l="l" t="t" r="r" b="b"/>
            <a:pathLst>
              <a:path w="71754" h="72389">
                <a:moveTo>
                  <a:pt x="35700" y="0"/>
                </a:moveTo>
                <a:lnTo>
                  <a:pt x="21804" y="2836"/>
                </a:lnTo>
                <a:lnTo>
                  <a:pt x="10456" y="10571"/>
                </a:lnTo>
                <a:lnTo>
                  <a:pt x="2805" y="22042"/>
                </a:lnTo>
                <a:lnTo>
                  <a:pt x="0" y="36089"/>
                </a:lnTo>
                <a:lnTo>
                  <a:pt x="2805" y="50144"/>
                </a:lnTo>
                <a:lnTo>
                  <a:pt x="10456" y="61619"/>
                </a:lnTo>
                <a:lnTo>
                  <a:pt x="21804" y="69355"/>
                </a:lnTo>
                <a:lnTo>
                  <a:pt x="35700" y="72192"/>
                </a:lnTo>
                <a:lnTo>
                  <a:pt x="49598" y="69355"/>
                </a:lnTo>
                <a:lnTo>
                  <a:pt x="60951" y="61619"/>
                </a:lnTo>
                <a:lnTo>
                  <a:pt x="68606" y="50144"/>
                </a:lnTo>
                <a:lnTo>
                  <a:pt x="71414" y="36089"/>
                </a:lnTo>
                <a:lnTo>
                  <a:pt x="68606" y="22042"/>
                </a:lnTo>
                <a:lnTo>
                  <a:pt x="60951" y="10571"/>
                </a:lnTo>
                <a:lnTo>
                  <a:pt x="49598" y="2836"/>
                </a:lnTo>
                <a:lnTo>
                  <a:pt x="35700" y="0"/>
                </a:lnTo>
                <a:close/>
              </a:path>
            </a:pathLst>
          </a:custGeom>
          <a:ln w="4760">
            <a:solidFill>
              <a:srgbClr val="000000"/>
            </a:solidFill>
          </a:ln>
        </p:spPr>
        <p:txBody>
          <a:bodyPr wrap="square" lIns="0" tIns="0" rIns="0" bIns="0" rtlCol="0"/>
          <a:lstStyle/>
          <a:p>
            <a:endParaRPr/>
          </a:p>
        </p:txBody>
      </p:sp>
      <p:sp>
        <p:nvSpPr>
          <p:cNvPr id="9" name="object 13"/>
          <p:cNvSpPr/>
          <p:nvPr/>
        </p:nvSpPr>
        <p:spPr>
          <a:xfrm>
            <a:off x="4892058" y="2884072"/>
            <a:ext cx="274955" cy="381000"/>
          </a:xfrm>
          <a:custGeom>
            <a:avLst/>
            <a:gdLst/>
            <a:ahLst/>
            <a:cxnLst/>
            <a:rect l="l" t="t" r="r" b="b"/>
            <a:pathLst>
              <a:path w="274954" h="381000">
                <a:moveTo>
                  <a:pt x="15869" y="342745"/>
                </a:moveTo>
                <a:lnTo>
                  <a:pt x="0" y="342745"/>
                </a:lnTo>
                <a:lnTo>
                  <a:pt x="19043" y="380828"/>
                </a:lnTo>
                <a:lnTo>
                  <a:pt x="33326" y="352265"/>
                </a:lnTo>
                <a:lnTo>
                  <a:pt x="17291" y="352265"/>
                </a:lnTo>
                <a:lnTo>
                  <a:pt x="15869" y="350844"/>
                </a:lnTo>
                <a:lnTo>
                  <a:pt x="15869" y="342745"/>
                </a:lnTo>
                <a:close/>
              </a:path>
              <a:path w="274954" h="381000">
                <a:moveTo>
                  <a:pt x="273126" y="0"/>
                </a:moveTo>
                <a:lnTo>
                  <a:pt x="17291" y="0"/>
                </a:lnTo>
                <a:lnTo>
                  <a:pt x="15869" y="1421"/>
                </a:lnTo>
                <a:lnTo>
                  <a:pt x="15869" y="350844"/>
                </a:lnTo>
                <a:lnTo>
                  <a:pt x="17291" y="352265"/>
                </a:lnTo>
                <a:lnTo>
                  <a:pt x="20795" y="352265"/>
                </a:lnTo>
                <a:lnTo>
                  <a:pt x="22217" y="350844"/>
                </a:lnTo>
                <a:lnTo>
                  <a:pt x="22217" y="6347"/>
                </a:lnTo>
                <a:lnTo>
                  <a:pt x="19043" y="6347"/>
                </a:lnTo>
                <a:lnTo>
                  <a:pt x="22217" y="3173"/>
                </a:lnTo>
                <a:lnTo>
                  <a:pt x="274547" y="3173"/>
                </a:lnTo>
                <a:lnTo>
                  <a:pt x="274547" y="1421"/>
                </a:lnTo>
                <a:lnTo>
                  <a:pt x="273126" y="0"/>
                </a:lnTo>
                <a:close/>
              </a:path>
              <a:path w="274954" h="381000">
                <a:moveTo>
                  <a:pt x="38087" y="342745"/>
                </a:moveTo>
                <a:lnTo>
                  <a:pt x="22217" y="342745"/>
                </a:lnTo>
                <a:lnTo>
                  <a:pt x="22217" y="350844"/>
                </a:lnTo>
                <a:lnTo>
                  <a:pt x="20795" y="352265"/>
                </a:lnTo>
                <a:lnTo>
                  <a:pt x="33326" y="352265"/>
                </a:lnTo>
                <a:lnTo>
                  <a:pt x="38087" y="342745"/>
                </a:lnTo>
                <a:close/>
              </a:path>
              <a:path w="274954" h="381000">
                <a:moveTo>
                  <a:pt x="22217" y="3173"/>
                </a:moveTo>
                <a:lnTo>
                  <a:pt x="19043" y="6347"/>
                </a:lnTo>
                <a:lnTo>
                  <a:pt x="22217" y="6347"/>
                </a:lnTo>
                <a:lnTo>
                  <a:pt x="22217" y="3173"/>
                </a:lnTo>
                <a:close/>
              </a:path>
              <a:path w="274954" h="381000">
                <a:moveTo>
                  <a:pt x="274547" y="3173"/>
                </a:moveTo>
                <a:lnTo>
                  <a:pt x="22217" y="3173"/>
                </a:lnTo>
                <a:lnTo>
                  <a:pt x="22217" y="6347"/>
                </a:lnTo>
                <a:lnTo>
                  <a:pt x="273126" y="6347"/>
                </a:lnTo>
                <a:lnTo>
                  <a:pt x="274547" y="4925"/>
                </a:lnTo>
                <a:lnTo>
                  <a:pt x="274547" y="3173"/>
                </a:lnTo>
                <a:close/>
              </a:path>
            </a:pathLst>
          </a:custGeom>
          <a:solidFill>
            <a:srgbClr val="000000"/>
          </a:solidFill>
        </p:spPr>
        <p:txBody>
          <a:bodyPr wrap="square" lIns="0" tIns="0" rIns="0" bIns="0" rtlCol="0"/>
          <a:lstStyle/>
          <a:p>
            <a:endParaRPr/>
          </a:p>
        </p:txBody>
      </p:sp>
      <p:sp>
        <p:nvSpPr>
          <p:cNvPr id="10" name="object 14"/>
          <p:cNvSpPr/>
          <p:nvPr/>
        </p:nvSpPr>
        <p:spPr>
          <a:xfrm>
            <a:off x="4907928" y="3477529"/>
            <a:ext cx="597535" cy="239395"/>
          </a:xfrm>
          <a:custGeom>
            <a:avLst/>
            <a:gdLst/>
            <a:ahLst/>
            <a:cxnLst/>
            <a:rect l="l" t="t" r="r" b="b"/>
            <a:pathLst>
              <a:path w="597535" h="239395">
                <a:moveTo>
                  <a:pt x="559417" y="200734"/>
                </a:moveTo>
                <a:lnTo>
                  <a:pt x="559417" y="238817"/>
                </a:lnTo>
                <a:lnTo>
                  <a:pt x="591157" y="222949"/>
                </a:lnTo>
                <a:lnTo>
                  <a:pt x="567517" y="222949"/>
                </a:lnTo>
                <a:lnTo>
                  <a:pt x="568939" y="221527"/>
                </a:lnTo>
                <a:lnTo>
                  <a:pt x="568939" y="218024"/>
                </a:lnTo>
                <a:lnTo>
                  <a:pt x="567517" y="216602"/>
                </a:lnTo>
                <a:lnTo>
                  <a:pt x="591157" y="216602"/>
                </a:lnTo>
                <a:lnTo>
                  <a:pt x="559417" y="200734"/>
                </a:lnTo>
                <a:close/>
              </a:path>
              <a:path w="597535" h="239395">
                <a:moveTo>
                  <a:pt x="4925" y="0"/>
                </a:moveTo>
                <a:lnTo>
                  <a:pt x="1421" y="0"/>
                </a:lnTo>
                <a:lnTo>
                  <a:pt x="0" y="1421"/>
                </a:lnTo>
                <a:lnTo>
                  <a:pt x="0" y="221527"/>
                </a:lnTo>
                <a:lnTo>
                  <a:pt x="1421" y="222949"/>
                </a:lnTo>
                <a:lnTo>
                  <a:pt x="559417" y="222949"/>
                </a:lnTo>
                <a:lnTo>
                  <a:pt x="559417" y="219775"/>
                </a:lnTo>
                <a:lnTo>
                  <a:pt x="6347" y="219775"/>
                </a:lnTo>
                <a:lnTo>
                  <a:pt x="3173" y="216602"/>
                </a:lnTo>
                <a:lnTo>
                  <a:pt x="6347" y="216602"/>
                </a:lnTo>
                <a:lnTo>
                  <a:pt x="6347" y="1421"/>
                </a:lnTo>
                <a:lnTo>
                  <a:pt x="4925" y="0"/>
                </a:lnTo>
                <a:close/>
              </a:path>
              <a:path w="597535" h="239395">
                <a:moveTo>
                  <a:pt x="591157" y="216602"/>
                </a:moveTo>
                <a:lnTo>
                  <a:pt x="567517" y="216602"/>
                </a:lnTo>
                <a:lnTo>
                  <a:pt x="568939" y="218024"/>
                </a:lnTo>
                <a:lnTo>
                  <a:pt x="568939" y="221527"/>
                </a:lnTo>
                <a:lnTo>
                  <a:pt x="567517" y="222949"/>
                </a:lnTo>
                <a:lnTo>
                  <a:pt x="591157" y="222949"/>
                </a:lnTo>
                <a:lnTo>
                  <a:pt x="597505" y="219775"/>
                </a:lnTo>
                <a:lnTo>
                  <a:pt x="591157" y="216602"/>
                </a:lnTo>
                <a:close/>
              </a:path>
              <a:path w="597535" h="239395">
                <a:moveTo>
                  <a:pt x="6347" y="216602"/>
                </a:moveTo>
                <a:lnTo>
                  <a:pt x="3173" y="216602"/>
                </a:lnTo>
                <a:lnTo>
                  <a:pt x="6347" y="219775"/>
                </a:lnTo>
                <a:lnTo>
                  <a:pt x="6347" y="216602"/>
                </a:lnTo>
                <a:close/>
              </a:path>
              <a:path w="597535" h="239395">
                <a:moveTo>
                  <a:pt x="559417" y="216602"/>
                </a:moveTo>
                <a:lnTo>
                  <a:pt x="6347" y="216602"/>
                </a:lnTo>
                <a:lnTo>
                  <a:pt x="6347" y="219775"/>
                </a:lnTo>
                <a:lnTo>
                  <a:pt x="559417" y="219775"/>
                </a:lnTo>
                <a:lnTo>
                  <a:pt x="559417" y="216602"/>
                </a:lnTo>
                <a:close/>
              </a:path>
            </a:pathLst>
          </a:custGeom>
          <a:solidFill>
            <a:srgbClr val="000000"/>
          </a:solidFill>
        </p:spPr>
        <p:txBody>
          <a:bodyPr wrap="square" lIns="0" tIns="0" rIns="0" bIns="0" rtlCol="0"/>
          <a:lstStyle/>
          <a:p>
            <a:endParaRPr/>
          </a:p>
        </p:txBody>
      </p:sp>
      <p:sp>
        <p:nvSpPr>
          <p:cNvPr id="11" name="object 15"/>
          <p:cNvSpPr/>
          <p:nvPr/>
        </p:nvSpPr>
        <p:spPr>
          <a:xfrm>
            <a:off x="5915598" y="2884072"/>
            <a:ext cx="237490" cy="416559"/>
          </a:xfrm>
          <a:custGeom>
            <a:avLst/>
            <a:gdLst/>
            <a:ahLst/>
            <a:cxnLst/>
            <a:rect l="l" t="t" r="r" b="b"/>
            <a:pathLst>
              <a:path w="237489" h="416560">
                <a:moveTo>
                  <a:pt x="215067" y="378454"/>
                </a:moveTo>
                <a:lnTo>
                  <a:pt x="199198" y="378454"/>
                </a:lnTo>
                <a:lnTo>
                  <a:pt x="218241" y="416537"/>
                </a:lnTo>
                <a:lnTo>
                  <a:pt x="232524" y="387974"/>
                </a:lnTo>
                <a:lnTo>
                  <a:pt x="216464" y="387974"/>
                </a:lnTo>
                <a:lnTo>
                  <a:pt x="215067" y="386553"/>
                </a:lnTo>
                <a:lnTo>
                  <a:pt x="215067" y="378454"/>
                </a:lnTo>
                <a:close/>
              </a:path>
              <a:path w="237489" h="416560">
                <a:moveTo>
                  <a:pt x="215067" y="3173"/>
                </a:moveTo>
                <a:lnTo>
                  <a:pt x="215067" y="386553"/>
                </a:lnTo>
                <a:lnTo>
                  <a:pt x="216464" y="387974"/>
                </a:lnTo>
                <a:lnTo>
                  <a:pt x="220019" y="387974"/>
                </a:lnTo>
                <a:lnTo>
                  <a:pt x="221415" y="386553"/>
                </a:lnTo>
                <a:lnTo>
                  <a:pt x="221415" y="6347"/>
                </a:lnTo>
                <a:lnTo>
                  <a:pt x="218241" y="6347"/>
                </a:lnTo>
                <a:lnTo>
                  <a:pt x="215067" y="3173"/>
                </a:lnTo>
                <a:close/>
              </a:path>
              <a:path w="237489" h="416560">
                <a:moveTo>
                  <a:pt x="237285" y="378454"/>
                </a:moveTo>
                <a:lnTo>
                  <a:pt x="221415" y="378454"/>
                </a:lnTo>
                <a:lnTo>
                  <a:pt x="221415" y="386553"/>
                </a:lnTo>
                <a:lnTo>
                  <a:pt x="220019" y="387974"/>
                </a:lnTo>
                <a:lnTo>
                  <a:pt x="232524" y="387974"/>
                </a:lnTo>
                <a:lnTo>
                  <a:pt x="237285" y="378454"/>
                </a:lnTo>
                <a:close/>
              </a:path>
              <a:path w="237489" h="416560">
                <a:moveTo>
                  <a:pt x="220019" y="0"/>
                </a:moveTo>
                <a:lnTo>
                  <a:pt x="1523" y="0"/>
                </a:lnTo>
                <a:lnTo>
                  <a:pt x="0" y="1421"/>
                </a:lnTo>
                <a:lnTo>
                  <a:pt x="0" y="4925"/>
                </a:lnTo>
                <a:lnTo>
                  <a:pt x="1523" y="6347"/>
                </a:lnTo>
                <a:lnTo>
                  <a:pt x="215067" y="6347"/>
                </a:lnTo>
                <a:lnTo>
                  <a:pt x="215067" y="3173"/>
                </a:lnTo>
                <a:lnTo>
                  <a:pt x="221415" y="3173"/>
                </a:lnTo>
                <a:lnTo>
                  <a:pt x="221415" y="1421"/>
                </a:lnTo>
                <a:lnTo>
                  <a:pt x="220019" y="0"/>
                </a:lnTo>
                <a:close/>
              </a:path>
              <a:path w="237489" h="416560">
                <a:moveTo>
                  <a:pt x="221415" y="3173"/>
                </a:moveTo>
                <a:lnTo>
                  <a:pt x="215067" y="3173"/>
                </a:lnTo>
                <a:lnTo>
                  <a:pt x="218241" y="6347"/>
                </a:lnTo>
                <a:lnTo>
                  <a:pt x="221415" y="6347"/>
                </a:lnTo>
                <a:lnTo>
                  <a:pt x="221415" y="3173"/>
                </a:lnTo>
                <a:close/>
              </a:path>
            </a:pathLst>
          </a:custGeom>
          <a:solidFill>
            <a:srgbClr val="000000"/>
          </a:solidFill>
        </p:spPr>
        <p:txBody>
          <a:bodyPr wrap="square" lIns="0" tIns="0" rIns="0" bIns="0" rtlCol="0"/>
          <a:lstStyle/>
          <a:p>
            <a:endParaRPr/>
          </a:p>
        </p:txBody>
      </p:sp>
      <p:sp>
        <p:nvSpPr>
          <p:cNvPr id="12" name="object 16"/>
          <p:cNvSpPr/>
          <p:nvPr/>
        </p:nvSpPr>
        <p:spPr>
          <a:xfrm>
            <a:off x="5576847" y="3299022"/>
            <a:ext cx="560705" cy="417830"/>
          </a:xfrm>
          <a:custGeom>
            <a:avLst/>
            <a:gdLst/>
            <a:ahLst/>
            <a:cxnLst/>
            <a:rect l="l" t="t" r="r" b="b"/>
            <a:pathLst>
              <a:path w="560704" h="417829">
                <a:moveTo>
                  <a:pt x="38074" y="379241"/>
                </a:moveTo>
                <a:lnTo>
                  <a:pt x="0" y="398282"/>
                </a:lnTo>
                <a:lnTo>
                  <a:pt x="38074" y="417324"/>
                </a:lnTo>
                <a:lnTo>
                  <a:pt x="38074" y="401456"/>
                </a:lnTo>
                <a:lnTo>
                  <a:pt x="29974" y="401456"/>
                </a:lnTo>
                <a:lnTo>
                  <a:pt x="28552" y="400034"/>
                </a:lnTo>
                <a:lnTo>
                  <a:pt x="28552" y="396530"/>
                </a:lnTo>
                <a:lnTo>
                  <a:pt x="29974" y="395109"/>
                </a:lnTo>
                <a:lnTo>
                  <a:pt x="38074" y="395109"/>
                </a:lnTo>
                <a:lnTo>
                  <a:pt x="38074" y="379241"/>
                </a:lnTo>
                <a:close/>
              </a:path>
              <a:path w="560704" h="417829">
                <a:moveTo>
                  <a:pt x="38074" y="395109"/>
                </a:moveTo>
                <a:lnTo>
                  <a:pt x="29974" y="395109"/>
                </a:lnTo>
                <a:lnTo>
                  <a:pt x="28552" y="396530"/>
                </a:lnTo>
                <a:lnTo>
                  <a:pt x="28552" y="400034"/>
                </a:lnTo>
                <a:lnTo>
                  <a:pt x="29974" y="401456"/>
                </a:lnTo>
                <a:lnTo>
                  <a:pt x="38074" y="401456"/>
                </a:lnTo>
                <a:lnTo>
                  <a:pt x="38074" y="395109"/>
                </a:lnTo>
                <a:close/>
              </a:path>
              <a:path w="560704" h="417829">
                <a:moveTo>
                  <a:pt x="553818" y="395109"/>
                </a:moveTo>
                <a:lnTo>
                  <a:pt x="38074" y="395109"/>
                </a:lnTo>
                <a:lnTo>
                  <a:pt x="38074" y="401456"/>
                </a:lnTo>
                <a:lnTo>
                  <a:pt x="558770" y="401456"/>
                </a:lnTo>
                <a:lnTo>
                  <a:pt x="560166" y="400034"/>
                </a:lnTo>
                <a:lnTo>
                  <a:pt x="560166" y="398282"/>
                </a:lnTo>
                <a:lnTo>
                  <a:pt x="553818" y="398282"/>
                </a:lnTo>
                <a:lnTo>
                  <a:pt x="553818" y="395109"/>
                </a:lnTo>
                <a:close/>
              </a:path>
              <a:path w="560704" h="417829">
                <a:moveTo>
                  <a:pt x="558770" y="0"/>
                </a:moveTo>
                <a:lnTo>
                  <a:pt x="555215" y="0"/>
                </a:lnTo>
                <a:lnTo>
                  <a:pt x="553818" y="1421"/>
                </a:lnTo>
                <a:lnTo>
                  <a:pt x="553818" y="398282"/>
                </a:lnTo>
                <a:lnTo>
                  <a:pt x="556992" y="395109"/>
                </a:lnTo>
                <a:lnTo>
                  <a:pt x="560166" y="395109"/>
                </a:lnTo>
                <a:lnTo>
                  <a:pt x="560166" y="1421"/>
                </a:lnTo>
                <a:lnTo>
                  <a:pt x="558770" y="0"/>
                </a:lnTo>
                <a:close/>
              </a:path>
              <a:path w="560704" h="417829">
                <a:moveTo>
                  <a:pt x="560166" y="395109"/>
                </a:moveTo>
                <a:lnTo>
                  <a:pt x="556992" y="395109"/>
                </a:lnTo>
                <a:lnTo>
                  <a:pt x="553818" y="398282"/>
                </a:lnTo>
                <a:lnTo>
                  <a:pt x="560166" y="398282"/>
                </a:lnTo>
                <a:lnTo>
                  <a:pt x="560166" y="395109"/>
                </a:lnTo>
                <a:close/>
              </a:path>
            </a:pathLst>
          </a:custGeom>
          <a:solidFill>
            <a:srgbClr val="000000"/>
          </a:solidFill>
        </p:spPr>
        <p:txBody>
          <a:bodyPr wrap="square" lIns="0" tIns="0" rIns="0" bIns="0" rtlCol="0"/>
          <a:lstStyle/>
          <a:p>
            <a:endParaRPr/>
          </a:p>
        </p:txBody>
      </p:sp>
      <p:sp>
        <p:nvSpPr>
          <p:cNvPr id="13" name="object 17"/>
          <p:cNvSpPr/>
          <p:nvPr/>
        </p:nvSpPr>
        <p:spPr>
          <a:xfrm>
            <a:off x="5522090" y="3729827"/>
            <a:ext cx="38100" cy="255904"/>
          </a:xfrm>
          <a:custGeom>
            <a:avLst/>
            <a:gdLst/>
            <a:ahLst/>
            <a:cxnLst/>
            <a:rect l="l" t="t" r="r" b="b"/>
            <a:pathLst>
              <a:path w="38100" h="255904">
                <a:moveTo>
                  <a:pt x="15869" y="217390"/>
                </a:moveTo>
                <a:lnTo>
                  <a:pt x="0" y="217390"/>
                </a:lnTo>
                <a:lnTo>
                  <a:pt x="19043" y="255473"/>
                </a:lnTo>
                <a:lnTo>
                  <a:pt x="33326" y="226911"/>
                </a:lnTo>
                <a:lnTo>
                  <a:pt x="17291" y="226911"/>
                </a:lnTo>
                <a:lnTo>
                  <a:pt x="15869" y="225490"/>
                </a:lnTo>
                <a:lnTo>
                  <a:pt x="15869" y="217390"/>
                </a:lnTo>
                <a:close/>
              </a:path>
              <a:path w="38100" h="255904">
                <a:moveTo>
                  <a:pt x="20795" y="0"/>
                </a:moveTo>
                <a:lnTo>
                  <a:pt x="17291" y="0"/>
                </a:lnTo>
                <a:lnTo>
                  <a:pt x="15869" y="1421"/>
                </a:lnTo>
                <a:lnTo>
                  <a:pt x="15869" y="225490"/>
                </a:lnTo>
                <a:lnTo>
                  <a:pt x="17291" y="226911"/>
                </a:lnTo>
                <a:lnTo>
                  <a:pt x="20795" y="226911"/>
                </a:lnTo>
                <a:lnTo>
                  <a:pt x="22217" y="225490"/>
                </a:lnTo>
                <a:lnTo>
                  <a:pt x="22217" y="1421"/>
                </a:lnTo>
                <a:lnTo>
                  <a:pt x="20795" y="0"/>
                </a:lnTo>
                <a:close/>
              </a:path>
              <a:path w="38100" h="255904">
                <a:moveTo>
                  <a:pt x="38087" y="217390"/>
                </a:moveTo>
                <a:lnTo>
                  <a:pt x="22217" y="217390"/>
                </a:lnTo>
                <a:lnTo>
                  <a:pt x="22217" y="225490"/>
                </a:lnTo>
                <a:lnTo>
                  <a:pt x="20795" y="226911"/>
                </a:lnTo>
                <a:lnTo>
                  <a:pt x="33326" y="226911"/>
                </a:lnTo>
                <a:lnTo>
                  <a:pt x="38087" y="217390"/>
                </a:lnTo>
                <a:close/>
              </a:path>
            </a:pathLst>
          </a:custGeom>
          <a:solidFill>
            <a:srgbClr val="000000"/>
          </a:solidFill>
        </p:spPr>
        <p:txBody>
          <a:bodyPr wrap="square" lIns="0" tIns="0" rIns="0" bIns="0" rtlCol="0"/>
          <a:lstStyle/>
          <a:p>
            <a:endParaRPr/>
          </a:p>
        </p:txBody>
      </p:sp>
      <p:sp>
        <p:nvSpPr>
          <p:cNvPr id="14" name="object 18"/>
          <p:cNvSpPr/>
          <p:nvPr/>
        </p:nvSpPr>
        <p:spPr>
          <a:xfrm>
            <a:off x="4641314" y="4287664"/>
            <a:ext cx="1871980" cy="1498600"/>
          </a:xfrm>
          <a:custGeom>
            <a:avLst/>
            <a:gdLst/>
            <a:ahLst/>
            <a:cxnLst/>
            <a:rect l="l" t="t" r="r" b="b"/>
            <a:pathLst>
              <a:path w="1871979" h="1498600">
                <a:moveTo>
                  <a:pt x="0" y="1498558"/>
                </a:moveTo>
                <a:lnTo>
                  <a:pt x="1871733" y="1498558"/>
                </a:lnTo>
                <a:lnTo>
                  <a:pt x="1871733" y="0"/>
                </a:lnTo>
                <a:lnTo>
                  <a:pt x="0" y="0"/>
                </a:lnTo>
                <a:lnTo>
                  <a:pt x="0" y="1498558"/>
                </a:lnTo>
                <a:close/>
              </a:path>
            </a:pathLst>
          </a:custGeom>
          <a:solidFill>
            <a:srgbClr val="FFFFFF"/>
          </a:solidFill>
        </p:spPr>
        <p:txBody>
          <a:bodyPr wrap="square" lIns="0" tIns="0" rIns="0" bIns="0" rtlCol="0"/>
          <a:lstStyle/>
          <a:p>
            <a:endParaRPr/>
          </a:p>
        </p:txBody>
      </p:sp>
      <p:sp>
        <p:nvSpPr>
          <p:cNvPr id="15" name="object 19"/>
          <p:cNvSpPr/>
          <p:nvPr/>
        </p:nvSpPr>
        <p:spPr>
          <a:xfrm>
            <a:off x="5163427" y="4525618"/>
            <a:ext cx="755650" cy="323850"/>
          </a:xfrm>
          <a:custGeom>
            <a:avLst/>
            <a:gdLst/>
            <a:ahLst/>
            <a:cxnLst/>
            <a:rect l="l" t="t" r="r" b="b"/>
            <a:pathLst>
              <a:path w="755650" h="323850">
                <a:moveTo>
                  <a:pt x="377698" y="0"/>
                </a:moveTo>
                <a:lnTo>
                  <a:pt x="0" y="161851"/>
                </a:lnTo>
                <a:lnTo>
                  <a:pt x="377698" y="323703"/>
                </a:lnTo>
                <a:lnTo>
                  <a:pt x="755333" y="161851"/>
                </a:lnTo>
                <a:lnTo>
                  <a:pt x="377698" y="0"/>
                </a:lnTo>
                <a:close/>
              </a:path>
            </a:pathLst>
          </a:custGeom>
          <a:solidFill>
            <a:srgbClr val="FFFFFF"/>
          </a:solidFill>
        </p:spPr>
        <p:txBody>
          <a:bodyPr wrap="square" lIns="0" tIns="0" rIns="0" bIns="0" rtlCol="0"/>
          <a:lstStyle/>
          <a:p>
            <a:endParaRPr/>
          </a:p>
        </p:txBody>
      </p:sp>
      <p:sp>
        <p:nvSpPr>
          <p:cNvPr id="16" name="object 20"/>
          <p:cNvSpPr/>
          <p:nvPr/>
        </p:nvSpPr>
        <p:spPr>
          <a:xfrm>
            <a:off x="5163427" y="4525618"/>
            <a:ext cx="755650" cy="323850"/>
          </a:xfrm>
          <a:custGeom>
            <a:avLst/>
            <a:gdLst/>
            <a:ahLst/>
            <a:cxnLst/>
            <a:rect l="l" t="t" r="r" b="b"/>
            <a:pathLst>
              <a:path w="755650" h="323850">
                <a:moveTo>
                  <a:pt x="377698" y="0"/>
                </a:moveTo>
                <a:lnTo>
                  <a:pt x="0" y="161851"/>
                </a:lnTo>
                <a:lnTo>
                  <a:pt x="377698" y="323703"/>
                </a:lnTo>
                <a:lnTo>
                  <a:pt x="755333" y="161851"/>
                </a:lnTo>
                <a:lnTo>
                  <a:pt x="377698" y="0"/>
                </a:lnTo>
                <a:close/>
              </a:path>
            </a:pathLst>
          </a:custGeom>
          <a:ln w="4760">
            <a:solidFill>
              <a:srgbClr val="000000"/>
            </a:solidFill>
          </a:ln>
        </p:spPr>
        <p:txBody>
          <a:bodyPr wrap="square" lIns="0" tIns="0" rIns="0" bIns="0" rtlCol="0"/>
          <a:lstStyle/>
          <a:p>
            <a:endParaRPr/>
          </a:p>
        </p:txBody>
      </p:sp>
      <p:sp>
        <p:nvSpPr>
          <p:cNvPr id="17" name="object 21"/>
          <p:cNvSpPr/>
          <p:nvPr/>
        </p:nvSpPr>
        <p:spPr>
          <a:xfrm>
            <a:off x="5522082" y="4287664"/>
            <a:ext cx="38100" cy="238125"/>
          </a:xfrm>
          <a:custGeom>
            <a:avLst/>
            <a:gdLst/>
            <a:ahLst/>
            <a:cxnLst/>
            <a:rect l="l" t="t" r="r" b="b"/>
            <a:pathLst>
              <a:path w="38100" h="238125">
                <a:moveTo>
                  <a:pt x="15869" y="199934"/>
                </a:moveTo>
                <a:lnTo>
                  <a:pt x="0" y="199934"/>
                </a:lnTo>
                <a:lnTo>
                  <a:pt x="19043" y="237953"/>
                </a:lnTo>
                <a:lnTo>
                  <a:pt x="33318" y="209455"/>
                </a:lnTo>
                <a:lnTo>
                  <a:pt x="17291" y="209455"/>
                </a:lnTo>
                <a:lnTo>
                  <a:pt x="15869" y="207932"/>
                </a:lnTo>
                <a:lnTo>
                  <a:pt x="15869" y="199934"/>
                </a:lnTo>
                <a:close/>
              </a:path>
              <a:path w="38100" h="238125">
                <a:moveTo>
                  <a:pt x="22217" y="0"/>
                </a:moveTo>
                <a:lnTo>
                  <a:pt x="15869" y="0"/>
                </a:lnTo>
                <a:lnTo>
                  <a:pt x="15869" y="207932"/>
                </a:lnTo>
                <a:lnTo>
                  <a:pt x="17291" y="209455"/>
                </a:lnTo>
                <a:lnTo>
                  <a:pt x="20795" y="209455"/>
                </a:lnTo>
                <a:lnTo>
                  <a:pt x="22217" y="207932"/>
                </a:lnTo>
                <a:lnTo>
                  <a:pt x="22217" y="0"/>
                </a:lnTo>
                <a:close/>
              </a:path>
              <a:path w="38100" h="238125">
                <a:moveTo>
                  <a:pt x="38087" y="199934"/>
                </a:moveTo>
                <a:lnTo>
                  <a:pt x="22217" y="199934"/>
                </a:lnTo>
                <a:lnTo>
                  <a:pt x="22217" y="207932"/>
                </a:lnTo>
                <a:lnTo>
                  <a:pt x="20795" y="209455"/>
                </a:lnTo>
                <a:lnTo>
                  <a:pt x="33318" y="209455"/>
                </a:lnTo>
                <a:lnTo>
                  <a:pt x="38087" y="199934"/>
                </a:lnTo>
                <a:close/>
              </a:path>
            </a:pathLst>
          </a:custGeom>
          <a:solidFill>
            <a:srgbClr val="000000"/>
          </a:solidFill>
        </p:spPr>
        <p:txBody>
          <a:bodyPr wrap="square" lIns="0" tIns="0" rIns="0" bIns="0" rtlCol="0"/>
          <a:lstStyle/>
          <a:p>
            <a:endParaRPr/>
          </a:p>
        </p:txBody>
      </p:sp>
      <p:sp>
        <p:nvSpPr>
          <p:cNvPr id="18" name="object 22"/>
          <p:cNvSpPr/>
          <p:nvPr/>
        </p:nvSpPr>
        <p:spPr>
          <a:xfrm>
            <a:off x="4658771" y="4993719"/>
            <a:ext cx="504190" cy="215900"/>
          </a:xfrm>
          <a:custGeom>
            <a:avLst/>
            <a:gdLst/>
            <a:ahLst/>
            <a:cxnLst/>
            <a:rect l="l" t="t" r="r" b="b"/>
            <a:pathLst>
              <a:path w="504189" h="215900">
                <a:moveTo>
                  <a:pt x="0" y="215802"/>
                </a:moveTo>
                <a:lnTo>
                  <a:pt x="503856" y="215802"/>
                </a:lnTo>
                <a:lnTo>
                  <a:pt x="503856" y="0"/>
                </a:lnTo>
                <a:lnTo>
                  <a:pt x="0" y="0"/>
                </a:lnTo>
                <a:lnTo>
                  <a:pt x="0" y="215802"/>
                </a:lnTo>
                <a:close/>
              </a:path>
            </a:pathLst>
          </a:custGeom>
          <a:solidFill>
            <a:srgbClr val="FFFFFF"/>
          </a:solidFill>
        </p:spPr>
        <p:txBody>
          <a:bodyPr wrap="square" lIns="0" tIns="0" rIns="0" bIns="0" rtlCol="0"/>
          <a:lstStyle/>
          <a:p>
            <a:endParaRPr/>
          </a:p>
        </p:txBody>
      </p:sp>
      <p:sp>
        <p:nvSpPr>
          <p:cNvPr id="19" name="object 23"/>
          <p:cNvSpPr/>
          <p:nvPr/>
        </p:nvSpPr>
        <p:spPr>
          <a:xfrm>
            <a:off x="4658771" y="4993719"/>
            <a:ext cx="504190" cy="215900"/>
          </a:xfrm>
          <a:custGeom>
            <a:avLst/>
            <a:gdLst/>
            <a:ahLst/>
            <a:cxnLst/>
            <a:rect l="l" t="t" r="r" b="b"/>
            <a:pathLst>
              <a:path w="504189" h="215900">
                <a:moveTo>
                  <a:pt x="0" y="215802"/>
                </a:moveTo>
                <a:lnTo>
                  <a:pt x="503856" y="215802"/>
                </a:lnTo>
                <a:lnTo>
                  <a:pt x="503856" y="0"/>
                </a:lnTo>
                <a:lnTo>
                  <a:pt x="0" y="0"/>
                </a:lnTo>
                <a:lnTo>
                  <a:pt x="0" y="215802"/>
                </a:lnTo>
                <a:close/>
              </a:path>
            </a:pathLst>
          </a:custGeom>
          <a:ln w="4760">
            <a:solidFill>
              <a:srgbClr val="000000"/>
            </a:solidFill>
          </a:ln>
        </p:spPr>
        <p:txBody>
          <a:bodyPr wrap="square" lIns="0" tIns="0" rIns="0" bIns="0" rtlCol="0"/>
          <a:lstStyle/>
          <a:p>
            <a:endParaRPr/>
          </a:p>
        </p:txBody>
      </p:sp>
      <p:sp>
        <p:nvSpPr>
          <p:cNvPr id="20" name="object 24"/>
          <p:cNvSpPr/>
          <p:nvPr/>
        </p:nvSpPr>
        <p:spPr>
          <a:xfrm>
            <a:off x="5505425" y="5461033"/>
            <a:ext cx="71755" cy="72390"/>
          </a:xfrm>
          <a:custGeom>
            <a:avLst/>
            <a:gdLst/>
            <a:ahLst/>
            <a:cxnLst/>
            <a:rect l="l" t="t" r="r" b="b"/>
            <a:pathLst>
              <a:path w="71754" h="72389">
                <a:moveTo>
                  <a:pt x="35700" y="0"/>
                </a:moveTo>
                <a:lnTo>
                  <a:pt x="21804" y="2836"/>
                </a:lnTo>
                <a:lnTo>
                  <a:pt x="10456" y="10571"/>
                </a:lnTo>
                <a:lnTo>
                  <a:pt x="2805" y="22042"/>
                </a:lnTo>
                <a:lnTo>
                  <a:pt x="0" y="36089"/>
                </a:lnTo>
                <a:lnTo>
                  <a:pt x="2805" y="50144"/>
                </a:lnTo>
                <a:lnTo>
                  <a:pt x="10456" y="61619"/>
                </a:lnTo>
                <a:lnTo>
                  <a:pt x="21804" y="69355"/>
                </a:lnTo>
                <a:lnTo>
                  <a:pt x="35700" y="72192"/>
                </a:lnTo>
                <a:lnTo>
                  <a:pt x="49598" y="69355"/>
                </a:lnTo>
                <a:lnTo>
                  <a:pt x="60950" y="61619"/>
                </a:lnTo>
                <a:lnTo>
                  <a:pt x="68606" y="50144"/>
                </a:lnTo>
                <a:lnTo>
                  <a:pt x="71413" y="36089"/>
                </a:lnTo>
                <a:lnTo>
                  <a:pt x="68606" y="22042"/>
                </a:lnTo>
                <a:lnTo>
                  <a:pt x="60950" y="10571"/>
                </a:lnTo>
                <a:lnTo>
                  <a:pt x="49598" y="2836"/>
                </a:lnTo>
                <a:lnTo>
                  <a:pt x="35700" y="0"/>
                </a:lnTo>
                <a:close/>
              </a:path>
            </a:pathLst>
          </a:custGeom>
          <a:solidFill>
            <a:srgbClr val="FFFFFF"/>
          </a:solidFill>
        </p:spPr>
        <p:txBody>
          <a:bodyPr wrap="square" lIns="0" tIns="0" rIns="0" bIns="0" rtlCol="0"/>
          <a:lstStyle/>
          <a:p>
            <a:endParaRPr/>
          </a:p>
        </p:txBody>
      </p:sp>
      <p:sp>
        <p:nvSpPr>
          <p:cNvPr id="21" name="object 25"/>
          <p:cNvSpPr/>
          <p:nvPr/>
        </p:nvSpPr>
        <p:spPr>
          <a:xfrm>
            <a:off x="5505425" y="5461033"/>
            <a:ext cx="71755" cy="72390"/>
          </a:xfrm>
          <a:custGeom>
            <a:avLst/>
            <a:gdLst/>
            <a:ahLst/>
            <a:cxnLst/>
            <a:rect l="l" t="t" r="r" b="b"/>
            <a:pathLst>
              <a:path w="71754" h="72389">
                <a:moveTo>
                  <a:pt x="35700" y="0"/>
                </a:moveTo>
                <a:lnTo>
                  <a:pt x="21804" y="2836"/>
                </a:lnTo>
                <a:lnTo>
                  <a:pt x="10456" y="10571"/>
                </a:lnTo>
                <a:lnTo>
                  <a:pt x="2805" y="22042"/>
                </a:lnTo>
                <a:lnTo>
                  <a:pt x="0" y="36089"/>
                </a:lnTo>
                <a:lnTo>
                  <a:pt x="2805" y="50144"/>
                </a:lnTo>
                <a:lnTo>
                  <a:pt x="10456" y="61619"/>
                </a:lnTo>
                <a:lnTo>
                  <a:pt x="21804" y="69355"/>
                </a:lnTo>
                <a:lnTo>
                  <a:pt x="35700" y="72192"/>
                </a:lnTo>
                <a:lnTo>
                  <a:pt x="49598" y="69355"/>
                </a:lnTo>
                <a:lnTo>
                  <a:pt x="60950" y="61619"/>
                </a:lnTo>
                <a:lnTo>
                  <a:pt x="68606" y="50144"/>
                </a:lnTo>
                <a:lnTo>
                  <a:pt x="71413" y="36089"/>
                </a:lnTo>
                <a:lnTo>
                  <a:pt x="68606" y="22042"/>
                </a:lnTo>
                <a:lnTo>
                  <a:pt x="60950" y="10571"/>
                </a:lnTo>
                <a:lnTo>
                  <a:pt x="49598" y="2836"/>
                </a:lnTo>
                <a:lnTo>
                  <a:pt x="35700" y="0"/>
                </a:lnTo>
                <a:close/>
              </a:path>
            </a:pathLst>
          </a:custGeom>
          <a:ln w="4760">
            <a:solidFill>
              <a:srgbClr val="000000"/>
            </a:solidFill>
          </a:ln>
        </p:spPr>
        <p:txBody>
          <a:bodyPr wrap="square" lIns="0" tIns="0" rIns="0" bIns="0" rtlCol="0"/>
          <a:lstStyle/>
          <a:p>
            <a:endParaRPr/>
          </a:p>
        </p:txBody>
      </p:sp>
      <p:sp>
        <p:nvSpPr>
          <p:cNvPr id="22" name="object 26"/>
          <p:cNvSpPr/>
          <p:nvPr/>
        </p:nvSpPr>
        <p:spPr>
          <a:xfrm>
            <a:off x="4892055" y="4684297"/>
            <a:ext cx="274955" cy="309880"/>
          </a:xfrm>
          <a:custGeom>
            <a:avLst/>
            <a:gdLst/>
            <a:ahLst/>
            <a:cxnLst/>
            <a:rect l="l" t="t" r="r" b="b"/>
            <a:pathLst>
              <a:path w="274954" h="309879">
                <a:moveTo>
                  <a:pt x="15869" y="271339"/>
                </a:moveTo>
                <a:lnTo>
                  <a:pt x="0" y="271339"/>
                </a:lnTo>
                <a:lnTo>
                  <a:pt x="19043" y="309422"/>
                </a:lnTo>
                <a:lnTo>
                  <a:pt x="33326" y="280860"/>
                </a:lnTo>
                <a:lnTo>
                  <a:pt x="17291" y="280860"/>
                </a:lnTo>
                <a:lnTo>
                  <a:pt x="15869" y="279438"/>
                </a:lnTo>
                <a:lnTo>
                  <a:pt x="15869" y="271339"/>
                </a:lnTo>
                <a:close/>
              </a:path>
              <a:path w="274954" h="309879">
                <a:moveTo>
                  <a:pt x="273123" y="0"/>
                </a:moveTo>
                <a:lnTo>
                  <a:pt x="17291" y="0"/>
                </a:lnTo>
                <a:lnTo>
                  <a:pt x="15869" y="1421"/>
                </a:lnTo>
                <a:lnTo>
                  <a:pt x="15869" y="279438"/>
                </a:lnTo>
                <a:lnTo>
                  <a:pt x="17291" y="280860"/>
                </a:lnTo>
                <a:lnTo>
                  <a:pt x="20795" y="280860"/>
                </a:lnTo>
                <a:lnTo>
                  <a:pt x="22217" y="279438"/>
                </a:lnTo>
                <a:lnTo>
                  <a:pt x="22217" y="6347"/>
                </a:lnTo>
                <a:lnTo>
                  <a:pt x="19043" y="6347"/>
                </a:lnTo>
                <a:lnTo>
                  <a:pt x="22217" y="3173"/>
                </a:lnTo>
                <a:lnTo>
                  <a:pt x="274545" y="3173"/>
                </a:lnTo>
                <a:lnTo>
                  <a:pt x="274545" y="1421"/>
                </a:lnTo>
                <a:lnTo>
                  <a:pt x="273123" y="0"/>
                </a:lnTo>
                <a:close/>
              </a:path>
              <a:path w="274954" h="309879">
                <a:moveTo>
                  <a:pt x="38087" y="271339"/>
                </a:moveTo>
                <a:lnTo>
                  <a:pt x="22217" y="271339"/>
                </a:lnTo>
                <a:lnTo>
                  <a:pt x="22217" y="279438"/>
                </a:lnTo>
                <a:lnTo>
                  <a:pt x="20795" y="280860"/>
                </a:lnTo>
                <a:lnTo>
                  <a:pt x="33326" y="280860"/>
                </a:lnTo>
                <a:lnTo>
                  <a:pt x="38087" y="271339"/>
                </a:lnTo>
                <a:close/>
              </a:path>
              <a:path w="274954" h="309879">
                <a:moveTo>
                  <a:pt x="22217" y="3173"/>
                </a:moveTo>
                <a:lnTo>
                  <a:pt x="19043" y="6347"/>
                </a:lnTo>
                <a:lnTo>
                  <a:pt x="22217" y="6347"/>
                </a:lnTo>
                <a:lnTo>
                  <a:pt x="22217" y="3173"/>
                </a:lnTo>
                <a:close/>
              </a:path>
              <a:path w="274954" h="309879">
                <a:moveTo>
                  <a:pt x="274545" y="3173"/>
                </a:moveTo>
                <a:lnTo>
                  <a:pt x="22217" y="3173"/>
                </a:lnTo>
                <a:lnTo>
                  <a:pt x="22217" y="6347"/>
                </a:lnTo>
                <a:lnTo>
                  <a:pt x="273123" y="6347"/>
                </a:lnTo>
                <a:lnTo>
                  <a:pt x="274545" y="4925"/>
                </a:lnTo>
                <a:lnTo>
                  <a:pt x="274545" y="3173"/>
                </a:lnTo>
                <a:close/>
              </a:path>
            </a:pathLst>
          </a:custGeom>
          <a:solidFill>
            <a:srgbClr val="000000"/>
          </a:solidFill>
        </p:spPr>
        <p:txBody>
          <a:bodyPr wrap="square" lIns="0" tIns="0" rIns="0" bIns="0" rtlCol="0"/>
          <a:lstStyle/>
          <a:p>
            <a:endParaRPr/>
          </a:p>
        </p:txBody>
      </p:sp>
      <p:sp>
        <p:nvSpPr>
          <p:cNvPr id="23" name="object 27"/>
          <p:cNvSpPr/>
          <p:nvPr/>
        </p:nvSpPr>
        <p:spPr>
          <a:xfrm>
            <a:off x="4907925" y="5206348"/>
            <a:ext cx="597535" cy="310515"/>
          </a:xfrm>
          <a:custGeom>
            <a:avLst/>
            <a:gdLst/>
            <a:ahLst/>
            <a:cxnLst/>
            <a:rect l="l" t="t" r="r" b="b"/>
            <a:pathLst>
              <a:path w="597535" h="310514">
                <a:moveTo>
                  <a:pt x="559412" y="272139"/>
                </a:moveTo>
                <a:lnTo>
                  <a:pt x="559412" y="310222"/>
                </a:lnTo>
                <a:lnTo>
                  <a:pt x="591152" y="294354"/>
                </a:lnTo>
                <a:lnTo>
                  <a:pt x="567512" y="294354"/>
                </a:lnTo>
                <a:lnTo>
                  <a:pt x="568934" y="292932"/>
                </a:lnTo>
                <a:lnTo>
                  <a:pt x="568934" y="289429"/>
                </a:lnTo>
                <a:lnTo>
                  <a:pt x="567512" y="288007"/>
                </a:lnTo>
                <a:lnTo>
                  <a:pt x="591152" y="288007"/>
                </a:lnTo>
                <a:lnTo>
                  <a:pt x="559412" y="272139"/>
                </a:lnTo>
                <a:close/>
              </a:path>
              <a:path w="597535" h="310514">
                <a:moveTo>
                  <a:pt x="4925" y="0"/>
                </a:moveTo>
                <a:lnTo>
                  <a:pt x="1421" y="0"/>
                </a:lnTo>
                <a:lnTo>
                  <a:pt x="0" y="1421"/>
                </a:lnTo>
                <a:lnTo>
                  <a:pt x="0" y="292932"/>
                </a:lnTo>
                <a:lnTo>
                  <a:pt x="1421" y="294354"/>
                </a:lnTo>
                <a:lnTo>
                  <a:pt x="559412" y="294354"/>
                </a:lnTo>
                <a:lnTo>
                  <a:pt x="559412" y="291181"/>
                </a:lnTo>
                <a:lnTo>
                  <a:pt x="6347" y="291181"/>
                </a:lnTo>
                <a:lnTo>
                  <a:pt x="3173" y="288007"/>
                </a:lnTo>
                <a:lnTo>
                  <a:pt x="6347" y="288007"/>
                </a:lnTo>
                <a:lnTo>
                  <a:pt x="6347" y="1421"/>
                </a:lnTo>
                <a:lnTo>
                  <a:pt x="4925" y="0"/>
                </a:lnTo>
                <a:close/>
              </a:path>
              <a:path w="597535" h="310514">
                <a:moveTo>
                  <a:pt x="591152" y="288007"/>
                </a:moveTo>
                <a:lnTo>
                  <a:pt x="567512" y="288007"/>
                </a:lnTo>
                <a:lnTo>
                  <a:pt x="568934" y="289429"/>
                </a:lnTo>
                <a:lnTo>
                  <a:pt x="568934" y="292932"/>
                </a:lnTo>
                <a:lnTo>
                  <a:pt x="567512" y="294354"/>
                </a:lnTo>
                <a:lnTo>
                  <a:pt x="591152" y="294354"/>
                </a:lnTo>
                <a:lnTo>
                  <a:pt x="597499" y="291181"/>
                </a:lnTo>
                <a:lnTo>
                  <a:pt x="591152" y="288007"/>
                </a:lnTo>
                <a:close/>
              </a:path>
              <a:path w="597535" h="310514">
                <a:moveTo>
                  <a:pt x="6347" y="288007"/>
                </a:moveTo>
                <a:lnTo>
                  <a:pt x="3173" y="288007"/>
                </a:lnTo>
                <a:lnTo>
                  <a:pt x="6347" y="291181"/>
                </a:lnTo>
                <a:lnTo>
                  <a:pt x="6347" y="288007"/>
                </a:lnTo>
                <a:close/>
              </a:path>
              <a:path w="597535" h="310514">
                <a:moveTo>
                  <a:pt x="559412" y="288007"/>
                </a:moveTo>
                <a:lnTo>
                  <a:pt x="6347" y="288007"/>
                </a:lnTo>
                <a:lnTo>
                  <a:pt x="6347" y="291181"/>
                </a:lnTo>
                <a:lnTo>
                  <a:pt x="559412" y="291181"/>
                </a:lnTo>
                <a:lnTo>
                  <a:pt x="559412" y="288007"/>
                </a:lnTo>
                <a:close/>
              </a:path>
            </a:pathLst>
          </a:custGeom>
          <a:solidFill>
            <a:srgbClr val="000000"/>
          </a:solidFill>
        </p:spPr>
        <p:txBody>
          <a:bodyPr wrap="square" lIns="0" tIns="0" rIns="0" bIns="0" rtlCol="0"/>
          <a:lstStyle/>
          <a:p>
            <a:endParaRPr/>
          </a:p>
        </p:txBody>
      </p:sp>
      <p:sp>
        <p:nvSpPr>
          <p:cNvPr id="24" name="object 28"/>
          <p:cNvSpPr/>
          <p:nvPr/>
        </p:nvSpPr>
        <p:spPr>
          <a:xfrm>
            <a:off x="5915587" y="4684297"/>
            <a:ext cx="239395" cy="309880"/>
          </a:xfrm>
          <a:custGeom>
            <a:avLst/>
            <a:gdLst/>
            <a:ahLst/>
            <a:cxnLst/>
            <a:rect l="l" t="t" r="r" b="b"/>
            <a:pathLst>
              <a:path w="239395" h="309879">
                <a:moveTo>
                  <a:pt x="216716" y="271339"/>
                </a:moveTo>
                <a:lnTo>
                  <a:pt x="200846" y="271339"/>
                </a:lnTo>
                <a:lnTo>
                  <a:pt x="219890" y="309422"/>
                </a:lnTo>
                <a:lnTo>
                  <a:pt x="234173" y="280860"/>
                </a:lnTo>
                <a:lnTo>
                  <a:pt x="218112" y="280860"/>
                </a:lnTo>
                <a:lnTo>
                  <a:pt x="216716" y="279438"/>
                </a:lnTo>
                <a:lnTo>
                  <a:pt x="216716" y="271339"/>
                </a:lnTo>
                <a:close/>
              </a:path>
              <a:path w="239395" h="309879">
                <a:moveTo>
                  <a:pt x="216716" y="3173"/>
                </a:moveTo>
                <a:lnTo>
                  <a:pt x="216716" y="279438"/>
                </a:lnTo>
                <a:lnTo>
                  <a:pt x="218112" y="280860"/>
                </a:lnTo>
                <a:lnTo>
                  <a:pt x="221667" y="280860"/>
                </a:lnTo>
                <a:lnTo>
                  <a:pt x="223064" y="279438"/>
                </a:lnTo>
                <a:lnTo>
                  <a:pt x="223064" y="6347"/>
                </a:lnTo>
                <a:lnTo>
                  <a:pt x="219890" y="6347"/>
                </a:lnTo>
                <a:lnTo>
                  <a:pt x="216716" y="3173"/>
                </a:lnTo>
                <a:close/>
              </a:path>
              <a:path w="239395" h="309879">
                <a:moveTo>
                  <a:pt x="238933" y="271339"/>
                </a:moveTo>
                <a:lnTo>
                  <a:pt x="223064" y="271339"/>
                </a:lnTo>
                <a:lnTo>
                  <a:pt x="223064" y="279438"/>
                </a:lnTo>
                <a:lnTo>
                  <a:pt x="221667" y="280860"/>
                </a:lnTo>
                <a:lnTo>
                  <a:pt x="234173" y="280860"/>
                </a:lnTo>
                <a:lnTo>
                  <a:pt x="238933" y="271339"/>
                </a:lnTo>
                <a:close/>
              </a:path>
              <a:path w="239395" h="309879">
                <a:moveTo>
                  <a:pt x="221667" y="0"/>
                </a:moveTo>
                <a:lnTo>
                  <a:pt x="1523" y="0"/>
                </a:lnTo>
                <a:lnTo>
                  <a:pt x="0" y="1421"/>
                </a:lnTo>
                <a:lnTo>
                  <a:pt x="0" y="4925"/>
                </a:lnTo>
                <a:lnTo>
                  <a:pt x="1523" y="6347"/>
                </a:lnTo>
                <a:lnTo>
                  <a:pt x="216716" y="6347"/>
                </a:lnTo>
                <a:lnTo>
                  <a:pt x="216716" y="3173"/>
                </a:lnTo>
                <a:lnTo>
                  <a:pt x="223064" y="3173"/>
                </a:lnTo>
                <a:lnTo>
                  <a:pt x="223064" y="1421"/>
                </a:lnTo>
                <a:lnTo>
                  <a:pt x="221667" y="0"/>
                </a:lnTo>
                <a:close/>
              </a:path>
              <a:path w="239395" h="309879">
                <a:moveTo>
                  <a:pt x="223064" y="3173"/>
                </a:moveTo>
                <a:lnTo>
                  <a:pt x="216716" y="3173"/>
                </a:lnTo>
                <a:lnTo>
                  <a:pt x="219890" y="6347"/>
                </a:lnTo>
                <a:lnTo>
                  <a:pt x="223064" y="6347"/>
                </a:lnTo>
                <a:lnTo>
                  <a:pt x="223064" y="3173"/>
                </a:lnTo>
                <a:close/>
              </a:path>
            </a:pathLst>
          </a:custGeom>
          <a:solidFill>
            <a:srgbClr val="000000"/>
          </a:solidFill>
        </p:spPr>
        <p:txBody>
          <a:bodyPr wrap="square" lIns="0" tIns="0" rIns="0" bIns="0" rtlCol="0"/>
          <a:lstStyle/>
          <a:p>
            <a:endParaRPr/>
          </a:p>
        </p:txBody>
      </p:sp>
      <p:sp>
        <p:nvSpPr>
          <p:cNvPr id="25" name="object 29"/>
          <p:cNvSpPr/>
          <p:nvPr/>
        </p:nvSpPr>
        <p:spPr>
          <a:xfrm>
            <a:off x="5576839" y="5206348"/>
            <a:ext cx="561975" cy="310515"/>
          </a:xfrm>
          <a:custGeom>
            <a:avLst/>
            <a:gdLst/>
            <a:ahLst/>
            <a:cxnLst/>
            <a:rect l="l" t="t" r="r" b="b"/>
            <a:pathLst>
              <a:path w="561975" h="310514">
                <a:moveTo>
                  <a:pt x="38087" y="272139"/>
                </a:moveTo>
                <a:lnTo>
                  <a:pt x="0" y="291181"/>
                </a:lnTo>
                <a:lnTo>
                  <a:pt x="38087" y="310222"/>
                </a:lnTo>
                <a:lnTo>
                  <a:pt x="38087" y="294354"/>
                </a:lnTo>
                <a:lnTo>
                  <a:pt x="29974" y="294354"/>
                </a:lnTo>
                <a:lnTo>
                  <a:pt x="28565" y="292932"/>
                </a:lnTo>
                <a:lnTo>
                  <a:pt x="28565" y="289429"/>
                </a:lnTo>
                <a:lnTo>
                  <a:pt x="29974" y="288007"/>
                </a:lnTo>
                <a:lnTo>
                  <a:pt x="38087" y="288007"/>
                </a:lnTo>
                <a:lnTo>
                  <a:pt x="38087" y="272139"/>
                </a:lnTo>
                <a:close/>
              </a:path>
              <a:path w="561975" h="310514">
                <a:moveTo>
                  <a:pt x="38087" y="288007"/>
                </a:moveTo>
                <a:lnTo>
                  <a:pt x="29974" y="288007"/>
                </a:lnTo>
                <a:lnTo>
                  <a:pt x="28565" y="289429"/>
                </a:lnTo>
                <a:lnTo>
                  <a:pt x="28565" y="292932"/>
                </a:lnTo>
                <a:lnTo>
                  <a:pt x="29974" y="294354"/>
                </a:lnTo>
                <a:lnTo>
                  <a:pt x="38087" y="294354"/>
                </a:lnTo>
                <a:lnTo>
                  <a:pt x="38087" y="288007"/>
                </a:lnTo>
                <a:close/>
              </a:path>
              <a:path w="561975" h="310514">
                <a:moveTo>
                  <a:pt x="555464" y="288007"/>
                </a:moveTo>
                <a:lnTo>
                  <a:pt x="38087" y="288007"/>
                </a:lnTo>
                <a:lnTo>
                  <a:pt x="38087" y="294354"/>
                </a:lnTo>
                <a:lnTo>
                  <a:pt x="560415" y="294354"/>
                </a:lnTo>
                <a:lnTo>
                  <a:pt x="561812" y="292932"/>
                </a:lnTo>
                <a:lnTo>
                  <a:pt x="561812" y="291181"/>
                </a:lnTo>
                <a:lnTo>
                  <a:pt x="555464" y="291181"/>
                </a:lnTo>
                <a:lnTo>
                  <a:pt x="555464" y="288007"/>
                </a:lnTo>
                <a:close/>
              </a:path>
              <a:path w="561975" h="310514">
                <a:moveTo>
                  <a:pt x="560415" y="0"/>
                </a:moveTo>
                <a:lnTo>
                  <a:pt x="556860" y="0"/>
                </a:lnTo>
                <a:lnTo>
                  <a:pt x="555464" y="1421"/>
                </a:lnTo>
                <a:lnTo>
                  <a:pt x="555464" y="291181"/>
                </a:lnTo>
                <a:lnTo>
                  <a:pt x="558638" y="288007"/>
                </a:lnTo>
                <a:lnTo>
                  <a:pt x="561812" y="288007"/>
                </a:lnTo>
                <a:lnTo>
                  <a:pt x="561812" y="1421"/>
                </a:lnTo>
                <a:lnTo>
                  <a:pt x="560415" y="0"/>
                </a:lnTo>
                <a:close/>
              </a:path>
              <a:path w="561975" h="310514">
                <a:moveTo>
                  <a:pt x="561812" y="288007"/>
                </a:moveTo>
                <a:lnTo>
                  <a:pt x="558638" y="288007"/>
                </a:lnTo>
                <a:lnTo>
                  <a:pt x="555464" y="291181"/>
                </a:lnTo>
                <a:lnTo>
                  <a:pt x="561812" y="291181"/>
                </a:lnTo>
                <a:lnTo>
                  <a:pt x="561812" y="288007"/>
                </a:lnTo>
                <a:close/>
              </a:path>
            </a:pathLst>
          </a:custGeom>
          <a:solidFill>
            <a:srgbClr val="000000"/>
          </a:solidFill>
        </p:spPr>
        <p:txBody>
          <a:bodyPr wrap="square" lIns="0" tIns="0" rIns="0" bIns="0" rtlCol="0"/>
          <a:lstStyle/>
          <a:p>
            <a:endParaRPr/>
          </a:p>
        </p:txBody>
      </p:sp>
      <p:sp>
        <p:nvSpPr>
          <p:cNvPr id="26" name="object 30"/>
          <p:cNvSpPr/>
          <p:nvPr/>
        </p:nvSpPr>
        <p:spPr>
          <a:xfrm>
            <a:off x="5522082" y="5530052"/>
            <a:ext cx="38100" cy="255904"/>
          </a:xfrm>
          <a:custGeom>
            <a:avLst/>
            <a:gdLst/>
            <a:ahLst/>
            <a:cxnLst/>
            <a:rect l="l" t="t" r="r" b="b"/>
            <a:pathLst>
              <a:path w="38100" h="255904">
                <a:moveTo>
                  <a:pt x="15869" y="217390"/>
                </a:moveTo>
                <a:lnTo>
                  <a:pt x="0" y="217390"/>
                </a:lnTo>
                <a:lnTo>
                  <a:pt x="19043" y="255473"/>
                </a:lnTo>
                <a:lnTo>
                  <a:pt x="33326" y="226911"/>
                </a:lnTo>
                <a:lnTo>
                  <a:pt x="17291" y="226911"/>
                </a:lnTo>
                <a:lnTo>
                  <a:pt x="15869" y="225490"/>
                </a:lnTo>
                <a:lnTo>
                  <a:pt x="15869" y="217390"/>
                </a:lnTo>
                <a:close/>
              </a:path>
              <a:path w="38100" h="255904">
                <a:moveTo>
                  <a:pt x="20795" y="0"/>
                </a:moveTo>
                <a:lnTo>
                  <a:pt x="17291" y="0"/>
                </a:lnTo>
                <a:lnTo>
                  <a:pt x="15869" y="1421"/>
                </a:lnTo>
                <a:lnTo>
                  <a:pt x="15869" y="225490"/>
                </a:lnTo>
                <a:lnTo>
                  <a:pt x="17291" y="226911"/>
                </a:lnTo>
                <a:lnTo>
                  <a:pt x="20795" y="226911"/>
                </a:lnTo>
                <a:lnTo>
                  <a:pt x="22217" y="225490"/>
                </a:lnTo>
                <a:lnTo>
                  <a:pt x="22217" y="1421"/>
                </a:lnTo>
                <a:lnTo>
                  <a:pt x="20795" y="0"/>
                </a:lnTo>
                <a:close/>
              </a:path>
              <a:path w="38100" h="255904">
                <a:moveTo>
                  <a:pt x="38087" y="217390"/>
                </a:moveTo>
                <a:lnTo>
                  <a:pt x="22217" y="217390"/>
                </a:lnTo>
                <a:lnTo>
                  <a:pt x="22217" y="225490"/>
                </a:lnTo>
                <a:lnTo>
                  <a:pt x="20795" y="226911"/>
                </a:lnTo>
                <a:lnTo>
                  <a:pt x="33326" y="226911"/>
                </a:lnTo>
                <a:lnTo>
                  <a:pt x="38087" y="217390"/>
                </a:lnTo>
                <a:close/>
              </a:path>
            </a:pathLst>
          </a:custGeom>
          <a:solidFill>
            <a:srgbClr val="000000"/>
          </a:solidFill>
        </p:spPr>
        <p:txBody>
          <a:bodyPr wrap="square" lIns="0" tIns="0" rIns="0" bIns="0" rtlCol="0"/>
          <a:lstStyle/>
          <a:p>
            <a:endParaRPr/>
          </a:p>
        </p:txBody>
      </p:sp>
      <p:sp>
        <p:nvSpPr>
          <p:cNvPr id="27" name="object 31"/>
          <p:cNvSpPr/>
          <p:nvPr/>
        </p:nvSpPr>
        <p:spPr>
          <a:xfrm>
            <a:off x="5883124" y="4993719"/>
            <a:ext cx="504190" cy="215900"/>
          </a:xfrm>
          <a:custGeom>
            <a:avLst/>
            <a:gdLst/>
            <a:ahLst/>
            <a:cxnLst/>
            <a:rect l="l" t="t" r="r" b="b"/>
            <a:pathLst>
              <a:path w="504189" h="215900">
                <a:moveTo>
                  <a:pt x="0" y="215802"/>
                </a:moveTo>
                <a:lnTo>
                  <a:pt x="503856" y="215802"/>
                </a:lnTo>
                <a:lnTo>
                  <a:pt x="503856" y="0"/>
                </a:lnTo>
                <a:lnTo>
                  <a:pt x="0" y="0"/>
                </a:lnTo>
                <a:lnTo>
                  <a:pt x="0" y="215802"/>
                </a:lnTo>
                <a:close/>
              </a:path>
            </a:pathLst>
          </a:custGeom>
          <a:solidFill>
            <a:srgbClr val="FFFFFF"/>
          </a:solidFill>
        </p:spPr>
        <p:txBody>
          <a:bodyPr wrap="square" lIns="0" tIns="0" rIns="0" bIns="0" rtlCol="0"/>
          <a:lstStyle/>
          <a:p>
            <a:endParaRPr/>
          </a:p>
        </p:txBody>
      </p:sp>
      <p:sp>
        <p:nvSpPr>
          <p:cNvPr id="28" name="object 32"/>
          <p:cNvSpPr/>
          <p:nvPr/>
        </p:nvSpPr>
        <p:spPr>
          <a:xfrm>
            <a:off x="5883124" y="4993719"/>
            <a:ext cx="504190" cy="215900"/>
          </a:xfrm>
          <a:custGeom>
            <a:avLst/>
            <a:gdLst/>
            <a:ahLst/>
            <a:cxnLst/>
            <a:rect l="l" t="t" r="r" b="b"/>
            <a:pathLst>
              <a:path w="504189" h="215900">
                <a:moveTo>
                  <a:pt x="0" y="215802"/>
                </a:moveTo>
                <a:lnTo>
                  <a:pt x="503856" y="215802"/>
                </a:lnTo>
                <a:lnTo>
                  <a:pt x="503856" y="0"/>
                </a:lnTo>
                <a:lnTo>
                  <a:pt x="0" y="0"/>
                </a:lnTo>
                <a:lnTo>
                  <a:pt x="0" y="215802"/>
                </a:lnTo>
                <a:close/>
              </a:path>
            </a:pathLst>
          </a:custGeom>
          <a:ln w="4760">
            <a:solidFill>
              <a:srgbClr val="000000"/>
            </a:solidFill>
          </a:ln>
        </p:spPr>
        <p:txBody>
          <a:bodyPr wrap="square" lIns="0" tIns="0" rIns="0" bIns="0" rtlCol="0"/>
          <a:lstStyle/>
          <a:p>
            <a:endParaRPr/>
          </a:p>
        </p:txBody>
      </p:sp>
      <p:graphicFrame>
        <p:nvGraphicFramePr>
          <p:cNvPr id="29" name="object 33"/>
          <p:cNvGraphicFramePr>
            <a:graphicFrameLocks noGrp="1"/>
          </p:cNvGraphicFramePr>
          <p:nvPr/>
        </p:nvGraphicFramePr>
        <p:xfrm>
          <a:off x="2250603" y="1907960"/>
          <a:ext cx="7440675" cy="4389437"/>
        </p:xfrm>
        <a:graphic>
          <a:graphicData uri="http://schemas.openxmlformats.org/drawingml/2006/table">
            <a:tbl>
              <a:tblPr firstRow="1" bandRow="1">
                <a:tableStyleId>{2D5ABB26-0587-4C30-8999-92F81FD0307C}</a:tableStyleId>
              </a:tblPr>
              <a:tblGrid>
                <a:gridCol w="1778000">
                  <a:extLst>
                    <a:ext uri="{9D8B030D-6E8A-4147-A177-3AD203B41FA5}">
                      <a16:colId xmlns:a16="http://schemas.microsoft.com/office/drawing/2014/main" val="20000"/>
                    </a:ext>
                  </a:extLst>
                </a:gridCol>
                <a:gridCol w="1222314">
                  <a:extLst>
                    <a:ext uri="{9D8B030D-6E8A-4147-A177-3AD203B41FA5}">
                      <a16:colId xmlns:a16="http://schemas.microsoft.com/office/drawing/2014/main" val="20001"/>
                    </a:ext>
                  </a:extLst>
                </a:gridCol>
                <a:gridCol w="552737">
                  <a:extLst>
                    <a:ext uri="{9D8B030D-6E8A-4147-A177-3AD203B41FA5}">
                      <a16:colId xmlns:a16="http://schemas.microsoft.com/office/drawing/2014/main" val="20002"/>
                    </a:ext>
                  </a:extLst>
                </a:gridCol>
                <a:gridCol w="1079273">
                  <a:extLst>
                    <a:ext uri="{9D8B030D-6E8A-4147-A177-3AD203B41FA5}">
                      <a16:colId xmlns:a16="http://schemas.microsoft.com/office/drawing/2014/main" val="20003"/>
                    </a:ext>
                  </a:extLst>
                </a:gridCol>
                <a:gridCol w="2808351">
                  <a:extLst>
                    <a:ext uri="{9D8B030D-6E8A-4147-A177-3AD203B41FA5}">
                      <a16:colId xmlns:a16="http://schemas.microsoft.com/office/drawing/2014/main" val="20004"/>
                    </a:ext>
                  </a:extLst>
                </a:gridCol>
              </a:tblGrid>
              <a:tr h="365760">
                <a:tc>
                  <a:txBody>
                    <a:bodyPr/>
                    <a:lstStyle/>
                    <a:p>
                      <a:pPr marR="418465" algn="r">
                        <a:lnSpc>
                          <a:spcPct val="100000"/>
                        </a:lnSpc>
                        <a:spcBef>
                          <a:spcPts val="220"/>
                        </a:spcBef>
                      </a:pPr>
                      <a:r>
                        <a:rPr sz="1800" b="1" spc="5" dirty="0">
                          <a:latin typeface="宋体" panose="02010600030101010101" pitchFamily="2" charset="-122"/>
                          <a:cs typeface="宋体" panose="02010600030101010101" pitchFamily="2" charset="-122"/>
                        </a:rPr>
                        <a:t>覆盖标准</a:t>
                      </a:r>
                      <a:endParaRPr sz="1800">
                        <a:latin typeface="宋体" panose="02010600030101010101" pitchFamily="2" charset="-122"/>
                        <a:cs typeface="宋体" panose="02010600030101010101" pitchFamily="2" charset="-122"/>
                      </a:endParaRPr>
                    </a:p>
                  </a:txBody>
                  <a:tcPr marL="0" marR="0" marT="2794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3">
                  <a:txBody>
                    <a:bodyPr/>
                    <a:lstStyle/>
                    <a:p>
                      <a:pPr marL="85090">
                        <a:lnSpc>
                          <a:spcPct val="100000"/>
                        </a:lnSpc>
                        <a:spcBef>
                          <a:spcPts val="220"/>
                        </a:spcBef>
                      </a:pPr>
                      <a:r>
                        <a:rPr sz="1800" b="1" dirty="0">
                          <a:latin typeface="宋体" panose="02010600030101010101" pitchFamily="2" charset="-122"/>
                          <a:cs typeface="宋体" panose="02010600030101010101" pitchFamily="2" charset="-122"/>
                        </a:rPr>
                        <a:t>程序结构</a:t>
                      </a:r>
                      <a:r>
                        <a:rPr sz="1800" b="1" spc="10" dirty="0">
                          <a:latin typeface="宋体" panose="02010600030101010101" pitchFamily="2" charset="-122"/>
                          <a:cs typeface="宋体" panose="02010600030101010101" pitchFamily="2" charset="-122"/>
                        </a:rPr>
                        <a:t>举</a:t>
                      </a:r>
                      <a:r>
                        <a:rPr sz="1800" b="1" dirty="0">
                          <a:latin typeface="宋体" panose="02010600030101010101" pitchFamily="2" charset="-122"/>
                          <a:cs typeface="宋体" panose="02010600030101010101" pitchFamily="2" charset="-122"/>
                        </a:rPr>
                        <a:t>例</a:t>
                      </a:r>
                      <a:endParaRPr sz="1800">
                        <a:latin typeface="宋体" panose="02010600030101010101" pitchFamily="2" charset="-122"/>
                        <a:cs typeface="宋体" panose="02010600030101010101" pitchFamily="2" charset="-122"/>
                      </a:endParaRPr>
                    </a:p>
                  </a:txBody>
                  <a:tcPr marL="0" marR="0" marT="279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lang="zh-CN"/>
                    </a:p>
                  </a:txBody>
                  <a:tcPr marL="0" marR="0" marT="0" marB="0"/>
                </a:tc>
                <a:tc hMerge="1">
                  <a:txBody>
                    <a:bodyPr/>
                    <a:lstStyle/>
                    <a:p>
                      <a:endParaRPr lang="zh-CN"/>
                    </a:p>
                  </a:txBody>
                  <a:tcPr marL="0" marR="0" marT="0" marB="0"/>
                </a:tc>
                <a:tc>
                  <a:txBody>
                    <a:bodyPr/>
                    <a:lstStyle/>
                    <a:p>
                      <a:pPr marL="85090">
                        <a:lnSpc>
                          <a:spcPct val="100000"/>
                        </a:lnSpc>
                        <a:spcBef>
                          <a:spcPts val="220"/>
                        </a:spcBef>
                      </a:pPr>
                      <a:r>
                        <a:rPr sz="1800" b="1" dirty="0">
                          <a:latin typeface="宋体" panose="02010600030101010101" pitchFamily="2" charset="-122"/>
                          <a:cs typeface="宋体" panose="02010600030101010101" pitchFamily="2" charset="-122"/>
                        </a:rPr>
                        <a:t>测试用例</a:t>
                      </a:r>
                      <a:r>
                        <a:rPr sz="1800" b="1" spc="10" dirty="0">
                          <a:latin typeface="宋体" panose="02010600030101010101" pitchFamily="2" charset="-122"/>
                          <a:cs typeface="宋体" panose="02010600030101010101" pitchFamily="2" charset="-122"/>
                        </a:rPr>
                        <a:t>应</a:t>
                      </a:r>
                      <a:r>
                        <a:rPr sz="1800" b="1" spc="15" dirty="0">
                          <a:latin typeface="宋体" panose="02010600030101010101" pitchFamily="2" charset="-122"/>
                          <a:cs typeface="宋体" panose="02010600030101010101" pitchFamily="2" charset="-122"/>
                        </a:rPr>
                        <a:t>满</a:t>
                      </a:r>
                      <a:r>
                        <a:rPr sz="1800" b="1" spc="10" dirty="0">
                          <a:latin typeface="宋体" panose="02010600030101010101" pitchFamily="2" charset="-122"/>
                          <a:cs typeface="宋体" panose="02010600030101010101" pitchFamily="2" charset="-122"/>
                        </a:rPr>
                        <a:t>足的条</a:t>
                      </a:r>
                      <a:r>
                        <a:rPr sz="1800" b="1" dirty="0">
                          <a:latin typeface="宋体" panose="02010600030101010101" pitchFamily="2" charset="-122"/>
                          <a:cs typeface="宋体" panose="02010600030101010101" pitchFamily="2" charset="-122"/>
                        </a:rPr>
                        <a:t>件</a:t>
                      </a:r>
                      <a:endParaRPr sz="1800" dirty="0">
                        <a:latin typeface="宋体" panose="02010600030101010101" pitchFamily="2" charset="-122"/>
                        <a:cs typeface="宋体" panose="02010600030101010101" pitchFamily="2" charset="-122"/>
                      </a:endParaRPr>
                    </a:p>
                  </a:txBody>
                  <a:tcPr marL="0" marR="0" marT="2794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011807">
                <a:tc>
                  <a:txBody>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spcBef>
                          <a:spcPts val="35"/>
                        </a:spcBef>
                      </a:pPr>
                      <a:endParaRPr sz="2250">
                        <a:latin typeface="Times New Roman" panose="02020603050405020304"/>
                        <a:cs typeface="Times New Roman" panose="02020603050405020304"/>
                      </a:endParaRPr>
                    </a:p>
                    <a:p>
                      <a:pPr marR="418465" algn="r">
                        <a:lnSpc>
                          <a:spcPct val="100000"/>
                        </a:lnSpc>
                      </a:pPr>
                      <a:r>
                        <a:rPr sz="1800" b="1" spc="5" dirty="0">
                          <a:latin typeface="宋体" panose="02010600030101010101" pitchFamily="2" charset="-122"/>
                          <a:cs typeface="宋体" panose="02010600030101010101" pitchFamily="2" charset="-122"/>
                        </a:rPr>
                        <a:t>语句覆盖</a:t>
                      </a:r>
                      <a:endParaRPr sz="18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dirty="0">
                        <a:latin typeface="Times New Roman" panose="02020603050405020304"/>
                        <a:cs typeface="Times New Roman" panose="02020603050405020304"/>
                      </a:endParaRPr>
                    </a:p>
                    <a:p>
                      <a:pPr>
                        <a:lnSpc>
                          <a:spcPct val="100000"/>
                        </a:lnSpc>
                      </a:pPr>
                      <a:endParaRPr sz="1000" dirty="0">
                        <a:latin typeface="Times New Roman" panose="02020603050405020304"/>
                        <a:cs typeface="Times New Roman" panose="02020603050405020304"/>
                      </a:endParaRPr>
                    </a:p>
                    <a:p>
                      <a:pPr>
                        <a:lnSpc>
                          <a:spcPct val="100000"/>
                        </a:lnSpc>
                        <a:spcBef>
                          <a:spcPts val="40"/>
                        </a:spcBef>
                      </a:pPr>
                      <a:endParaRPr sz="1050" dirty="0">
                        <a:latin typeface="Times New Roman" panose="02020603050405020304"/>
                        <a:cs typeface="Times New Roman" panose="02020603050405020304"/>
                      </a:endParaRPr>
                    </a:p>
                    <a:p>
                      <a:pPr marR="157480" algn="r">
                        <a:lnSpc>
                          <a:spcPct val="100000"/>
                        </a:lnSpc>
                      </a:pPr>
                      <a:r>
                        <a:rPr sz="900" dirty="0">
                          <a:latin typeface="Arial" panose="020B0604020202020204"/>
                          <a:cs typeface="Arial" panose="020B0604020202020204"/>
                        </a:rPr>
                        <a:t>T</a:t>
                      </a: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p>
                      <a:pPr>
                        <a:lnSpc>
                          <a:spcPct val="100000"/>
                        </a:lnSpc>
                      </a:pPr>
                      <a:endParaRPr sz="1100">
                        <a:latin typeface="Times New Roman" panose="02020603050405020304"/>
                        <a:cs typeface="Times New Roman" panose="02020603050405020304"/>
                      </a:endParaRPr>
                    </a:p>
                    <a:p>
                      <a:pPr>
                        <a:lnSpc>
                          <a:spcPct val="100000"/>
                        </a:lnSpc>
                        <a:spcBef>
                          <a:spcPts val="40"/>
                        </a:spcBef>
                      </a:pPr>
                      <a:endParaRPr sz="1350">
                        <a:latin typeface="Times New Roman" panose="02020603050405020304"/>
                        <a:cs typeface="Times New Roman" panose="02020603050405020304"/>
                      </a:endParaRPr>
                    </a:p>
                    <a:p>
                      <a:pPr algn="ctr">
                        <a:lnSpc>
                          <a:spcPct val="100000"/>
                        </a:lnSpc>
                      </a:pPr>
                      <a:r>
                        <a:rPr sz="900" spc="-5" dirty="0">
                          <a:latin typeface="Arial" panose="020B0604020202020204"/>
                          <a:cs typeface="Arial" panose="020B0604020202020204"/>
                        </a:rPr>
                        <a:t>A</a:t>
                      </a:r>
                      <a:r>
                        <a:rPr sz="900" spc="-5" dirty="0">
                          <a:latin typeface="Symbol" panose="05050102010706020507"/>
                          <a:cs typeface="Symbol" panose="05050102010706020507"/>
                        </a:rPr>
                        <a:t></a:t>
                      </a:r>
                      <a:r>
                        <a:rPr sz="900" spc="-5" dirty="0">
                          <a:latin typeface="Arial" panose="020B0604020202020204"/>
                          <a:cs typeface="Arial" panose="020B0604020202020204"/>
                        </a:rPr>
                        <a:t>B</a:t>
                      </a:r>
                      <a:endParaRPr sz="900">
                        <a:latin typeface="Arial" panose="020B0604020202020204"/>
                        <a:cs typeface="Arial" panose="020B0604020202020204"/>
                      </a:endParaRPr>
                    </a:p>
                  </a:txBody>
                  <a:tcPr marL="0" marR="0" marT="0" marB="0">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p>
                      <a:pPr>
                        <a:lnSpc>
                          <a:spcPct val="100000"/>
                        </a:lnSpc>
                      </a:pPr>
                      <a:endParaRPr sz="1000">
                        <a:latin typeface="Times New Roman" panose="02020603050405020304"/>
                        <a:cs typeface="Times New Roman" panose="02020603050405020304"/>
                      </a:endParaRPr>
                    </a:p>
                    <a:p>
                      <a:pPr>
                        <a:lnSpc>
                          <a:spcPct val="100000"/>
                        </a:lnSpc>
                        <a:spcBef>
                          <a:spcPts val="40"/>
                        </a:spcBef>
                      </a:pPr>
                      <a:endParaRPr sz="1050">
                        <a:latin typeface="Times New Roman" panose="02020603050405020304"/>
                        <a:cs typeface="Times New Roman" panose="02020603050405020304"/>
                      </a:endParaRPr>
                    </a:p>
                    <a:p>
                      <a:pPr marL="165735">
                        <a:lnSpc>
                          <a:spcPct val="100000"/>
                        </a:lnSpc>
                      </a:pPr>
                      <a:r>
                        <a:rPr sz="900" dirty="0">
                          <a:latin typeface="Arial" panose="020B0604020202020204"/>
                          <a:cs typeface="Arial" panose="020B0604020202020204"/>
                        </a:rPr>
                        <a:t>F</a:t>
                      </a:r>
                      <a:endParaRPr sz="900">
                        <a:latin typeface="Arial" panose="020B0604020202020204"/>
                        <a:cs typeface="Arial" panose="020B0604020202020204"/>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dirty="0">
                          <a:latin typeface="Arial" panose="020B0604020202020204"/>
                          <a:cs typeface="Arial" panose="020B0604020202020204"/>
                        </a:rPr>
                        <a:t>A</a:t>
                      </a:r>
                      <a:r>
                        <a:rPr sz="1800" b="1" dirty="0">
                          <a:latin typeface="Symbol" panose="05050102010706020507"/>
                          <a:cs typeface="Symbol" panose="05050102010706020507"/>
                        </a:rPr>
                        <a:t></a:t>
                      </a:r>
                      <a:r>
                        <a:rPr sz="1800" b="1" dirty="0">
                          <a:latin typeface="Arial" panose="020B0604020202020204"/>
                          <a:cs typeface="Arial" panose="020B0604020202020204"/>
                        </a:rPr>
                        <a:t>B=T</a:t>
                      </a:r>
                      <a:endParaRPr lang="en-US" sz="1800" b="1" dirty="0">
                        <a:latin typeface="Arial" panose="020B0604020202020204"/>
                        <a:cs typeface="Arial" panose="020B0604020202020204"/>
                      </a:endParaRPr>
                    </a:p>
                    <a:p>
                      <a:pPr marL="85090">
                        <a:lnSpc>
                          <a:spcPct val="100000"/>
                        </a:lnSpc>
                        <a:spcBef>
                          <a:spcPts val="265"/>
                        </a:spcBef>
                      </a:pPr>
                      <a:r>
                        <a:rPr lang="zh-CN" altLang="en-US" sz="1800" dirty="0">
                          <a:solidFill>
                            <a:srgbClr val="FF0000"/>
                          </a:solidFill>
                          <a:latin typeface="仿宋" panose="02010609060101010101" pitchFamily="49" charset="-122"/>
                          <a:ea typeface="仿宋" panose="02010609060101010101" pitchFamily="49" charset="-122"/>
                          <a:cs typeface="Arial" panose="020B0604020202020204"/>
                        </a:rPr>
                        <a:t>使得被测试程序中的每条可执行语句至少被执行一次。</a:t>
                      </a:r>
                      <a:endParaRPr sz="1800" dirty="0">
                        <a:solidFill>
                          <a:srgbClr val="FF0000"/>
                        </a:solidFill>
                        <a:latin typeface="仿宋" panose="02010609060101010101" pitchFamily="49" charset="-122"/>
                        <a:ea typeface="仿宋" panose="02010609060101010101" pitchFamily="49" charset="-122"/>
                        <a:cs typeface="Arial" panose="020B0604020202020204"/>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011870">
                <a:tc>
                  <a:txBody>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spcBef>
                          <a:spcPts val="35"/>
                        </a:spcBef>
                      </a:pPr>
                      <a:endParaRPr sz="2250">
                        <a:latin typeface="Times New Roman" panose="02020603050405020304"/>
                        <a:cs typeface="Times New Roman" panose="02020603050405020304"/>
                      </a:endParaRPr>
                    </a:p>
                    <a:p>
                      <a:pPr marR="418465" algn="r">
                        <a:lnSpc>
                          <a:spcPct val="100000"/>
                        </a:lnSpc>
                        <a:spcBef>
                          <a:spcPts val="5"/>
                        </a:spcBef>
                      </a:pPr>
                      <a:r>
                        <a:rPr sz="1800" b="1" spc="5" dirty="0">
                          <a:latin typeface="宋体" panose="02010600030101010101" pitchFamily="2" charset="-122"/>
                          <a:cs typeface="宋体" panose="02010600030101010101" pitchFamily="2" charset="-122"/>
                        </a:rPr>
                        <a:t>判定覆盖</a:t>
                      </a:r>
                      <a:endParaRPr sz="18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p>
                      <a:pPr marR="157480" algn="r">
                        <a:lnSpc>
                          <a:spcPct val="100000"/>
                        </a:lnSpc>
                        <a:spcBef>
                          <a:spcPts val="730"/>
                        </a:spcBef>
                      </a:pPr>
                      <a:r>
                        <a:rPr sz="900" dirty="0">
                          <a:latin typeface="Arial" panose="020B0604020202020204"/>
                          <a:cs typeface="Arial" panose="020B0604020202020204"/>
                        </a:rPr>
                        <a:t>T</a:t>
                      </a:r>
                      <a:endParaRPr sz="900">
                        <a:latin typeface="Arial" panose="020B0604020202020204"/>
                        <a:cs typeface="Arial" panose="020B0604020202020204"/>
                      </a:endParaRPr>
                    </a:p>
                  </a:txBody>
                  <a:tcPr marL="0" marR="0" marT="0" marB="0">
                    <a:lnL w="12700">
                      <a:solidFill>
                        <a:srgbClr val="000000"/>
                      </a:solidFill>
                      <a:prstDash val="solid"/>
                    </a:lnL>
                    <a:lnT w="12700">
                      <a:solidFill>
                        <a:srgbClr val="000000"/>
                      </a:solidFill>
                      <a:prstDash val="solid"/>
                    </a:lnT>
                    <a:lnB w="28575">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p>
                      <a:pPr>
                        <a:lnSpc>
                          <a:spcPct val="100000"/>
                        </a:lnSpc>
                        <a:spcBef>
                          <a:spcPts val="40"/>
                        </a:spcBef>
                      </a:pPr>
                      <a:endParaRPr sz="1000">
                        <a:latin typeface="Times New Roman" panose="02020603050405020304"/>
                        <a:cs typeface="Times New Roman" panose="02020603050405020304"/>
                      </a:endParaRPr>
                    </a:p>
                    <a:p>
                      <a:pPr algn="ctr">
                        <a:lnSpc>
                          <a:spcPct val="100000"/>
                        </a:lnSpc>
                      </a:pPr>
                      <a:r>
                        <a:rPr sz="900" spc="-5" dirty="0">
                          <a:latin typeface="Arial" panose="020B0604020202020204"/>
                          <a:cs typeface="Arial" panose="020B0604020202020204"/>
                        </a:rPr>
                        <a:t>A</a:t>
                      </a:r>
                      <a:r>
                        <a:rPr sz="900" spc="-5" dirty="0">
                          <a:latin typeface="Symbol" panose="05050102010706020507"/>
                          <a:cs typeface="Symbol" panose="05050102010706020507"/>
                        </a:rPr>
                        <a:t></a:t>
                      </a:r>
                      <a:r>
                        <a:rPr sz="900" spc="-5" dirty="0">
                          <a:latin typeface="Arial" panose="020B0604020202020204"/>
                          <a:cs typeface="Arial" panose="020B0604020202020204"/>
                        </a:rPr>
                        <a:t>B</a:t>
                      </a:r>
                      <a:endParaRPr sz="900">
                        <a:latin typeface="Arial" panose="020B0604020202020204"/>
                        <a:cs typeface="Arial" panose="020B0604020202020204"/>
                      </a:endParaRPr>
                    </a:p>
                  </a:txBody>
                  <a:tcPr marL="0" marR="0" marT="0" marB="0">
                    <a:lnT w="12700">
                      <a:solidFill>
                        <a:srgbClr val="000000"/>
                      </a:solidFill>
                      <a:prstDash val="solid"/>
                    </a:lnT>
                    <a:lnB w="28575">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p>
                      <a:pPr marL="165735">
                        <a:lnSpc>
                          <a:spcPct val="100000"/>
                        </a:lnSpc>
                        <a:spcBef>
                          <a:spcPts val="730"/>
                        </a:spcBef>
                      </a:pPr>
                      <a:r>
                        <a:rPr sz="900" dirty="0">
                          <a:latin typeface="Arial" panose="020B0604020202020204"/>
                          <a:cs typeface="Arial" panose="020B0604020202020204"/>
                        </a:rPr>
                        <a:t>F</a:t>
                      </a:r>
                      <a:endParaRPr sz="900">
                        <a:latin typeface="Arial" panose="020B0604020202020204"/>
                        <a:cs typeface="Arial" panose="020B0604020202020204"/>
                      </a:endParaRPr>
                    </a:p>
                  </a:txBody>
                  <a:tcPr marL="0" marR="0" marT="0" marB="0">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65"/>
                        </a:spcBef>
                      </a:pPr>
                      <a:r>
                        <a:rPr sz="1800" b="1" dirty="0">
                          <a:latin typeface="Arial" panose="020B0604020202020204"/>
                          <a:cs typeface="Arial" panose="020B0604020202020204"/>
                        </a:rPr>
                        <a:t>A</a:t>
                      </a:r>
                      <a:r>
                        <a:rPr sz="1800" b="1" dirty="0">
                          <a:latin typeface="Symbol" panose="05050102010706020507"/>
                          <a:cs typeface="Symbol" panose="05050102010706020507"/>
                        </a:rPr>
                        <a:t></a:t>
                      </a:r>
                      <a:r>
                        <a:rPr sz="1800" b="1" dirty="0">
                          <a:latin typeface="Arial" panose="020B0604020202020204"/>
                          <a:cs typeface="Arial" panose="020B0604020202020204"/>
                        </a:rPr>
                        <a:t>B=T</a:t>
                      </a:r>
                      <a:endParaRPr sz="1800" dirty="0">
                        <a:latin typeface="Arial" panose="020B0604020202020204"/>
                        <a:cs typeface="Arial" panose="020B0604020202020204"/>
                      </a:endParaRPr>
                    </a:p>
                    <a:p>
                      <a:pPr marL="85090">
                        <a:lnSpc>
                          <a:spcPct val="100000"/>
                        </a:lnSpc>
                        <a:spcBef>
                          <a:spcPts val="1080"/>
                        </a:spcBef>
                      </a:pPr>
                      <a:r>
                        <a:rPr sz="1800" b="1" dirty="0">
                          <a:latin typeface="Arial" panose="020B0604020202020204"/>
                          <a:cs typeface="Arial" panose="020B0604020202020204"/>
                        </a:rPr>
                        <a:t>A</a:t>
                      </a:r>
                      <a:r>
                        <a:rPr sz="1800" b="1" dirty="0">
                          <a:latin typeface="Symbol" panose="05050102010706020507"/>
                          <a:cs typeface="Symbol" panose="05050102010706020507"/>
                        </a:rPr>
                        <a:t></a:t>
                      </a:r>
                      <a:r>
                        <a:rPr sz="1800" b="1" dirty="0">
                          <a:latin typeface="Arial" panose="020B0604020202020204"/>
                          <a:cs typeface="Arial" panose="020B0604020202020204"/>
                        </a:rPr>
                        <a:t>B=F</a:t>
                      </a:r>
                      <a:endParaRPr lang="en-US" sz="1800" b="1" dirty="0">
                        <a:latin typeface="Arial" panose="020B0604020202020204"/>
                        <a:cs typeface="Arial" panose="020B0604020202020204"/>
                      </a:endParaRPr>
                    </a:p>
                    <a:p>
                      <a:pPr marL="85090">
                        <a:lnSpc>
                          <a:spcPct val="100000"/>
                        </a:lnSpc>
                        <a:spcBef>
                          <a:spcPts val="1080"/>
                        </a:spcBef>
                      </a:pPr>
                      <a:r>
                        <a:rPr lang="zh-CN" altLang="en-US" sz="1800" dirty="0">
                          <a:solidFill>
                            <a:srgbClr val="FF0000"/>
                          </a:solidFill>
                          <a:latin typeface="仿宋" panose="02010609060101010101" pitchFamily="49" charset="-122"/>
                          <a:ea typeface="仿宋" panose="02010609060101010101" pitchFamily="49" charset="-122"/>
                          <a:cs typeface="Arial" panose="020B0604020202020204"/>
                        </a:rPr>
                        <a:t>每一判定的每个分支至少执行一次。</a:t>
                      </a: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3" name="TextBox 2"/>
          <p:cNvSpPr txBox="1"/>
          <p:nvPr/>
        </p:nvSpPr>
        <p:spPr>
          <a:xfrm>
            <a:off x="4636055" y="3212861"/>
            <a:ext cx="543739" cy="307777"/>
          </a:xfrm>
          <a:prstGeom prst="rect">
            <a:avLst/>
          </a:prstGeom>
          <a:noFill/>
        </p:spPr>
        <p:txBody>
          <a:bodyPr wrap="none" rtlCol="0">
            <a:spAutoFit/>
          </a:bodyPr>
          <a:lstStyle/>
          <a:p>
            <a:r>
              <a:rPr lang="zh-CN" altLang="en-US" sz="1400" dirty="0">
                <a:latin typeface="仿宋" panose="02010609060101010101" pitchFamily="49" charset="-122"/>
                <a:ea typeface="仿宋" panose="02010609060101010101" pitchFamily="49" charset="-122"/>
              </a:rPr>
              <a:t>语句</a:t>
            </a:r>
            <a:endParaRPr lang="en-US" sz="1400" dirty="0">
              <a:latin typeface="仿宋" panose="02010609060101010101" pitchFamily="49" charset="-122"/>
              <a:ea typeface="仿宋" panose="02010609060101010101" pitchFamily="49" charset="-122"/>
            </a:endParaRPr>
          </a:p>
        </p:txBody>
      </p:sp>
      <p:sp>
        <p:nvSpPr>
          <p:cNvPr id="31" name="TextBox 2"/>
          <p:cNvSpPr txBox="1"/>
          <p:nvPr/>
        </p:nvSpPr>
        <p:spPr>
          <a:xfrm>
            <a:off x="4645022" y="4952012"/>
            <a:ext cx="543739" cy="307777"/>
          </a:xfrm>
          <a:prstGeom prst="rect">
            <a:avLst/>
          </a:prstGeom>
          <a:noFill/>
        </p:spPr>
        <p:txBody>
          <a:bodyPr wrap="none" rtlCol="0">
            <a:spAutoFit/>
          </a:bodyPr>
          <a:lstStyle/>
          <a:p>
            <a:r>
              <a:rPr lang="zh-CN" altLang="en-US" sz="1400" dirty="0">
                <a:latin typeface="仿宋" panose="02010609060101010101" pitchFamily="49" charset="-122"/>
                <a:ea typeface="仿宋" panose="02010609060101010101" pitchFamily="49" charset="-122"/>
              </a:rPr>
              <a:t>语句</a:t>
            </a:r>
            <a:endParaRPr lang="en-US" sz="1400" dirty="0">
              <a:latin typeface="仿宋" panose="02010609060101010101" pitchFamily="49" charset="-122"/>
              <a:ea typeface="仿宋" panose="02010609060101010101" pitchFamily="49" charset="-122"/>
            </a:endParaRPr>
          </a:p>
        </p:txBody>
      </p:sp>
      <p:sp>
        <p:nvSpPr>
          <p:cNvPr id="32" name="TextBox 2"/>
          <p:cNvSpPr txBox="1"/>
          <p:nvPr/>
        </p:nvSpPr>
        <p:spPr>
          <a:xfrm>
            <a:off x="5873186" y="4952009"/>
            <a:ext cx="543739" cy="307777"/>
          </a:xfrm>
          <a:prstGeom prst="rect">
            <a:avLst/>
          </a:prstGeom>
          <a:noFill/>
        </p:spPr>
        <p:txBody>
          <a:bodyPr wrap="none" rtlCol="0">
            <a:spAutoFit/>
          </a:bodyPr>
          <a:lstStyle/>
          <a:p>
            <a:r>
              <a:rPr lang="zh-CN" altLang="en-US" sz="1400" dirty="0">
                <a:latin typeface="仿宋" panose="02010609060101010101" pitchFamily="49" charset="-122"/>
                <a:ea typeface="仿宋" panose="02010609060101010101" pitchFamily="49" charset="-122"/>
              </a:rPr>
              <a:t>语句</a:t>
            </a:r>
            <a:endParaRPr lang="en-US" sz="1400" dirty="0">
              <a:latin typeface="仿宋" panose="02010609060101010101" pitchFamily="49" charset="-122"/>
              <a:ea typeface="仿宋"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逻辑覆盖：五种覆盖标准的对比</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19</a:t>
            </a:fld>
            <a:endParaRPr lang="zh-CN" altLang="en-US"/>
          </a:p>
        </p:txBody>
      </p:sp>
      <p:sp>
        <p:nvSpPr>
          <p:cNvPr id="5" name="object 9"/>
          <p:cNvSpPr/>
          <p:nvPr/>
        </p:nvSpPr>
        <p:spPr>
          <a:xfrm>
            <a:off x="5194167" y="4983905"/>
            <a:ext cx="755650" cy="323850"/>
          </a:xfrm>
          <a:custGeom>
            <a:avLst/>
            <a:gdLst/>
            <a:ahLst/>
            <a:cxnLst/>
            <a:rect l="l" t="t" r="r" b="b"/>
            <a:pathLst>
              <a:path w="755650" h="323850">
                <a:moveTo>
                  <a:pt x="377698" y="0"/>
                </a:moveTo>
                <a:lnTo>
                  <a:pt x="0" y="161858"/>
                </a:lnTo>
                <a:lnTo>
                  <a:pt x="377698" y="323717"/>
                </a:lnTo>
                <a:lnTo>
                  <a:pt x="755333" y="161858"/>
                </a:lnTo>
                <a:lnTo>
                  <a:pt x="377698" y="0"/>
                </a:lnTo>
                <a:close/>
              </a:path>
            </a:pathLst>
          </a:custGeom>
          <a:ln w="4760">
            <a:solidFill>
              <a:srgbClr val="000000"/>
            </a:solidFill>
          </a:ln>
        </p:spPr>
        <p:txBody>
          <a:bodyPr wrap="square" lIns="0" tIns="0" rIns="0" bIns="0" rtlCol="0"/>
          <a:lstStyle/>
          <a:p>
            <a:endParaRPr/>
          </a:p>
        </p:txBody>
      </p:sp>
      <p:sp>
        <p:nvSpPr>
          <p:cNvPr id="6" name="object 10"/>
          <p:cNvSpPr/>
          <p:nvPr/>
        </p:nvSpPr>
        <p:spPr>
          <a:xfrm>
            <a:off x="5552822" y="4745877"/>
            <a:ext cx="38100" cy="238125"/>
          </a:xfrm>
          <a:custGeom>
            <a:avLst/>
            <a:gdLst/>
            <a:ahLst/>
            <a:cxnLst/>
            <a:rect l="l" t="t" r="r" b="b"/>
            <a:pathLst>
              <a:path w="38100" h="238125">
                <a:moveTo>
                  <a:pt x="15869" y="199943"/>
                </a:moveTo>
                <a:lnTo>
                  <a:pt x="0" y="199943"/>
                </a:lnTo>
                <a:lnTo>
                  <a:pt x="19043" y="238027"/>
                </a:lnTo>
                <a:lnTo>
                  <a:pt x="33326" y="209464"/>
                </a:lnTo>
                <a:lnTo>
                  <a:pt x="17291" y="209464"/>
                </a:lnTo>
                <a:lnTo>
                  <a:pt x="15869" y="208042"/>
                </a:lnTo>
                <a:lnTo>
                  <a:pt x="15869" y="199943"/>
                </a:lnTo>
                <a:close/>
              </a:path>
              <a:path w="38100" h="238125">
                <a:moveTo>
                  <a:pt x="22217" y="0"/>
                </a:moveTo>
                <a:lnTo>
                  <a:pt x="15869" y="0"/>
                </a:lnTo>
                <a:lnTo>
                  <a:pt x="15869" y="208042"/>
                </a:lnTo>
                <a:lnTo>
                  <a:pt x="17291" y="209464"/>
                </a:lnTo>
                <a:lnTo>
                  <a:pt x="20795" y="209464"/>
                </a:lnTo>
                <a:lnTo>
                  <a:pt x="22217" y="208042"/>
                </a:lnTo>
                <a:lnTo>
                  <a:pt x="22217" y="0"/>
                </a:lnTo>
                <a:close/>
              </a:path>
              <a:path w="38100" h="238125">
                <a:moveTo>
                  <a:pt x="38087" y="199943"/>
                </a:moveTo>
                <a:lnTo>
                  <a:pt x="22217" y="199943"/>
                </a:lnTo>
                <a:lnTo>
                  <a:pt x="22217" y="208042"/>
                </a:lnTo>
                <a:lnTo>
                  <a:pt x="20795" y="209464"/>
                </a:lnTo>
                <a:lnTo>
                  <a:pt x="33326" y="209464"/>
                </a:lnTo>
                <a:lnTo>
                  <a:pt x="38087" y="199943"/>
                </a:lnTo>
                <a:close/>
              </a:path>
            </a:pathLst>
          </a:custGeom>
          <a:solidFill>
            <a:srgbClr val="000000"/>
          </a:solidFill>
        </p:spPr>
        <p:txBody>
          <a:bodyPr wrap="square" lIns="0" tIns="0" rIns="0" bIns="0" rtlCol="0"/>
          <a:lstStyle/>
          <a:p>
            <a:endParaRPr/>
          </a:p>
        </p:txBody>
      </p:sp>
      <p:sp>
        <p:nvSpPr>
          <p:cNvPr id="7" name="object 11"/>
          <p:cNvSpPr/>
          <p:nvPr/>
        </p:nvSpPr>
        <p:spPr>
          <a:xfrm>
            <a:off x="4922795" y="5142590"/>
            <a:ext cx="274955" cy="309880"/>
          </a:xfrm>
          <a:custGeom>
            <a:avLst/>
            <a:gdLst/>
            <a:ahLst/>
            <a:cxnLst/>
            <a:rect l="l" t="t" r="r" b="b"/>
            <a:pathLst>
              <a:path w="274954" h="309879">
                <a:moveTo>
                  <a:pt x="15869" y="271351"/>
                </a:moveTo>
                <a:lnTo>
                  <a:pt x="0" y="271351"/>
                </a:lnTo>
                <a:lnTo>
                  <a:pt x="19043" y="309439"/>
                </a:lnTo>
                <a:lnTo>
                  <a:pt x="33326" y="280872"/>
                </a:lnTo>
                <a:lnTo>
                  <a:pt x="17291" y="280872"/>
                </a:lnTo>
                <a:lnTo>
                  <a:pt x="15869" y="279450"/>
                </a:lnTo>
                <a:lnTo>
                  <a:pt x="15869" y="271351"/>
                </a:lnTo>
                <a:close/>
              </a:path>
              <a:path w="274954" h="309879">
                <a:moveTo>
                  <a:pt x="273123" y="0"/>
                </a:moveTo>
                <a:lnTo>
                  <a:pt x="17291" y="0"/>
                </a:lnTo>
                <a:lnTo>
                  <a:pt x="15869" y="1421"/>
                </a:lnTo>
                <a:lnTo>
                  <a:pt x="15869" y="279450"/>
                </a:lnTo>
                <a:lnTo>
                  <a:pt x="17291" y="280872"/>
                </a:lnTo>
                <a:lnTo>
                  <a:pt x="20795" y="280872"/>
                </a:lnTo>
                <a:lnTo>
                  <a:pt x="22217" y="279450"/>
                </a:lnTo>
                <a:lnTo>
                  <a:pt x="22217" y="6347"/>
                </a:lnTo>
                <a:lnTo>
                  <a:pt x="19043" y="6347"/>
                </a:lnTo>
                <a:lnTo>
                  <a:pt x="22217" y="3173"/>
                </a:lnTo>
                <a:lnTo>
                  <a:pt x="274545" y="3173"/>
                </a:lnTo>
                <a:lnTo>
                  <a:pt x="274545" y="1421"/>
                </a:lnTo>
                <a:lnTo>
                  <a:pt x="273123" y="0"/>
                </a:lnTo>
                <a:close/>
              </a:path>
              <a:path w="274954" h="309879">
                <a:moveTo>
                  <a:pt x="38087" y="271351"/>
                </a:moveTo>
                <a:lnTo>
                  <a:pt x="22217" y="271351"/>
                </a:lnTo>
                <a:lnTo>
                  <a:pt x="22217" y="279450"/>
                </a:lnTo>
                <a:lnTo>
                  <a:pt x="20795" y="280872"/>
                </a:lnTo>
                <a:lnTo>
                  <a:pt x="33326" y="280872"/>
                </a:lnTo>
                <a:lnTo>
                  <a:pt x="38087" y="271351"/>
                </a:lnTo>
                <a:close/>
              </a:path>
              <a:path w="274954" h="309879">
                <a:moveTo>
                  <a:pt x="22217" y="3173"/>
                </a:moveTo>
                <a:lnTo>
                  <a:pt x="19043" y="6347"/>
                </a:lnTo>
                <a:lnTo>
                  <a:pt x="22217" y="6347"/>
                </a:lnTo>
                <a:lnTo>
                  <a:pt x="22217" y="3173"/>
                </a:lnTo>
                <a:close/>
              </a:path>
              <a:path w="274954" h="309879">
                <a:moveTo>
                  <a:pt x="274545" y="3173"/>
                </a:moveTo>
                <a:lnTo>
                  <a:pt x="22217" y="3173"/>
                </a:lnTo>
                <a:lnTo>
                  <a:pt x="22217" y="6347"/>
                </a:lnTo>
                <a:lnTo>
                  <a:pt x="273123" y="6347"/>
                </a:lnTo>
                <a:lnTo>
                  <a:pt x="274545" y="4925"/>
                </a:lnTo>
                <a:lnTo>
                  <a:pt x="274545" y="3173"/>
                </a:lnTo>
                <a:close/>
              </a:path>
            </a:pathLst>
          </a:custGeom>
          <a:solidFill>
            <a:srgbClr val="000000"/>
          </a:solidFill>
        </p:spPr>
        <p:txBody>
          <a:bodyPr wrap="square" lIns="0" tIns="0" rIns="0" bIns="0" rtlCol="0"/>
          <a:lstStyle/>
          <a:p>
            <a:endParaRPr/>
          </a:p>
        </p:txBody>
      </p:sp>
      <p:sp>
        <p:nvSpPr>
          <p:cNvPr id="8" name="object 12"/>
          <p:cNvSpPr/>
          <p:nvPr/>
        </p:nvSpPr>
        <p:spPr>
          <a:xfrm>
            <a:off x="5946327" y="5142590"/>
            <a:ext cx="239395" cy="309880"/>
          </a:xfrm>
          <a:custGeom>
            <a:avLst/>
            <a:gdLst/>
            <a:ahLst/>
            <a:cxnLst/>
            <a:rect l="l" t="t" r="r" b="b"/>
            <a:pathLst>
              <a:path w="239395" h="309879">
                <a:moveTo>
                  <a:pt x="216716" y="271351"/>
                </a:moveTo>
                <a:lnTo>
                  <a:pt x="200846" y="271351"/>
                </a:lnTo>
                <a:lnTo>
                  <a:pt x="219890" y="309439"/>
                </a:lnTo>
                <a:lnTo>
                  <a:pt x="234173" y="280872"/>
                </a:lnTo>
                <a:lnTo>
                  <a:pt x="218112" y="280872"/>
                </a:lnTo>
                <a:lnTo>
                  <a:pt x="216716" y="279450"/>
                </a:lnTo>
                <a:lnTo>
                  <a:pt x="216716" y="271351"/>
                </a:lnTo>
                <a:close/>
              </a:path>
              <a:path w="239395" h="309879">
                <a:moveTo>
                  <a:pt x="216716" y="3173"/>
                </a:moveTo>
                <a:lnTo>
                  <a:pt x="216716" y="279450"/>
                </a:lnTo>
                <a:lnTo>
                  <a:pt x="218112" y="280872"/>
                </a:lnTo>
                <a:lnTo>
                  <a:pt x="221667" y="280872"/>
                </a:lnTo>
                <a:lnTo>
                  <a:pt x="223064" y="279450"/>
                </a:lnTo>
                <a:lnTo>
                  <a:pt x="223064" y="6347"/>
                </a:lnTo>
                <a:lnTo>
                  <a:pt x="219890" y="6347"/>
                </a:lnTo>
                <a:lnTo>
                  <a:pt x="216716" y="3173"/>
                </a:lnTo>
                <a:close/>
              </a:path>
              <a:path w="239395" h="309879">
                <a:moveTo>
                  <a:pt x="238933" y="271351"/>
                </a:moveTo>
                <a:lnTo>
                  <a:pt x="223064" y="271351"/>
                </a:lnTo>
                <a:lnTo>
                  <a:pt x="223064" y="279450"/>
                </a:lnTo>
                <a:lnTo>
                  <a:pt x="221667" y="280872"/>
                </a:lnTo>
                <a:lnTo>
                  <a:pt x="234173" y="280872"/>
                </a:lnTo>
                <a:lnTo>
                  <a:pt x="238933" y="271351"/>
                </a:lnTo>
                <a:close/>
              </a:path>
              <a:path w="239395" h="309879">
                <a:moveTo>
                  <a:pt x="221667" y="0"/>
                </a:moveTo>
                <a:lnTo>
                  <a:pt x="1523" y="0"/>
                </a:lnTo>
                <a:lnTo>
                  <a:pt x="0" y="1421"/>
                </a:lnTo>
                <a:lnTo>
                  <a:pt x="0" y="4925"/>
                </a:lnTo>
                <a:lnTo>
                  <a:pt x="1523" y="6347"/>
                </a:lnTo>
                <a:lnTo>
                  <a:pt x="216716" y="6347"/>
                </a:lnTo>
                <a:lnTo>
                  <a:pt x="216716" y="3173"/>
                </a:lnTo>
                <a:lnTo>
                  <a:pt x="223064" y="3173"/>
                </a:lnTo>
                <a:lnTo>
                  <a:pt x="223064" y="1421"/>
                </a:lnTo>
                <a:lnTo>
                  <a:pt x="221667" y="0"/>
                </a:lnTo>
                <a:close/>
              </a:path>
              <a:path w="239395" h="309879">
                <a:moveTo>
                  <a:pt x="223064" y="3173"/>
                </a:moveTo>
                <a:lnTo>
                  <a:pt x="216716" y="3173"/>
                </a:lnTo>
                <a:lnTo>
                  <a:pt x="219890" y="6347"/>
                </a:lnTo>
                <a:lnTo>
                  <a:pt x="223064" y="6347"/>
                </a:lnTo>
                <a:lnTo>
                  <a:pt x="223064" y="3173"/>
                </a:lnTo>
                <a:close/>
              </a:path>
            </a:pathLst>
          </a:custGeom>
          <a:solidFill>
            <a:srgbClr val="000000"/>
          </a:solidFill>
        </p:spPr>
        <p:txBody>
          <a:bodyPr wrap="square" lIns="0" tIns="0" rIns="0" bIns="0" rtlCol="0"/>
          <a:lstStyle/>
          <a:p>
            <a:endParaRPr/>
          </a:p>
        </p:txBody>
      </p:sp>
      <p:sp>
        <p:nvSpPr>
          <p:cNvPr id="9" name="object 13"/>
          <p:cNvSpPr/>
          <p:nvPr/>
        </p:nvSpPr>
        <p:spPr>
          <a:xfrm>
            <a:off x="5194167" y="3316277"/>
            <a:ext cx="755650" cy="323850"/>
          </a:xfrm>
          <a:custGeom>
            <a:avLst/>
            <a:gdLst/>
            <a:ahLst/>
            <a:cxnLst/>
            <a:rect l="l" t="t" r="r" b="b"/>
            <a:pathLst>
              <a:path w="755650" h="323850">
                <a:moveTo>
                  <a:pt x="377698" y="0"/>
                </a:moveTo>
                <a:lnTo>
                  <a:pt x="0" y="161858"/>
                </a:lnTo>
                <a:lnTo>
                  <a:pt x="377698" y="323717"/>
                </a:lnTo>
                <a:lnTo>
                  <a:pt x="755333" y="161858"/>
                </a:lnTo>
                <a:lnTo>
                  <a:pt x="377698" y="0"/>
                </a:lnTo>
                <a:close/>
              </a:path>
            </a:pathLst>
          </a:custGeom>
          <a:ln w="4760">
            <a:solidFill>
              <a:srgbClr val="000000"/>
            </a:solidFill>
          </a:ln>
        </p:spPr>
        <p:txBody>
          <a:bodyPr wrap="square" lIns="0" tIns="0" rIns="0" bIns="0" rtlCol="0"/>
          <a:lstStyle/>
          <a:p>
            <a:endParaRPr/>
          </a:p>
        </p:txBody>
      </p:sp>
      <p:sp>
        <p:nvSpPr>
          <p:cNvPr id="10" name="object 14"/>
          <p:cNvSpPr/>
          <p:nvPr/>
        </p:nvSpPr>
        <p:spPr>
          <a:xfrm>
            <a:off x="5552822" y="3078249"/>
            <a:ext cx="38100" cy="238125"/>
          </a:xfrm>
          <a:custGeom>
            <a:avLst/>
            <a:gdLst/>
            <a:ahLst/>
            <a:cxnLst/>
            <a:rect l="l" t="t" r="r" b="b"/>
            <a:pathLst>
              <a:path w="38100" h="238125">
                <a:moveTo>
                  <a:pt x="15869" y="199943"/>
                </a:moveTo>
                <a:lnTo>
                  <a:pt x="0" y="199943"/>
                </a:lnTo>
                <a:lnTo>
                  <a:pt x="19043" y="238027"/>
                </a:lnTo>
                <a:lnTo>
                  <a:pt x="33326" y="209464"/>
                </a:lnTo>
                <a:lnTo>
                  <a:pt x="17291" y="209464"/>
                </a:lnTo>
                <a:lnTo>
                  <a:pt x="15869" y="208042"/>
                </a:lnTo>
                <a:lnTo>
                  <a:pt x="15869" y="199943"/>
                </a:lnTo>
                <a:close/>
              </a:path>
              <a:path w="38100" h="238125">
                <a:moveTo>
                  <a:pt x="22217" y="0"/>
                </a:moveTo>
                <a:lnTo>
                  <a:pt x="15869" y="0"/>
                </a:lnTo>
                <a:lnTo>
                  <a:pt x="15869" y="208042"/>
                </a:lnTo>
                <a:lnTo>
                  <a:pt x="17291" y="209464"/>
                </a:lnTo>
                <a:lnTo>
                  <a:pt x="20795" y="209464"/>
                </a:lnTo>
                <a:lnTo>
                  <a:pt x="22217" y="208042"/>
                </a:lnTo>
                <a:lnTo>
                  <a:pt x="22217" y="0"/>
                </a:lnTo>
                <a:close/>
              </a:path>
              <a:path w="38100" h="238125">
                <a:moveTo>
                  <a:pt x="38087" y="199943"/>
                </a:moveTo>
                <a:lnTo>
                  <a:pt x="22217" y="199943"/>
                </a:lnTo>
                <a:lnTo>
                  <a:pt x="22217" y="208042"/>
                </a:lnTo>
                <a:lnTo>
                  <a:pt x="20795" y="209464"/>
                </a:lnTo>
                <a:lnTo>
                  <a:pt x="33326" y="209464"/>
                </a:lnTo>
                <a:lnTo>
                  <a:pt x="38087" y="199943"/>
                </a:lnTo>
                <a:close/>
              </a:path>
            </a:pathLst>
          </a:custGeom>
          <a:solidFill>
            <a:srgbClr val="000000"/>
          </a:solidFill>
        </p:spPr>
        <p:txBody>
          <a:bodyPr wrap="square" lIns="0" tIns="0" rIns="0" bIns="0" rtlCol="0"/>
          <a:lstStyle/>
          <a:p>
            <a:endParaRPr/>
          </a:p>
        </p:txBody>
      </p:sp>
      <p:sp>
        <p:nvSpPr>
          <p:cNvPr id="11" name="object 15"/>
          <p:cNvSpPr/>
          <p:nvPr/>
        </p:nvSpPr>
        <p:spPr>
          <a:xfrm>
            <a:off x="4922795" y="3474962"/>
            <a:ext cx="274955" cy="309880"/>
          </a:xfrm>
          <a:custGeom>
            <a:avLst/>
            <a:gdLst/>
            <a:ahLst/>
            <a:cxnLst/>
            <a:rect l="l" t="t" r="r" b="b"/>
            <a:pathLst>
              <a:path w="274954" h="309879">
                <a:moveTo>
                  <a:pt x="15869" y="271351"/>
                </a:moveTo>
                <a:lnTo>
                  <a:pt x="0" y="271351"/>
                </a:lnTo>
                <a:lnTo>
                  <a:pt x="19043" y="309439"/>
                </a:lnTo>
                <a:lnTo>
                  <a:pt x="33326" y="280872"/>
                </a:lnTo>
                <a:lnTo>
                  <a:pt x="17291" y="280872"/>
                </a:lnTo>
                <a:lnTo>
                  <a:pt x="15869" y="279450"/>
                </a:lnTo>
                <a:lnTo>
                  <a:pt x="15869" y="271351"/>
                </a:lnTo>
                <a:close/>
              </a:path>
              <a:path w="274954" h="309879">
                <a:moveTo>
                  <a:pt x="273123" y="0"/>
                </a:moveTo>
                <a:lnTo>
                  <a:pt x="17291" y="0"/>
                </a:lnTo>
                <a:lnTo>
                  <a:pt x="15869" y="1421"/>
                </a:lnTo>
                <a:lnTo>
                  <a:pt x="15869" y="279450"/>
                </a:lnTo>
                <a:lnTo>
                  <a:pt x="17291" y="280872"/>
                </a:lnTo>
                <a:lnTo>
                  <a:pt x="20795" y="280872"/>
                </a:lnTo>
                <a:lnTo>
                  <a:pt x="22217" y="279450"/>
                </a:lnTo>
                <a:lnTo>
                  <a:pt x="22217" y="6347"/>
                </a:lnTo>
                <a:lnTo>
                  <a:pt x="19043" y="6347"/>
                </a:lnTo>
                <a:lnTo>
                  <a:pt x="22217" y="3173"/>
                </a:lnTo>
                <a:lnTo>
                  <a:pt x="274545" y="3173"/>
                </a:lnTo>
                <a:lnTo>
                  <a:pt x="274545" y="1421"/>
                </a:lnTo>
                <a:lnTo>
                  <a:pt x="273123" y="0"/>
                </a:lnTo>
                <a:close/>
              </a:path>
              <a:path w="274954" h="309879">
                <a:moveTo>
                  <a:pt x="38087" y="271351"/>
                </a:moveTo>
                <a:lnTo>
                  <a:pt x="22217" y="271351"/>
                </a:lnTo>
                <a:lnTo>
                  <a:pt x="22217" y="279450"/>
                </a:lnTo>
                <a:lnTo>
                  <a:pt x="20795" y="280872"/>
                </a:lnTo>
                <a:lnTo>
                  <a:pt x="33326" y="280872"/>
                </a:lnTo>
                <a:lnTo>
                  <a:pt x="38087" y="271351"/>
                </a:lnTo>
                <a:close/>
              </a:path>
              <a:path w="274954" h="309879">
                <a:moveTo>
                  <a:pt x="22217" y="3173"/>
                </a:moveTo>
                <a:lnTo>
                  <a:pt x="19043" y="6347"/>
                </a:lnTo>
                <a:lnTo>
                  <a:pt x="22217" y="6347"/>
                </a:lnTo>
                <a:lnTo>
                  <a:pt x="22217" y="3173"/>
                </a:lnTo>
                <a:close/>
              </a:path>
              <a:path w="274954" h="309879">
                <a:moveTo>
                  <a:pt x="274545" y="3173"/>
                </a:moveTo>
                <a:lnTo>
                  <a:pt x="22217" y="3173"/>
                </a:lnTo>
                <a:lnTo>
                  <a:pt x="22217" y="6347"/>
                </a:lnTo>
                <a:lnTo>
                  <a:pt x="273123" y="6347"/>
                </a:lnTo>
                <a:lnTo>
                  <a:pt x="274545" y="4925"/>
                </a:lnTo>
                <a:lnTo>
                  <a:pt x="274545" y="3173"/>
                </a:lnTo>
                <a:close/>
              </a:path>
            </a:pathLst>
          </a:custGeom>
          <a:solidFill>
            <a:srgbClr val="000000"/>
          </a:solidFill>
        </p:spPr>
        <p:txBody>
          <a:bodyPr wrap="square" lIns="0" tIns="0" rIns="0" bIns="0" rtlCol="0"/>
          <a:lstStyle/>
          <a:p>
            <a:endParaRPr/>
          </a:p>
        </p:txBody>
      </p:sp>
      <p:sp>
        <p:nvSpPr>
          <p:cNvPr id="12" name="object 16"/>
          <p:cNvSpPr/>
          <p:nvPr/>
        </p:nvSpPr>
        <p:spPr>
          <a:xfrm>
            <a:off x="5946327" y="3474962"/>
            <a:ext cx="239395" cy="309880"/>
          </a:xfrm>
          <a:custGeom>
            <a:avLst/>
            <a:gdLst/>
            <a:ahLst/>
            <a:cxnLst/>
            <a:rect l="l" t="t" r="r" b="b"/>
            <a:pathLst>
              <a:path w="239395" h="309879">
                <a:moveTo>
                  <a:pt x="216716" y="271351"/>
                </a:moveTo>
                <a:lnTo>
                  <a:pt x="200846" y="271351"/>
                </a:lnTo>
                <a:lnTo>
                  <a:pt x="219890" y="309439"/>
                </a:lnTo>
                <a:lnTo>
                  <a:pt x="234173" y="280872"/>
                </a:lnTo>
                <a:lnTo>
                  <a:pt x="218112" y="280872"/>
                </a:lnTo>
                <a:lnTo>
                  <a:pt x="216716" y="279450"/>
                </a:lnTo>
                <a:lnTo>
                  <a:pt x="216716" y="271351"/>
                </a:lnTo>
                <a:close/>
              </a:path>
              <a:path w="239395" h="309879">
                <a:moveTo>
                  <a:pt x="216716" y="3173"/>
                </a:moveTo>
                <a:lnTo>
                  <a:pt x="216716" y="279450"/>
                </a:lnTo>
                <a:lnTo>
                  <a:pt x="218112" y="280872"/>
                </a:lnTo>
                <a:lnTo>
                  <a:pt x="221667" y="280872"/>
                </a:lnTo>
                <a:lnTo>
                  <a:pt x="223064" y="279450"/>
                </a:lnTo>
                <a:lnTo>
                  <a:pt x="223064" y="6347"/>
                </a:lnTo>
                <a:lnTo>
                  <a:pt x="219890" y="6347"/>
                </a:lnTo>
                <a:lnTo>
                  <a:pt x="216716" y="3173"/>
                </a:lnTo>
                <a:close/>
              </a:path>
              <a:path w="239395" h="309879">
                <a:moveTo>
                  <a:pt x="238933" y="271351"/>
                </a:moveTo>
                <a:lnTo>
                  <a:pt x="223064" y="271351"/>
                </a:lnTo>
                <a:lnTo>
                  <a:pt x="223064" y="279450"/>
                </a:lnTo>
                <a:lnTo>
                  <a:pt x="221667" y="280872"/>
                </a:lnTo>
                <a:lnTo>
                  <a:pt x="234173" y="280872"/>
                </a:lnTo>
                <a:lnTo>
                  <a:pt x="238933" y="271351"/>
                </a:lnTo>
                <a:close/>
              </a:path>
              <a:path w="239395" h="309879">
                <a:moveTo>
                  <a:pt x="221667" y="0"/>
                </a:moveTo>
                <a:lnTo>
                  <a:pt x="1523" y="0"/>
                </a:lnTo>
                <a:lnTo>
                  <a:pt x="0" y="1421"/>
                </a:lnTo>
                <a:lnTo>
                  <a:pt x="0" y="4925"/>
                </a:lnTo>
                <a:lnTo>
                  <a:pt x="1523" y="6347"/>
                </a:lnTo>
                <a:lnTo>
                  <a:pt x="216716" y="6347"/>
                </a:lnTo>
                <a:lnTo>
                  <a:pt x="216716" y="3173"/>
                </a:lnTo>
                <a:lnTo>
                  <a:pt x="223064" y="3173"/>
                </a:lnTo>
                <a:lnTo>
                  <a:pt x="223064" y="1421"/>
                </a:lnTo>
                <a:lnTo>
                  <a:pt x="221667" y="0"/>
                </a:lnTo>
                <a:close/>
              </a:path>
              <a:path w="239395" h="309879">
                <a:moveTo>
                  <a:pt x="223064" y="3173"/>
                </a:moveTo>
                <a:lnTo>
                  <a:pt x="216716" y="3173"/>
                </a:lnTo>
                <a:lnTo>
                  <a:pt x="219890" y="6347"/>
                </a:lnTo>
                <a:lnTo>
                  <a:pt x="223064" y="6347"/>
                </a:lnTo>
                <a:lnTo>
                  <a:pt x="223064" y="3173"/>
                </a:lnTo>
                <a:close/>
              </a:path>
            </a:pathLst>
          </a:custGeom>
          <a:solidFill>
            <a:srgbClr val="000000"/>
          </a:solidFill>
        </p:spPr>
        <p:txBody>
          <a:bodyPr wrap="square" lIns="0" tIns="0" rIns="0" bIns="0" rtlCol="0"/>
          <a:lstStyle/>
          <a:p>
            <a:endParaRPr/>
          </a:p>
        </p:txBody>
      </p:sp>
      <p:sp>
        <p:nvSpPr>
          <p:cNvPr id="13" name="object 17"/>
          <p:cNvSpPr/>
          <p:nvPr/>
        </p:nvSpPr>
        <p:spPr>
          <a:xfrm>
            <a:off x="5194167" y="2235126"/>
            <a:ext cx="755650" cy="323850"/>
          </a:xfrm>
          <a:custGeom>
            <a:avLst/>
            <a:gdLst/>
            <a:ahLst/>
            <a:cxnLst/>
            <a:rect l="l" t="t" r="r" b="b"/>
            <a:pathLst>
              <a:path w="755650" h="323850">
                <a:moveTo>
                  <a:pt x="377698" y="0"/>
                </a:moveTo>
                <a:lnTo>
                  <a:pt x="0" y="161858"/>
                </a:lnTo>
                <a:lnTo>
                  <a:pt x="377698" y="323717"/>
                </a:lnTo>
                <a:lnTo>
                  <a:pt x="755333" y="161858"/>
                </a:lnTo>
                <a:lnTo>
                  <a:pt x="377698" y="0"/>
                </a:lnTo>
                <a:close/>
              </a:path>
            </a:pathLst>
          </a:custGeom>
          <a:ln w="4760">
            <a:solidFill>
              <a:srgbClr val="000000"/>
            </a:solidFill>
          </a:ln>
        </p:spPr>
        <p:txBody>
          <a:bodyPr wrap="square" lIns="0" tIns="0" rIns="0" bIns="0" rtlCol="0"/>
          <a:lstStyle/>
          <a:p>
            <a:endParaRPr/>
          </a:p>
        </p:txBody>
      </p:sp>
      <p:sp>
        <p:nvSpPr>
          <p:cNvPr id="14" name="object 18"/>
          <p:cNvSpPr/>
          <p:nvPr/>
        </p:nvSpPr>
        <p:spPr>
          <a:xfrm>
            <a:off x="5552822" y="1997098"/>
            <a:ext cx="38100" cy="238125"/>
          </a:xfrm>
          <a:custGeom>
            <a:avLst/>
            <a:gdLst/>
            <a:ahLst/>
            <a:cxnLst/>
            <a:rect l="l" t="t" r="r" b="b"/>
            <a:pathLst>
              <a:path w="38100" h="238125">
                <a:moveTo>
                  <a:pt x="15869" y="199943"/>
                </a:moveTo>
                <a:lnTo>
                  <a:pt x="0" y="199943"/>
                </a:lnTo>
                <a:lnTo>
                  <a:pt x="19043" y="238027"/>
                </a:lnTo>
                <a:lnTo>
                  <a:pt x="33326" y="209464"/>
                </a:lnTo>
                <a:lnTo>
                  <a:pt x="17291" y="209464"/>
                </a:lnTo>
                <a:lnTo>
                  <a:pt x="15869" y="208042"/>
                </a:lnTo>
                <a:lnTo>
                  <a:pt x="15869" y="199943"/>
                </a:lnTo>
                <a:close/>
              </a:path>
              <a:path w="38100" h="238125">
                <a:moveTo>
                  <a:pt x="22217" y="0"/>
                </a:moveTo>
                <a:lnTo>
                  <a:pt x="15869" y="0"/>
                </a:lnTo>
                <a:lnTo>
                  <a:pt x="15869" y="208042"/>
                </a:lnTo>
                <a:lnTo>
                  <a:pt x="17291" y="209464"/>
                </a:lnTo>
                <a:lnTo>
                  <a:pt x="20795" y="209464"/>
                </a:lnTo>
                <a:lnTo>
                  <a:pt x="22217" y="208042"/>
                </a:lnTo>
                <a:lnTo>
                  <a:pt x="22217" y="0"/>
                </a:lnTo>
                <a:close/>
              </a:path>
              <a:path w="38100" h="238125">
                <a:moveTo>
                  <a:pt x="38087" y="199943"/>
                </a:moveTo>
                <a:lnTo>
                  <a:pt x="22217" y="199943"/>
                </a:lnTo>
                <a:lnTo>
                  <a:pt x="22217" y="208042"/>
                </a:lnTo>
                <a:lnTo>
                  <a:pt x="20795" y="209464"/>
                </a:lnTo>
                <a:lnTo>
                  <a:pt x="33326" y="209464"/>
                </a:lnTo>
                <a:lnTo>
                  <a:pt x="38087" y="199943"/>
                </a:lnTo>
                <a:close/>
              </a:path>
            </a:pathLst>
          </a:custGeom>
          <a:solidFill>
            <a:srgbClr val="000000"/>
          </a:solidFill>
        </p:spPr>
        <p:txBody>
          <a:bodyPr wrap="square" lIns="0" tIns="0" rIns="0" bIns="0" rtlCol="0"/>
          <a:lstStyle/>
          <a:p>
            <a:endParaRPr/>
          </a:p>
        </p:txBody>
      </p:sp>
      <p:sp>
        <p:nvSpPr>
          <p:cNvPr id="15" name="object 19"/>
          <p:cNvSpPr/>
          <p:nvPr/>
        </p:nvSpPr>
        <p:spPr>
          <a:xfrm>
            <a:off x="4922795" y="2393811"/>
            <a:ext cx="274955" cy="309880"/>
          </a:xfrm>
          <a:custGeom>
            <a:avLst/>
            <a:gdLst/>
            <a:ahLst/>
            <a:cxnLst/>
            <a:rect l="l" t="t" r="r" b="b"/>
            <a:pathLst>
              <a:path w="274954" h="309879">
                <a:moveTo>
                  <a:pt x="15869" y="271351"/>
                </a:moveTo>
                <a:lnTo>
                  <a:pt x="0" y="271351"/>
                </a:lnTo>
                <a:lnTo>
                  <a:pt x="19043" y="309439"/>
                </a:lnTo>
                <a:lnTo>
                  <a:pt x="33326" y="280872"/>
                </a:lnTo>
                <a:lnTo>
                  <a:pt x="17291" y="280872"/>
                </a:lnTo>
                <a:lnTo>
                  <a:pt x="15869" y="279450"/>
                </a:lnTo>
                <a:lnTo>
                  <a:pt x="15869" y="271351"/>
                </a:lnTo>
                <a:close/>
              </a:path>
              <a:path w="274954" h="309879">
                <a:moveTo>
                  <a:pt x="273123" y="0"/>
                </a:moveTo>
                <a:lnTo>
                  <a:pt x="17291" y="0"/>
                </a:lnTo>
                <a:lnTo>
                  <a:pt x="15869" y="1421"/>
                </a:lnTo>
                <a:lnTo>
                  <a:pt x="15869" y="279450"/>
                </a:lnTo>
                <a:lnTo>
                  <a:pt x="17291" y="280872"/>
                </a:lnTo>
                <a:lnTo>
                  <a:pt x="20795" y="280872"/>
                </a:lnTo>
                <a:lnTo>
                  <a:pt x="22217" y="279450"/>
                </a:lnTo>
                <a:lnTo>
                  <a:pt x="22217" y="6347"/>
                </a:lnTo>
                <a:lnTo>
                  <a:pt x="19043" y="6347"/>
                </a:lnTo>
                <a:lnTo>
                  <a:pt x="22217" y="3173"/>
                </a:lnTo>
                <a:lnTo>
                  <a:pt x="274545" y="3173"/>
                </a:lnTo>
                <a:lnTo>
                  <a:pt x="274545" y="1421"/>
                </a:lnTo>
                <a:lnTo>
                  <a:pt x="273123" y="0"/>
                </a:lnTo>
                <a:close/>
              </a:path>
              <a:path w="274954" h="309879">
                <a:moveTo>
                  <a:pt x="38087" y="271351"/>
                </a:moveTo>
                <a:lnTo>
                  <a:pt x="22217" y="271351"/>
                </a:lnTo>
                <a:lnTo>
                  <a:pt x="22217" y="279450"/>
                </a:lnTo>
                <a:lnTo>
                  <a:pt x="20795" y="280872"/>
                </a:lnTo>
                <a:lnTo>
                  <a:pt x="33326" y="280872"/>
                </a:lnTo>
                <a:lnTo>
                  <a:pt x="38087" y="271351"/>
                </a:lnTo>
                <a:close/>
              </a:path>
              <a:path w="274954" h="309879">
                <a:moveTo>
                  <a:pt x="22217" y="3173"/>
                </a:moveTo>
                <a:lnTo>
                  <a:pt x="19043" y="6347"/>
                </a:lnTo>
                <a:lnTo>
                  <a:pt x="22217" y="6347"/>
                </a:lnTo>
                <a:lnTo>
                  <a:pt x="22217" y="3173"/>
                </a:lnTo>
                <a:close/>
              </a:path>
              <a:path w="274954" h="309879">
                <a:moveTo>
                  <a:pt x="274545" y="3173"/>
                </a:moveTo>
                <a:lnTo>
                  <a:pt x="22217" y="3173"/>
                </a:lnTo>
                <a:lnTo>
                  <a:pt x="22217" y="6347"/>
                </a:lnTo>
                <a:lnTo>
                  <a:pt x="273123" y="6347"/>
                </a:lnTo>
                <a:lnTo>
                  <a:pt x="274545" y="4925"/>
                </a:lnTo>
                <a:lnTo>
                  <a:pt x="274545" y="3173"/>
                </a:lnTo>
                <a:close/>
              </a:path>
            </a:pathLst>
          </a:custGeom>
          <a:solidFill>
            <a:srgbClr val="000000"/>
          </a:solidFill>
        </p:spPr>
        <p:txBody>
          <a:bodyPr wrap="square" lIns="0" tIns="0" rIns="0" bIns="0" rtlCol="0"/>
          <a:lstStyle/>
          <a:p>
            <a:endParaRPr/>
          </a:p>
        </p:txBody>
      </p:sp>
      <p:sp>
        <p:nvSpPr>
          <p:cNvPr id="16" name="object 20"/>
          <p:cNvSpPr/>
          <p:nvPr/>
        </p:nvSpPr>
        <p:spPr>
          <a:xfrm>
            <a:off x="5946327" y="2393811"/>
            <a:ext cx="239395" cy="309880"/>
          </a:xfrm>
          <a:custGeom>
            <a:avLst/>
            <a:gdLst/>
            <a:ahLst/>
            <a:cxnLst/>
            <a:rect l="l" t="t" r="r" b="b"/>
            <a:pathLst>
              <a:path w="239395" h="309879">
                <a:moveTo>
                  <a:pt x="216716" y="271351"/>
                </a:moveTo>
                <a:lnTo>
                  <a:pt x="200846" y="271351"/>
                </a:lnTo>
                <a:lnTo>
                  <a:pt x="219890" y="309439"/>
                </a:lnTo>
                <a:lnTo>
                  <a:pt x="234173" y="280872"/>
                </a:lnTo>
                <a:lnTo>
                  <a:pt x="218112" y="280872"/>
                </a:lnTo>
                <a:lnTo>
                  <a:pt x="216716" y="279450"/>
                </a:lnTo>
                <a:lnTo>
                  <a:pt x="216716" y="271351"/>
                </a:lnTo>
                <a:close/>
              </a:path>
              <a:path w="239395" h="309879">
                <a:moveTo>
                  <a:pt x="216716" y="3173"/>
                </a:moveTo>
                <a:lnTo>
                  <a:pt x="216716" y="279450"/>
                </a:lnTo>
                <a:lnTo>
                  <a:pt x="218112" y="280872"/>
                </a:lnTo>
                <a:lnTo>
                  <a:pt x="221667" y="280872"/>
                </a:lnTo>
                <a:lnTo>
                  <a:pt x="223064" y="279450"/>
                </a:lnTo>
                <a:lnTo>
                  <a:pt x="223064" y="6347"/>
                </a:lnTo>
                <a:lnTo>
                  <a:pt x="219890" y="6347"/>
                </a:lnTo>
                <a:lnTo>
                  <a:pt x="216716" y="3173"/>
                </a:lnTo>
                <a:close/>
              </a:path>
              <a:path w="239395" h="309879">
                <a:moveTo>
                  <a:pt x="238933" y="271351"/>
                </a:moveTo>
                <a:lnTo>
                  <a:pt x="223064" y="271351"/>
                </a:lnTo>
                <a:lnTo>
                  <a:pt x="223064" y="279450"/>
                </a:lnTo>
                <a:lnTo>
                  <a:pt x="221667" y="280872"/>
                </a:lnTo>
                <a:lnTo>
                  <a:pt x="234173" y="280872"/>
                </a:lnTo>
                <a:lnTo>
                  <a:pt x="238933" y="271351"/>
                </a:lnTo>
                <a:close/>
              </a:path>
              <a:path w="239395" h="309879">
                <a:moveTo>
                  <a:pt x="221667" y="0"/>
                </a:moveTo>
                <a:lnTo>
                  <a:pt x="1523" y="0"/>
                </a:lnTo>
                <a:lnTo>
                  <a:pt x="0" y="1421"/>
                </a:lnTo>
                <a:lnTo>
                  <a:pt x="0" y="4925"/>
                </a:lnTo>
                <a:lnTo>
                  <a:pt x="1523" y="6347"/>
                </a:lnTo>
                <a:lnTo>
                  <a:pt x="216716" y="6347"/>
                </a:lnTo>
                <a:lnTo>
                  <a:pt x="216716" y="3173"/>
                </a:lnTo>
                <a:lnTo>
                  <a:pt x="223064" y="3173"/>
                </a:lnTo>
                <a:lnTo>
                  <a:pt x="223064" y="1421"/>
                </a:lnTo>
                <a:lnTo>
                  <a:pt x="221667" y="0"/>
                </a:lnTo>
                <a:close/>
              </a:path>
              <a:path w="239395" h="309879">
                <a:moveTo>
                  <a:pt x="223064" y="3173"/>
                </a:moveTo>
                <a:lnTo>
                  <a:pt x="216716" y="3173"/>
                </a:lnTo>
                <a:lnTo>
                  <a:pt x="219890" y="6347"/>
                </a:lnTo>
                <a:lnTo>
                  <a:pt x="223064" y="6347"/>
                </a:lnTo>
                <a:lnTo>
                  <a:pt x="223064" y="3173"/>
                </a:lnTo>
                <a:close/>
              </a:path>
            </a:pathLst>
          </a:custGeom>
          <a:solidFill>
            <a:srgbClr val="000000"/>
          </a:solidFill>
        </p:spPr>
        <p:txBody>
          <a:bodyPr wrap="square" lIns="0" tIns="0" rIns="0" bIns="0" rtlCol="0"/>
          <a:lstStyle/>
          <a:p>
            <a:endParaRPr/>
          </a:p>
        </p:txBody>
      </p:sp>
      <p:graphicFrame>
        <p:nvGraphicFramePr>
          <p:cNvPr id="17" name="object 21"/>
          <p:cNvGraphicFramePr>
            <a:graphicFrameLocks noGrp="1"/>
          </p:cNvGraphicFramePr>
          <p:nvPr/>
        </p:nvGraphicFramePr>
        <p:xfrm>
          <a:off x="2830618" y="1382761"/>
          <a:ext cx="6534150" cy="4981652"/>
        </p:xfrm>
        <a:graphic>
          <a:graphicData uri="http://schemas.openxmlformats.org/drawingml/2006/table">
            <a:tbl>
              <a:tblPr firstRow="1" bandRow="1">
                <a:tableStyleId>{2D5ABB26-0587-4C30-8999-92F81FD0307C}</a:tableStyleId>
              </a:tblPr>
              <a:tblGrid>
                <a:gridCol w="1778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724150">
                  <a:extLst>
                    <a:ext uri="{9D8B030D-6E8A-4147-A177-3AD203B41FA5}">
                      <a16:colId xmlns:a16="http://schemas.microsoft.com/office/drawing/2014/main" val="20002"/>
                    </a:ext>
                  </a:extLst>
                </a:gridCol>
              </a:tblGrid>
              <a:tr h="365760">
                <a:tc>
                  <a:txBody>
                    <a:bodyPr/>
                    <a:lstStyle/>
                    <a:p>
                      <a:pPr marL="414020">
                        <a:lnSpc>
                          <a:spcPct val="100000"/>
                        </a:lnSpc>
                        <a:spcBef>
                          <a:spcPts val="220"/>
                        </a:spcBef>
                      </a:pPr>
                      <a:r>
                        <a:rPr sz="1800" b="1" spc="5" dirty="0">
                          <a:latin typeface="宋体" panose="02010600030101010101" pitchFamily="2" charset="-122"/>
                          <a:cs typeface="宋体" panose="02010600030101010101" pitchFamily="2" charset="-122"/>
                        </a:rPr>
                        <a:t>覆盖标准</a:t>
                      </a:r>
                      <a:endParaRPr sz="1800">
                        <a:latin typeface="宋体" panose="02010600030101010101" pitchFamily="2" charset="-122"/>
                        <a:cs typeface="宋体" panose="02010600030101010101" pitchFamily="2" charset="-122"/>
                      </a:endParaRPr>
                    </a:p>
                  </a:txBody>
                  <a:tcPr marL="0" marR="0" marT="2793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551180" algn="r">
                        <a:lnSpc>
                          <a:spcPct val="100000"/>
                        </a:lnSpc>
                        <a:spcBef>
                          <a:spcPts val="220"/>
                        </a:spcBef>
                      </a:pPr>
                      <a:r>
                        <a:rPr sz="1800" b="1" dirty="0">
                          <a:latin typeface="宋体" panose="02010600030101010101" pitchFamily="2" charset="-122"/>
                          <a:cs typeface="宋体" panose="02010600030101010101" pitchFamily="2" charset="-122"/>
                        </a:rPr>
                        <a:t>程序结构</a:t>
                      </a:r>
                      <a:r>
                        <a:rPr sz="1800" b="1" spc="10" dirty="0">
                          <a:latin typeface="宋体" panose="02010600030101010101" pitchFamily="2" charset="-122"/>
                          <a:cs typeface="宋体" panose="02010600030101010101" pitchFamily="2" charset="-122"/>
                        </a:rPr>
                        <a:t>举</a:t>
                      </a:r>
                      <a:r>
                        <a:rPr sz="1800" b="1" dirty="0">
                          <a:latin typeface="宋体" panose="02010600030101010101" pitchFamily="2" charset="-122"/>
                          <a:cs typeface="宋体" panose="02010600030101010101" pitchFamily="2" charset="-122"/>
                        </a:rPr>
                        <a:t>例</a:t>
                      </a:r>
                      <a:endParaRPr sz="1800">
                        <a:latin typeface="宋体" panose="02010600030101010101" pitchFamily="2" charset="-122"/>
                        <a:cs typeface="宋体" panose="02010600030101010101" pitchFamily="2" charset="-122"/>
                      </a:endParaRPr>
                    </a:p>
                  </a:txBody>
                  <a:tcPr marL="0" marR="0" marT="2793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20"/>
                        </a:spcBef>
                      </a:pPr>
                      <a:r>
                        <a:rPr sz="1800" b="1" dirty="0">
                          <a:latin typeface="宋体" panose="02010600030101010101" pitchFamily="2" charset="-122"/>
                          <a:cs typeface="宋体" panose="02010600030101010101" pitchFamily="2" charset="-122"/>
                        </a:rPr>
                        <a:t>测试用例</a:t>
                      </a:r>
                      <a:r>
                        <a:rPr sz="1800" b="1" spc="10" dirty="0">
                          <a:latin typeface="宋体" panose="02010600030101010101" pitchFamily="2" charset="-122"/>
                          <a:cs typeface="宋体" panose="02010600030101010101" pitchFamily="2" charset="-122"/>
                        </a:rPr>
                        <a:t>应</a:t>
                      </a:r>
                      <a:r>
                        <a:rPr sz="1800" b="1" spc="15" dirty="0">
                          <a:latin typeface="宋体" panose="02010600030101010101" pitchFamily="2" charset="-122"/>
                          <a:cs typeface="宋体" panose="02010600030101010101" pitchFamily="2" charset="-122"/>
                        </a:rPr>
                        <a:t>满</a:t>
                      </a:r>
                      <a:r>
                        <a:rPr sz="1800" b="1" spc="10" dirty="0">
                          <a:latin typeface="宋体" panose="02010600030101010101" pitchFamily="2" charset="-122"/>
                          <a:cs typeface="宋体" panose="02010600030101010101" pitchFamily="2" charset="-122"/>
                        </a:rPr>
                        <a:t>足的条</a:t>
                      </a:r>
                      <a:r>
                        <a:rPr sz="1800" b="1" dirty="0">
                          <a:latin typeface="宋体" panose="02010600030101010101" pitchFamily="2" charset="-122"/>
                          <a:cs typeface="宋体" panose="02010600030101010101" pitchFamily="2" charset="-122"/>
                        </a:rPr>
                        <a:t>件</a:t>
                      </a:r>
                      <a:endParaRPr sz="1800">
                        <a:latin typeface="宋体" panose="02010600030101010101" pitchFamily="2" charset="-122"/>
                        <a:cs typeface="宋体" panose="02010600030101010101" pitchFamily="2" charset="-122"/>
                      </a:endParaRPr>
                    </a:p>
                  </a:txBody>
                  <a:tcPr marL="0" marR="0" marT="2793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188720">
                <a:tc>
                  <a:txBody>
                    <a:bodyPr/>
                    <a:lstStyle/>
                    <a:p>
                      <a:pPr>
                        <a:lnSpc>
                          <a:spcPct val="100000"/>
                        </a:lnSpc>
                      </a:pPr>
                      <a:endParaRPr sz="1800">
                        <a:latin typeface="Times New Roman" panose="02020603050405020304"/>
                        <a:cs typeface="Times New Roman" panose="02020603050405020304"/>
                      </a:endParaRPr>
                    </a:p>
                    <a:p>
                      <a:pPr marL="414020">
                        <a:lnSpc>
                          <a:spcPct val="100000"/>
                        </a:lnSpc>
                        <a:spcBef>
                          <a:spcPts val="1455"/>
                        </a:spcBef>
                      </a:pPr>
                      <a:r>
                        <a:rPr sz="1800" b="1" dirty="0">
                          <a:latin typeface="宋体" panose="02010600030101010101" pitchFamily="2" charset="-122"/>
                          <a:cs typeface="宋体" panose="02010600030101010101" pitchFamily="2" charset="-122"/>
                        </a:rPr>
                        <a:t>条件覆盖</a:t>
                      </a:r>
                      <a:endParaRPr sz="18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panose="02020603050405020304"/>
                        <a:cs typeface="Times New Roman" panose="02020603050405020304"/>
                      </a:endParaRPr>
                    </a:p>
                    <a:p>
                      <a:pPr>
                        <a:lnSpc>
                          <a:spcPct val="100000"/>
                        </a:lnSpc>
                        <a:spcBef>
                          <a:spcPts val="30"/>
                        </a:spcBef>
                      </a:pPr>
                      <a:endParaRPr sz="2200">
                        <a:latin typeface="Times New Roman" panose="02020603050405020304"/>
                        <a:cs typeface="Times New Roman" panose="02020603050405020304"/>
                      </a:endParaRPr>
                    </a:p>
                    <a:p>
                      <a:pPr marR="555625" algn="r">
                        <a:lnSpc>
                          <a:spcPct val="100000"/>
                        </a:lnSpc>
                        <a:tabLst>
                          <a:tab pos="400685" algn="l"/>
                          <a:tab pos="953135" algn="l"/>
                        </a:tabLst>
                      </a:pPr>
                      <a:r>
                        <a:rPr sz="1350" baseline="37000" dirty="0">
                          <a:latin typeface="Arial" panose="020B0604020202020204"/>
                          <a:cs typeface="Arial" panose="020B0604020202020204"/>
                        </a:rPr>
                        <a:t>T	</a:t>
                      </a:r>
                      <a:r>
                        <a:rPr sz="900" spc="-5" dirty="0">
                          <a:latin typeface="Arial" panose="020B0604020202020204"/>
                          <a:cs typeface="Arial" panose="020B0604020202020204"/>
                        </a:rPr>
                        <a:t>A</a:t>
                      </a:r>
                      <a:r>
                        <a:rPr sz="900" spc="-5" dirty="0">
                          <a:latin typeface="Symbol" panose="05050102010706020507"/>
                          <a:cs typeface="Symbol" panose="05050102010706020507"/>
                        </a:rPr>
                        <a:t></a:t>
                      </a:r>
                      <a:r>
                        <a:rPr sz="900" dirty="0">
                          <a:latin typeface="Arial" panose="020B0604020202020204"/>
                          <a:cs typeface="Arial" panose="020B0604020202020204"/>
                        </a:rPr>
                        <a:t>B	</a:t>
                      </a:r>
                      <a:r>
                        <a:rPr sz="1350" baseline="37000" dirty="0">
                          <a:latin typeface="Arial" panose="020B0604020202020204"/>
                          <a:cs typeface="Arial" panose="020B0604020202020204"/>
                        </a:rPr>
                        <a:t>F</a:t>
                      </a:r>
                      <a:endParaRPr sz="1350" baseline="37000">
                        <a:latin typeface="Arial" panose="020B0604020202020204"/>
                        <a:cs typeface="Arial" panose="020B0604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50" dirty="0">
                          <a:latin typeface="Arial" panose="020B0604020202020204"/>
                          <a:cs typeface="Arial" panose="020B0604020202020204"/>
                        </a:rPr>
                        <a:t>A=T,</a:t>
                      </a:r>
                      <a:r>
                        <a:rPr sz="1800" b="1" spc="-175" dirty="0">
                          <a:latin typeface="Arial" panose="020B0604020202020204"/>
                          <a:cs typeface="Arial" panose="020B0604020202020204"/>
                        </a:rPr>
                        <a:t> </a:t>
                      </a:r>
                      <a:r>
                        <a:rPr sz="1800" b="1" dirty="0">
                          <a:latin typeface="Arial" panose="020B0604020202020204"/>
                          <a:cs typeface="Arial" panose="020B0604020202020204"/>
                        </a:rPr>
                        <a:t>A=F</a:t>
                      </a:r>
                      <a:endParaRPr sz="1800" dirty="0">
                        <a:latin typeface="Arial" panose="020B0604020202020204"/>
                        <a:cs typeface="Arial" panose="020B0604020202020204"/>
                      </a:endParaRPr>
                    </a:p>
                    <a:p>
                      <a:pPr marL="85090">
                        <a:lnSpc>
                          <a:spcPct val="100000"/>
                        </a:lnSpc>
                        <a:spcBef>
                          <a:spcPts val="325"/>
                        </a:spcBef>
                      </a:pPr>
                      <a:r>
                        <a:rPr sz="1800" b="1" spc="-55" dirty="0">
                          <a:latin typeface="Arial" panose="020B0604020202020204"/>
                          <a:cs typeface="Arial" panose="020B0604020202020204"/>
                        </a:rPr>
                        <a:t>B=T,</a:t>
                      </a:r>
                      <a:r>
                        <a:rPr sz="1800" b="1" spc="-85" dirty="0">
                          <a:latin typeface="Arial" panose="020B0604020202020204"/>
                          <a:cs typeface="Arial" panose="020B0604020202020204"/>
                        </a:rPr>
                        <a:t> </a:t>
                      </a:r>
                      <a:r>
                        <a:rPr sz="1800" b="1" dirty="0">
                          <a:latin typeface="Arial" panose="020B0604020202020204"/>
                          <a:cs typeface="Arial" panose="020B0604020202020204"/>
                        </a:rPr>
                        <a:t>B=F</a:t>
                      </a:r>
                      <a:endParaRPr lang="en-US" sz="1800" b="1" dirty="0">
                        <a:latin typeface="Arial" panose="020B0604020202020204"/>
                        <a:cs typeface="Arial" panose="020B0604020202020204"/>
                      </a:endParaRPr>
                    </a:p>
                    <a:p>
                      <a:pPr marL="85090">
                        <a:lnSpc>
                          <a:spcPct val="100000"/>
                        </a:lnSpc>
                        <a:spcBef>
                          <a:spcPts val="325"/>
                        </a:spcBef>
                      </a:pP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每一判定</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中</a:t>
                      </a:r>
                      <a:r>
                        <a:rPr lang="zh-CN" altLang="en-US" sz="1400" b="0" spc="15" dirty="0">
                          <a:solidFill>
                            <a:srgbClr val="FF0000"/>
                          </a:solidFill>
                          <a:latin typeface="仿宋" panose="02010609060101010101" pitchFamily="49" charset="-122"/>
                          <a:ea typeface="仿宋" panose="02010609060101010101" pitchFamily="49" charset="-122"/>
                          <a:cs typeface="宋体" panose="02010600030101010101" pitchFamily="2" charset="-122"/>
                        </a:rPr>
                        <a:t>的</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每个条件，分别按“真”</a:t>
                      </a:r>
                      <a:r>
                        <a:rPr lang="zh-CN" altLang="en-US" sz="1400" b="0" spc="15" dirty="0">
                          <a:solidFill>
                            <a:srgbClr val="FF0000"/>
                          </a:solidFill>
                          <a:latin typeface="仿宋" panose="02010609060101010101" pitchFamily="49" charset="-122"/>
                          <a:ea typeface="仿宋" panose="02010609060101010101" pitchFamily="49" charset="-122"/>
                          <a:cs typeface="宋体" panose="02010600030101010101" pitchFamily="2" charset="-122"/>
                        </a:rPr>
                        <a:t>、</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“假”</a:t>
                      </a: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至少各执行</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一</a:t>
                      </a: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次。</a:t>
                      </a: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499312">
                <a:tc>
                  <a:txBody>
                    <a:bodyPr/>
                    <a:lstStyle/>
                    <a:p>
                      <a:pPr>
                        <a:lnSpc>
                          <a:spcPct val="100000"/>
                        </a:lnSpc>
                        <a:spcBef>
                          <a:spcPts val="50"/>
                        </a:spcBef>
                      </a:pPr>
                      <a:endParaRPr sz="2800" dirty="0">
                        <a:latin typeface="Times New Roman" panose="02020603050405020304"/>
                        <a:cs typeface="Times New Roman" panose="02020603050405020304"/>
                      </a:endParaRPr>
                    </a:p>
                    <a:p>
                      <a:pPr marL="152400">
                        <a:lnSpc>
                          <a:spcPct val="100000"/>
                        </a:lnSpc>
                        <a:spcBef>
                          <a:spcPts val="5"/>
                        </a:spcBef>
                      </a:pPr>
                      <a:r>
                        <a:rPr sz="1800" b="1" spc="5" dirty="0">
                          <a:latin typeface="宋体" panose="02010600030101010101" pitchFamily="2" charset="-122"/>
                          <a:cs typeface="宋体" panose="02010600030101010101" pitchFamily="2" charset="-122"/>
                        </a:rPr>
                        <a:t>判定</a:t>
                      </a:r>
                      <a:r>
                        <a:rPr sz="1800" b="1" spc="-5" dirty="0">
                          <a:latin typeface="Arial" panose="020B0604020202020204"/>
                          <a:cs typeface="Arial" panose="020B0604020202020204"/>
                        </a:rPr>
                        <a:t>/</a:t>
                      </a:r>
                      <a:r>
                        <a:rPr sz="1800" b="1" dirty="0">
                          <a:latin typeface="宋体" panose="02010600030101010101" pitchFamily="2" charset="-122"/>
                          <a:cs typeface="宋体" panose="02010600030101010101" pitchFamily="2" charset="-122"/>
                        </a:rPr>
                        <a:t>条</a:t>
                      </a:r>
                      <a:r>
                        <a:rPr sz="1800" b="1" spc="10" dirty="0">
                          <a:latin typeface="宋体" panose="02010600030101010101" pitchFamily="2" charset="-122"/>
                          <a:cs typeface="宋体" panose="02010600030101010101" pitchFamily="2" charset="-122"/>
                        </a:rPr>
                        <a:t>件覆</a:t>
                      </a:r>
                      <a:r>
                        <a:rPr sz="1800" b="1" dirty="0">
                          <a:latin typeface="宋体" panose="02010600030101010101" pitchFamily="2" charset="-122"/>
                          <a:cs typeface="宋体" panose="02010600030101010101" pitchFamily="2" charset="-122"/>
                        </a:rPr>
                        <a:t>盖</a:t>
                      </a:r>
                      <a:endParaRPr sz="1800" dirty="0">
                        <a:latin typeface="宋体" panose="02010600030101010101" pitchFamily="2" charset="-122"/>
                        <a:cs typeface="宋体" panose="02010600030101010101" pitchFamily="2" charset="-122"/>
                      </a:endParaRPr>
                    </a:p>
                  </a:txBody>
                  <a:tcPr marL="0" marR="0" marT="635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panose="02020603050405020304"/>
                        <a:cs typeface="Times New Roman" panose="02020603050405020304"/>
                      </a:endParaRPr>
                    </a:p>
                    <a:p>
                      <a:pPr>
                        <a:lnSpc>
                          <a:spcPct val="100000"/>
                        </a:lnSpc>
                        <a:spcBef>
                          <a:spcPts val="45"/>
                        </a:spcBef>
                      </a:pPr>
                      <a:endParaRPr sz="1450">
                        <a:latin typeface="Times New Roman" panose="02020603050405020304"/>
                        <a:cs typeface="Times New Roman" panose="02020603050405020304"/>
                      </a:endParaRPr>
                    </a:p>
                    <a:p>
                      <a:pPr marR="555625" algn="r">
                        <a:lnSpc>
                          <a:spcPct val="100000"/>
                        </a:lnSpc>
                        <a:tabLst>
                          <a:tab pos="400685" algn="l"/>
                          <a:tab pos="953135" algn="l"/>
                        </a:tabLst>
                      </a:pPr>
                      <a:r>
                        <a:rPr sz="1350" baseline="37000" dirty="0">
                          <a:latin typeface="Arial" panose="020B0604020202020204"/>
                          <a:cs typeface="Arial" panose="020B0604020202020204"/>
                        </a:rPr>
                        <a:t>T	</a:t>
                      </a:r>
                      <a:r>
                        <a:rPr sz="900" spc="-5" dirty="0">
                          <a:latin typeface="Arial" panose="020B0604020202020204"/>
                          <a:cs typeface="Arial" panose="020B0604020202020204"/>
                        </a:rPr>
                        <a:t>A</a:t>
                      </a:r>
                      <a:r>
                        <a:rPr sz="900" spc="-5" dirty="0">
                          <a:latin typeface="Symbol" panose="05050102010706020507"/>
                          <a:cs typeface="Symbol" panose="05050102010706020507"/>
                        </a:rPr>
                        <a:t></a:t>
                      </a:r>
                      <a:r>
                        <a:rPr sz="900" dirty="0">
                          <a:latin typeface="Arial" panose="020B0604020202020204"/>
                          <a:cs typeface="Arial" panose="020B0604020202020204"/>
                        </a:rPr>
                        <a:t>B	</a:t>
                      </a:r>
                      <a:r>
                        <a:rPr sz="1350" baseline="37000" dirty="0">
                          <a:latin typeface="Arial" panose="020B0604020202020204"/>
                          <a:cs typeface="Arial" panose="020B0604020202020204"/>
                        </a:rPr>
                        <a:t>F</a:t>
                      </a:r>
                      <a:endParaRPr sz="1350" baseline="37000">
                        <a:latin typeface="Arial" panose="020B0604020202020204"/>
                        <a:cs typeface="Arial" panose="020B0604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1033780">
                        <a:lnSpc>
                          <a:spcPts val="2480"/>
                        </a:lnSpc>
                        <a:spcBef>
                          <a:spcPts val="80"/>
                        </a:spcBef>
                      </a:pPr>
                      <a:r>
                        <a:rPr sz="1800" b="1" spc="-35" dirty="0">
                          <a:latin typeface="Arial" panose="020B0604020202020204"/>
                          <a:cs typeface="Arial" panose="020B0604020202020204"/>
                        </a:rPr>
                        <a:t>A</a:t>
                      </a:r>
                      <a:r>
                        <a:rPr sz="1800" b="1" spc="-35" dirty="0">
                          <a:latin typeface="Symbol" panose="05050102010706020507"/>
                          <a:cs typeface="Symbol" panose="05050102010706020507"/>
                        </a:rPr>
                        <a:t></a:t>
                      </a:r>
                      <a:r>
                        <a:rPr sz="1800" b="1" spc="-35" dirty="0">
                          <a:latin typeface="Arial" panose="020B0604020202020204"/>
                          <a:cs typeface="Arial" panose="020B0604020202020204"/>
                        </a:rPr>
                        <a:t>B=T,</a:t>
                      </a:r>
                      <a:r>
                        <a:rPr sz="1800" b="1" spc="-160" dirty="0">
                          <a:latin typeface="Arial" panose="020B0604020202020204"/>
                          <a:cs typeface="Arial" panose="020B0604020202020204"/>
                        </a:rPr>
                        <a:t> </a:t>
                      </a:r>
                      <a:r>
                        <a:rPr sz="1800" b="1" dirty="0">
                          <a:latin typeface="Arial" panose="020B0604020202020204"/>
                          <a:cs typeface="Arial" panose="020B0604020202020204"/>
                        </a:rPr>
                        <a:t>A</a:t>
                      </a:r>
                      <a:r>
                        <a:rPr sz="1800" b="1" dirty="0">
                          <a:latin typeface="Symbol" panose="05050102010706020507"/>
                          <a:cs typeface="Symbol" panose="05050102010706020507"/>
                        </a:rPr>
                        <a:t></a:t>
                      </a:r>
                      <a:r>
                        <a:rPr sz="1800" b="1" dirty="0">
                          <a:latin typeface="Arial" panose="020B0604020202020204"/>
                          <a:cs typeface="Arial" panose="020B0604020202020204"/>
                        </a:rPr>
                        <a:t>B=F  </a:t>
                      </a:r>
                      <a:r>
                        <a:rPr sz="1800" b="1" spc="-50" dirty="0">
                          <a:latin typeface="Arial" panose="020B0604020202020204"/>
                          <a:cs typeface="Arial" panose="020B0604020202020204"/>
                        </a:rPr>
                        <a:t>A=T,</a:t>
                      </a:r>
                      <a:r>
                        <a:rPr sz="1800" b="1" spc="-160" dirty="0">
                          <a:latin typeface="Arial" panose="020B0604020202020204"/>
                          <a:cs typeface="Arial" panose="020B0604020202020204"/>
                        </a:rPr>
                        <a:t> </a:t>
                      </a:r>
                      <a:r>
                        <a:rPr sz="1800" b="1" spc="-5" dirty="0">
                          <a:latin typeface="Arial" panose="020B0604020202020204"/>
                          <a:cs typeface="Arial" panose="020B0604020202020204"/>
                        </a:rPr>
                        <a:t>A=F</a:t>
                      </a:r>
                      <a:endParaRPr sz="1800" dirty="0">
                        <a:latin typeface="Arial" panose="020B0604020202020204"/>
                        <a:cs typeface="Arial" panose="020B0604020202020204"/>
                      </a:endParaRPr>
                    </a:p>
                    <a:p>
                      <a:pPr marL="85090">
                        <a:lnSpc>
                          <a:spcPct val="100000"/>
                        </a:lnSpc>
                        <a:spcBef>
                          <a:spcPts val="185"/>
                        </a:spcBef>
                      </a:pPr>
                      <a:r>
                        <a:rPr sz="1800" b="1" spc="-50" dirty="0">
                          <a:latin typeface="Arial" panose="020B0604020202020204"/>
                          <a:cs typeface="Arial" panose="020B0604020202020204"/>
                        </a:rPr>
                        <a:t>B=T,</a:t>
                      </a:r>
                      <a:r>
                        <a:rPr sz="1800" b="1" spc="-105" dirty="0">
                          <a:latin typeface="Arial" panose="020B0604020202020204"/>
                          <a:cs typeface="Arial" panose="020B0604020202020204"/>
                        </a:rPr>
                        <a:t> </a:t>
                      </a:r>
                      <a:r>
                        <a:rPr sz="1800" b="1" dirty="0">
                          <a:latin typeface="Arial" panose="020B0604020202020204"/>
                          <a:cs typeface="Arial" panose="020B0604020202020204"/>
                        </a:rPr>
                        <a:t>B=F</a:t>
                      </a:r>
                      <a:endParaRPr lang="en-US" sz="1800" b="1" dirty="0">
                        <a:latin typeface="Arial" panose="020B0604020202020204"/>
                        <a:cs typeface="Arial" panose="020B0604020202020204"/>
                      </a:endParaRPr>
                    </a:p>
                    <a:p>
                      <a:pPr marL="85090" marR="0" lvl="0" indent="0" algn="l" defTabSz="914400" rtl="0" eaLnBrk="1" fontAlgn="auto" latinLnBrk="0" hangingPunct="1">
                        <a:lnSpc>
                          <a:spcPct val="100000"/>
                        </a:lnSpc>
                        <a:spcBef>
                          <a:spcPts val="185"/>
                        </a:spcBef>
                        <a:spcAft>
                          <a:spcPts val="0"/>
                        </a:spcAft>
                        <a:buClrTx/>
                        <a:buSzTx/>
                        <a:buFontTx/>
                        <a:buNone/>
                        <a:defRPr/>
                      </a:pP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同时满足</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判</a:t>
                      </a:r>
                      <a:r>
                        <a:rPr lang="zh-CN" altLang="en-US" sz="1400" b="0" spc="15" dirty="0">
                          <a:solidFill>
                            <a:srgbClr val="FF0000"/>
                          </a:solidFill>
                          <a:latin typeface="仿宋" panose="02010609060101010101" pitchFamily="49" charset="-122"/>
                          <a:ea typeface="仿宋" panose="02010609060101010101" pitchFamily="49" charset="-122"/>
                          <a:cs typeface="宋体" panose="02010600030101010101" pitchFamily="2" charset="-122"/>
                        </a:rPr>
                        <a:t>定</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覆盖和条件覆盖的要</a:t>
                      </a: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求</a:t>
                      </a:r>
                      <a:r>
                        <a:rPr lang="zh-CN" altLang="en-US" sz="1400" b="0" dirty="0">
                          <a:solidFill>
                            <a:srgbClr val="FF0000"/>
                          </a:solidFill>
                          <a:latin typeface="仿宋" panose="02010609060101010101" pitchFamily="49" charset="-122"/>
                          <a:ea typeface="仿宋" panose="02010609060101010101" pitchFamily="49" charset="-122"/>
                          <a:cs typeface="Arial" panose="020B0604020202020204"/>
                        </a:rPr>
                        <a:t>。</a:t>
                      </a:r>
                      <a:endPar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endParaRPr>
                    </a:p>
                  </a:txBody>
                  <a:tcPr marL="0" marR="0" marT="101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90535">
                <a:tc>
                  <a:txBody>
                    <a:bodyPr/>
                    <a:lstStyle/>
                    <a:p>
                      <a:pPr marL="76835">
                        <a:lnSpc>
                          <a:spcPct val="100000"/>
                        </a:lnSpc>
                        <a:spcBef>
                          <a:spcPts val="285"/>
                        </a:spcBef>
                      </a:pPr>
                      <a:r>
                        <a:rPr sz="1800" b="1" dirty="0">
                          <a:latin typeface="宋体" panose="02010600030101010101" pitchFamily="2" charset="-122"/>
                          <a:cs typeface="宋体" panose="02010600030101010101" pitchFamily="2" charset="-122"/>
                        </a:rPr>
                        <a:t>条件组合</a:t>
                      </a:r>
                      <a:r>
                        <a:rPr sz="1800" b="1" spc="10" dirty="0">
                          <a:latin typeface="宋体" panose="02010600030101010101" pitchFamily="2" charset="-122"/>
                          <a:cs typeface="宋体" panose="02010600030101010101" pitchFamily="2" charset="-122"/>
                        </a:rPr>
                        <a:t>覆</a:t>
                      </a:r>
                      <a:r>
                        <a:rPr sz="1800" b="1" dirty="0">
                          <a:latin typeface="宋体" panose="02010600030101010101" pitchFamily="2" charset="-122"/>
                          <a:cs typeface="宋体" panose="02010600030101010101" pitchFamily="2" charset="-122"/>
                        </a:rPr>
                        <a:t>盖</a:t>
                      </a:r>
                      <a:endParaRPr sz="1800">
                        <a:latin typeface="宋体" panose="02010600030101010101" pitchFamily="2" charset="-122"/>
                        <a:cs typeface="宋体" panose="02010600030101010101" pitchFamily="2" charset="-122"/>
                      </a:endParaRPr>
                    </a:p>
                  </a:txBody>
                  <a:tcPr marL="0" marR="0" marT="3619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600" dirty="0">
                        <a:latin typeface="Times New Roman" panose="02020603050405020304"/>
                        <a:cs typeface="Times New Roman" panose="02020603050405020304"/>
                      </a:endParaRPr>
                    </a:p>
                    <a:p>
                      <a:pPr>
                        <a:lnSpc>
                          <a:spcPct val="100000"/>
                        </a:lnSpc>
                      </a:pPr>
                      <a:endParaRPr sz="1600" dirty="0">
                        <a:latin typeface="Times New Roman" panose="02020603050405020304"/>
                        <a:cs typeface="Times New Roman" panose="02020603050405020304"/>
                      </a:endParaRPr>
                    </a:p>
                    <a:p>
                      <a:pPr marR="555625" algn="r">
                        <a:lnSpc>
                          <a:spcPct val="100000"/>
                        </a:lnSpc>
                        <a:spcBef>
                          <a:spcPts val="1225"/>
                        </a:spcBef>
                        <a:tabLst>
                          <a:tab pos="400685" algn="l"/>
                          <a:tab pos="953135" algn="l"/>
                        </a:tabLst>
                      </a:pPr>
                      <a:r>
                        <a:rPr sz="1350" baseline="37000" dirty="0">
                          <a:latin typeface="Arial" panose="020B0604020202020204"/>
                          <a:cs typeface="Arial" panose="020B0604020202020204"/>
                        </a:rPr>
                        <a:t>T	</a:t>
                      </a:r>
                      <a:r>
                        <a:rPr sz="900" spc="-5" dirty="0">
                          <a:latin typeface="Arial" panose="020B0604020202020204"/>
                          <a:cs typeface="Arial" panose="020B0604020202020204"/>
                        </a:rPr>
                        <a:t>A</a:t>
                      </a:r>
                      <a:r>
                        <a:rPr sz="900" spc="-5" dirty="0">
                          <a:latin typeface="Symbol" panose="05050102010706020507"/>
                          <a:cs typeface="Symbol" panose="05050102010706020507"/>
                        </a:rPr>
                        <a:t></a:t>
                      </a:r>
                      <a:r>
                        <a:rPr sz="900" dirty="0">
                          <a:latin typeface="Arial" panose="020B0604020202020204"/>
                          <a:cs typeface="Arial" panose="020B0604020202020204"/>
                        </a:rPr>
                        <a:t>B	</a:t>
                      </a:r>
                      <a:r>
                        <a:rPr sz="1350" baseline="37000" dirty="0">
                          <a:latin typeface="Arial" panose="020B0604020202020204"/>
                          <a:cs typeface="Arial" panose="020B0604020202020204"/>
                        </a:rPr>
                        <a:t>F</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marR="1468120" algn="just">
                        <a:lnSpc>
                          <a:spcPts val="2480"/>
                        </a:lnSpc>
                        <a:spcBef>
                          <a:spcPts val="80"/>
                        </a:spcBef>
                      </a:pPr>
                      <a:r>
                        <a:rPr sz="1800" b="1" spc="-5" dirty="0">
                          <a:latin typeface="Arial" panose="020B0604020202020204"/>
                          <a:cs typeface="Arial" panose="020B0604020202020204"/>
                        </a:rPr>
                        <a:t>A=T </a:t>
                      </a:r>
                      <a:r>
                        <a:rPr sz="1800" b="1" spc="-5" dirty="0">
                          <a:latin typeface="Symbol" panose="05050102010706020507"/>
                          <a:cs typeface="Symbol" panose="05050102010706020507"/>
                        </a:rPr>
                        <a:t></a:t>
                      </a:r>
                      <a:r>
                        <a:rPr sz="1800" b="1" spc="-30" dirty="0">
                          <a:latin typeface="Times New Roman" panose="02020603050405020304"/>
                          <a:cs typeface="Times New Roman" panose="02020603050405020304"/>
                        </a:rPr>
                        <a:t> </a:t>
                      </a:r>
                      <a:r>
                        <a:rPr sz="1800" b="1" dirty="0">
                          <a:latin typeface="Arial" panose="020B0604020202020204"/>
                          <a:cs typeface="Arial" panose="020B0604020202020204"/>
                        </a:rPr>
                        <a:t>B=T  A=T </a:t>
                      </a:r>
                      <a:r>
                        <a:rPr sz="1800" b="1" spc="-5" dirty="0">
                          <a:latin typeface="Symbol" panose="05050102010706020507"/>
                          <a:cs typeface="Symbol" panose="05050102010706020507"/>
                        </a:rPr>
                        <a:t></a:t>
                      </a:r>
                      <a:r>
                        <a:rPr sz="1800" b="1" spc="-50" dirty="0">
                          <a:latin typeface="Times New Roman" panose="02020603050405020304"/>
                          <a:cs typeface="Times New Roman" panose="02020603050405020304"/>
                        </a:rPr>
                        <a:t> </a:t>
                      </a:r>
                      <a:r>
                        <a:rPr sz="1800" b="1" dirty="0">
                          <a:latin typeface="Arial" panose="020B0604020202020204"/>
                          <a:cs typeface="Arial" panose="020B0604020202020204"/>
                        </a:rPr>
                        <a:t>B=F  A=F </a:t>
                      </a:r>
                      <a:r>
                        <a:rPr sz="1800" b="1" spc="-5" dirty="0">
                          <a:latin typeface="Symbol" panose="05050102010706020507"/>
                          <a:cs typeface="Symbol" panose="05050102010706020507"/>
                        </a:rPr>
                        <a:t></a:t>
                      </a:r>
                      <a:r>
                        <a:rPr sz="1800" b="1" spc="-55" dirty="0">
                          <a:latin typeface="Times New Roman" panose="02020603050405020304"/>
                          <a:cs typeface="Times New Roman" panose="02020603050405020304"/>
                        </a:rPr>
                        <a:t> </a:t>
                      </a:r>
                      <a:r>
                        <a:rPr sz="1800" b="1" dirty="0">
                          <a:latin typeface="Arial" panose="020B0604020202020204"/>
                          <a:cs typeface="Arial" panose="020B0604020202020204"/>
                        </a:rPr>
                        <a:t>B=T</a:t>
                      </a:r>
                      <a:endParaRPr sz="1800" dirty="0">
                        <a:latin typeface="Arial" panose="020B0604020202020204"/>
                        <a:cs typeface="Arial" panose="020B0604020202020204"/>
                      </a:endParaRPr>
                    </a:p>
                    <a:p>
                      <a:pPr marL="85090" algn="just">
                        <a:lnSpc>
                          <a:spcPct val="100000"/>
                        </a:lnSpc>
                        <a:spcBef>
                          <a:spcPts val="185"/>
                        </a:spcBef>
                      </a:pPr>
                      <a:r>
                        <a:rPr sz="1800" b="1" dirty="0">
                          <a:latin typeface="Arial" panose="020B0604020202020204"/>
                          <a:cs typeface="Arial" panose="020B0604020202020204"/>
                        </a:rPr>
                        <a:t>A=F </a:t>
                      </a:r>
                      <a:r>
                        <a:rPr sz="1800" b="1" dirty="0">
                          <a:latin typeface="Symbol" panose="05050102010706020507"/>
                          <a:cs typeface="Symbol" panose="05050102010706020507"/>
                        </a:rPr>
                        <a:t></a:t>
                      </a:r>
                      <a:r>
                        <a:rPr sz="1800" b="1" spc="-55" dirty="0">
                          <a:latin typeface="Times New Roman" panose="02020603050405020304"/>
                          <a:cs typeface="Times New Roman" panose="02020603050405020304"/>
                        </a:rPr>
                        <a:t> </a:t>
                      </a:r>
                      <a:r>
                        <a:rPr sz="1800" b="1" dirty="0">
                          <a:latin typeface="Arial" panose="020B0604020202020204"/>
                          <a:cs typeface="Arial" panose="020B0604020202020204"/>
                        </a:rPr>
                        <a:t>B=F</a:t>
                      </a:r>
                      <a:endParaRPr lang="en-US" sz="1800" b="1" dirty="0">
                        <a:latin typeface="Arial" panose="020B0604020202020204"/>
                        <a:cs typeface="Arial" panose="020B0604020202020204"/>
                      </a:endParaRPr>
                    </a:p>
                    <a:p>
                      <a:pPr marL="85090" marR="0" lvl="0" indent="0" algn="just" defTabSz="914400" rtl="0" eaLnBrk="1" fontAlgn="auto" latinLnBrk="0" hangingPunct="1">
                        <a:lnSpc>
                          <a:spcPct val="100000"/>
                        </a:lnSpc>
                        <a:spcBef>
                          <a:spcPts val="185"/>
                        </a:spcBef>
                        <a:spcAft>
                          <a:spcPts val="0"/>
                        </a:spcAft>
                        <a:buClrTx/>
                        <a:buSzTx/>
                        <a:buFontTx/>
                        <a:buNone/>
                        <a:defRPr/>
                      </a:pP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求出判定</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中</a:t>
                      </a:r>
                      <a:r>
                        <a:rPr lang="zh-CN" altLang="en-US" sz="1400" b="0" spc="15" dirty="0">
                          <a:solidFill>
                            <a:srgbClr val="FF0000"/>
                          </a:solidFill>
                          <a:latin typeface="仿宋" panose="02010609060101010101" pitchFamily="49" charset="-122"/>
                          <a:ea typeface="仿宋" panose="02010609060101010101" pitchFamily="49" charset="-122"/>
                          <a:cs typeface="宋体" panose="02010600030101010101" pitchFamily="2" charset="-122"/>
                        </a:rPr>
                        <a:t>所</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有条件的各种可能组合值</a:t>
                      </a:r>
                      <a:r>
                        <a:rPr lang="zh-CN" altLang="en-US" sz="1400" b="0" spc="15" dirty="0">
                          <a:solidFill>
                            <a:srgbClr val="FF0000"/>
                          </a:solidFill>
                          <a:latin typeface="仿宋" panose="02010609060101010101" pitchFamily="49" charset="-122"/>
                          <a:ea typeface="仿宋" panose="02010609060101010101" pitchFamily="49" charset="-122"/>
                          <a:cs typeface="宋体" panose="02010600030101010101" pitchFamily="2" charset="-122"/>
                        </a:rPr>
                        <a:t>，</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每一可</a:t>
                      </a: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能的条件组</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合</a:t>
                      </a:r>
                      <a:r>
                        <a:rPr lang="zh-CN" altLang="en-US" sz="1400" b="0" spc="15" dirty="0">
                          <a:solidFill>
                            <a:srgbClr val="FF0000"/>
                          </a:solidFill>
                          <a:latin typeface="仿宋" panose="02010609060101010101" pitchFamily="49" charset="-122"/>
                          <a:ea typeface="仿宋" panose="02010609060101010101" pitchFamily="49" charset="-122"/>
                          <a:cs typeface="宋体" panose="02010600030101010101" pitchFamily="2" charset="-122"/>
                        </a:rPr>
                        <a:t>至</a:t>
                      </a:r>
                      <a:r>
                        <a:rPr lang="zh-CN" altLang="en-US" sz="1400" b="0" spc="10" dirty="0">
                          <a:solidFill>
                            <a:srgbClr val="FF0000"/>
                          </a:solidFill>
                          <a:latin typeface="仿宋" panose="02010609060101010101" pitchFamily="49" charset="-122"/>
                          <a:ea typeface="仿宋" panose="02010609060101010101" pitchFamily="49" charset="-122"/>
                          <a:cs typeface="宋体" panose="02010600030101010101" pitchFamily="2" charset="-122"/>
                        </a:rPr>
                        <a:t>少执行一</a:t>
                      </a:r>
                      <a:r>
                        <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rPr>
                        <a:t>次</a:t>
                      </a:r>
                      <a:r>
                        <a:rPr lang="zh-CN" altLang="en-US" sz="1400" b="0" dirty="0">
                          <a:solidFill>
                            <a:srgbClr val="FF0000"/>
                          </a:solidFill>
                          <a:latin typeface="仿宋" panose="02010609060101010101" pitchFamily="49" charset="-122"/>
                          <a:ea typeface="仿宋" panose="02010609060101010101" pitchFamily="49" charset="-122"/>
                          <a:cs typeface="Arial" panose="020B0604020202020204"/>
                        </a:rPr>
                        <a:t>。</a:t>
                      </a:r>
                      <a:endParaRPr lang="zh-CN" altLang="en-US" sz="1400" b="0" dirty="0">
                        <a:solidFill>
                          <a:srgbClr val="FF0000"/>
                        </a:solidFill>
                        <a:latin typeface="仿宋" panose="02010609060101010101" pitchFamily="49" charset="-122"/>
                        <a:ea typeface="仿宋" panose="02010609060101010101" pitchFamily="49" charset="-122"/>
                        <a:cs typeface="宋体" panose="02010600030101010101" pitchFamily="2" charset="-122"/>
                      </a:endParaRPr>
                    </a:p>
                  </a:txBody>
                  <a:tcPr marL="0" marR="0" marT="1016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新宋体" panose="02010609030101010101" charset="-122"/>
                <a:cs typeface="新宋体" panose="02010609030101010101" charset="-122"/>
              </a:rPr>
              <a:t>上节回顾：软件测试的概念</a:t>
            </a:r>
            <a:endParaRPr lang="en-US" dirty="0"/>
          </a:p>
        </p:txBody>
      </p:sp>
      <p:sp>
        <p:nvSpPr>
          <p:cNvPr id="3" name="Content Placeholder 2"/>
          <p:cNvSpPr>
            <a:spLocks noGrp="1"/>
          </p:cNvSpPr>
          <p:nvPr>
            <p:ph idx="1"/>
          </p:nvPr>
        </p:nvSpPr>
        <p:spPr/>
        <p:txBody>
          <a:bodyPr>
            <a:normAutofit/>
          </a:bodyPr>
          <a:lstStyle/>
          <a:p>
            <a:pPr marL="241300" marR="5080" algn="just">
              <a:lnSpc>
                <a:spcPct val="120000"/>
              </a:lnSpc>
              <a:buClr>
                <a:srgbClr val="FF822C"/>
              </a:buClr>
              <a:buFont typeface="Wingdings" panose="05000000000000000000"/>
              <a:buChar char=""/>
              <a:tabLst>
                <a:tab pos="241300" algn="l"/>
              </a:tabLst>
            </a:pPr>
            <a:r>
              <a:rPr lang="en-US" altLang="zh-CN" b="1" spc="-5" dirty="0">
                <a:latin typeface="Arial" panose="020B0604020202020204"/>
                <a:cs typeface="Arial" panose="020B0604020202020204"/>
              </a:rPr>
              <a:t>IEEE</a:t>
            </a:r>
            <a:r>
              <a:rPr lang="zh-CN" altLang="en-US" b="1" spc="-5" dirty="0">
                <a:latin typeface="宋体" panose="02010600030101010101" pitchFamily="2" charset="-122"/>
                <a:cs typeface="宋体" panose="02010600030101010101" pitchFamily="2" charset="-122"/>
              </a:rPr>
              <a:t>：</a:t>
            </a:r>
            <a:r>
              <a:rPr lang="zh-CN" altLang="en-US" b="1" dirty="0">
                <a:solidFill>
                  <a:srgbClr val="0000FF"/>
                </a:solidFill>
                <a:latin typeface="新宋体" panose="02010609030101010101" charset="-122"/>
                <a:cs typeface="新宋体" panose="02010609030101010101" charset="-122"/>
              </a:rPr>
              <a:t>测试是使用人工和自动手段来运行或检测某个系统的过程，</a:t>
            </a:r>
            <a:r>
              <a:rPr lang="zh-CN" altLang="en-US" b="1" spc="-10" dirty="0">
                <a:solidFill>
                  <a:srgbClr val="0000FF"/>
                </a:solidFill>
                <a:latin typeface="新宋体" panose="02010609030101010101" charset="-122"/>
                <a:cs typeface="新宋体" panose="02010609030101010101" charset="-122"/>
              </a:rPr>
              <a:t>其</a:t>
            </a:r>
            <a:r>
              <a:rPr lang="zh-CN" altLang="en-US" b="1" dirty="0">
                <a:solidFill>
                  <a:srgbClr val="0000FF"/>
                </a:solidFill>
                <a:latin typeface="新宋体" panose="02010609030101010101" charset="-122"/>
                <a:cs typeface="新宋体" panose="02010609030101010101" charset="-122"/>
              </a:rPr>
              <a:t>目的</a:t>
            </a:r>
            <a:r>
              <a:rPr lang="zh-CN" altLang="en-US" b="1" spc="5" dirty="0">
                <a:solidFill>
                  <a:srgbClr val="0000FF"/>
                </a:solidFill>
                <a:latin typeface="新宋体" panose="02010609030101010101" charset="-122"/>
                <a:cs typeface="新宋体" panose="02010609030101010101" charset="-122"/>
              </a:rPr>
              <a:t>在</a:t>
            </a:r>
            <a:r>
              <a:rPr lang="zh-CN" altLang="en-US" b="1" dirty="0">
                <a:solidFill>
                  <a:srgbClr val="0000FF"/>
                </a:solidFill>
                <a:latin typeface="新宋体" panose="02010609030101010101" charset="-122"/>
                <a:cs typeface="新宋体" panose="02010609030101010101" charset="-122"/>
              </a:rPr>
              <a:t>于检</a:t>
            </a:r>
            <a:r>
              <a:rPr lang="zh-CN" altLang="en-US" b="1" spc="5" dirty="0">
                <a:solidFill>
                  <a:srgbClr val="0000FF"/>
                </a:solidFill>
                <a:latin typeface="新宋体" panose="02010609030101010101" charset="-122"/>
                <a:cs typeface="新宋体" panose="02010609030101010101" charset="-122"/>
              </a:rPr>
              <a:t>验</a:t>
            </a:r>
            <a:r>
              <a:rPr lang="zh-CN" altLang="en-US" b="1" dirty="0">
                <a:solidFill>
                  <a:srgbClr val="0000FF"/>
                </a:solidFill>
                <a:latin typeface="新宋体" panose="02010609030101010101" charset="-122"/>
                <a:cs typeface="新宋体" panose="02010609030101010101" charset="-122"/>
              </a:rPr>
              <a:t>系统</a:t>
            </a:r>
            <a:r>
              <a:rPr lang="zh-CN" altLang="en-US" b="1" spc="5" dirty="0">
                <a:solidFill>
                  <a:srgbClr val="0000FF"/>
                </a:solidFill>
                <a:latin typeface="新宋体" panose="02010609030101010101" charset="-122"/>
                <a:cs typeface="新宋体" panose="02010609030101010101" charset="-122"/>
              </a:rPr>
              <a:t>是</a:t>
            </a:r>
            <a:r>
              <a:rPr lang="zh-CN" altLang="en-US" b="1" dirty="0">
                <a:solidFill>
                  <a:srgbClr val="0000FF"/>
                </a:solidFill>
                <a:latin typeface="新宋体" panose="02010609030101010101" charset="-122"/>
                <a:cs typeface="新宋体" panose="02010609030101010101" charset="-122"/>
              </a:rPr>
              <a:t>否满</a:t>
            </a:r>
            <a:r>
              <a:rPr lang="zh-CN" altLang="en-US" b="1" spc="5" dirty="0">
                <a:solidFill>
                  <a:srgbClr val="0000FF"/>
                </a:solidFill>
                <a:latin typeface="新宋体" panose="02010609030101010101" charset="-122"/>
                <a:cs typeface="新宋体" panose="02010609030101010101" charset="-122"/>
              </a:rPr>
              <a:t>足</a:t>
            </a:r>
            <a:r>
              <a:rPr lang="zh-CN" altLang="en-US" b="1" dirty="0">
                <a:solidFill>
                  <a:srgbClr val="0000FF"/>
                </a:solidFill>
                <a:latin typeface="新宋体" panose="02010609030101010101" charset="-122"/>
                <a:cs typeface="新宋体" panose="02010609030101010101" charset="-122"/>
              </a:rPr>
              <a:t>规定</a:t>
            </a:r>
            <a:r>
              <a:rPr lang="zh-CN" altLang="en-US" b="1" spc="5" dirty="0">
                <a:solidFill>
                  <a:srgbClr val="0000FF"/>
                </a:solidFill>
                <a:latin typeface="新宋体" panose="02010609030101010101" charset="-122"/>
                <a:cs typeface="新宋体" panose="02010609030101010101" charset="-122"/>
              </a:rPr>
              <a:t>的</a:t>
            </a:r>
            <a:r>
              <a:rPr lang="zh-CN" altLang="en-US" b="1" dirty="0">
                <a:solidFill>
                  <a:srgbClr val="0000FF"/>
                </a:solidFill>
                <a:latin typeface="新宋体" panose="02010609030101010101" charset="-122"/>
                <a:cs typeface="新宋体" panose="02010609030101010101" charset="-122"/>
              </a:rPr>
              <a:t>需求</a:t>
            </a:r>
            <a:r>
              <a:rPr lang="zh-CN" altLang="en-US" b="1" spc="5" dirty="0">
                <a:solidFill>
                  <a:srgbClr val="0000FF"/>
                </a:solidFill>
                <a:latin typeface="新宋体" panose="02010609030101010101" charset="-122"/>
                <a:cs typeface="新宋体" panose="02010609030101010101" charset="-122"/>
              </a:rPr>
              <a:t>或</a:t>
            </a:r>
            <a:r>
              <a:rPr lang="zh-CN" altLang="en-US" b="1" dirty="0">
                <a:solidFill>
                  <a:srgbClr val="0000FF"/>
                </a:solidFill>
                <a:latin typeface="新宋体" panose="02010609030101010101" charset="-122"/>
                <a:cs typeface="新宋体" panose="02010609030101010101" charset="-122"/>
              </a:rPr>
              <a:t>弄清</a:t>
            </a:r>
            <a:r>
              <a:rPr lang="zh-CN" altLang="en-US" b="1" spc="5" dirty="0">
                <a:solidFill>
                  <a:srgbClr val="0000FF"/>
                </a:solidFill>
                <a:latin typeface="新宋体" panose="02010609030101010101" charset="-122"/>
                <a:cs typeface="新宋体" panose="02010609030101010101" charset="-122"/>
              </a:rPr>
              <a:t>预</a:t>
            </a:r>
            <a:r>
              <a:rPr lang="zh-CN" altLang="en-US" b="1" dirty="0">
                <a:solidFill>
                  <a:srgbClr val="0000FF"/>
                </a:solidFill>
                <a:latin typeface="新宋体" panose="02010609030101010101" charset="-122"/>
                <a:cs typeface="新宋体" panose="02010609030101010101" charset="-122"/>
              </a:rPr>
              <a:t>期结</a:t>
            </a:r>
            <a:r>
              <a:rPr lang="zh-CN" altLang="en-US" b="1" spc="5" dirty="0">
                <a:solidFill>
                  <a:srgbClr val="0000FF"/>
                </a:solidFill>
                <a:latin typeface="新宋体" panose="02010609030101010101" charset="-122"/>
                <a:cs typeface="新宋体" panose="02010609030101010101" charset="-122"/>
              </a:rPr>
              <a:t>果</a:t>
            </a:r>
            <a:r>
              <a:rPr lang="zh-CN" altLang="en-US" b="1" dirty="0">
                <a:solidFill>
                  <a:srgbClr val="0000FF"/>
                </a:solidFill>
                <a:latin typeface="新宋体" panose="02010609030101010101" charset="-122"/>
                <a:cs typeface="新宋体" panose="02010609030101010101" charset="-122"/>
              </a:rPr>
              <a:t>与实</a:t>
            </a:r>
            <a:r>
              <a:rPr lang="zh-CN" altLang="en-US" b="1" spc="5" dirty="0">
                <a:solidFill>
                  <a:srgbClr val="0000FF"/>
                </a:solidFill>
                <a:latin typeface="新宋体" panose="02010609030101010101" charset="-122"/>
                <a:cs typeface="新宋体" panose="02010609030101010101" charset="-122"/>
              </a:rPr>
              <a:t>际</a:t>
            </a:r>
            <a:r>
              <a:rPr lang="zh-CN" altLang="en-US" b="1" dirty="0">
                <a:solidFill>
                  <a:srgbClr val="0000FF"/>
                </a:solidFill>
                <a:latin typeface="新宋体" panose="02010609030101010101" charset="-122"/>
                <a:cs typeface="新宋体" panose="02010609030101010101" charset="-122"/>
              </a:rPr>
              <a:t>结果</a:t>
            </a:r>
            <a:r>
              <a:rPr lang="zh-CN" altLang="en-US" b="1" spc="-10" dirty="0">
                <a:solidFill>
                  <a:srgbClr val="0000FF"/>
                </a:solidFill>
                <a:latin typeface="新宋体" panose="02010609030101010101" charset="-122"/>
                <a:cs typeface="新宋体" panose="02010609030101010101" charset="-122"/>
              </a:rPr>
              <a:t>之</a:t>
            </a:r>
            <a:r>
              <a:rPr lang="zh-CN" altLang="en-US" b="1" dirty="0">
                <a:solidFill>
                  <a:srgbClr val="0000FF"/>
                </a:solidFill>
                <a:latin typeface="新宋体" panose="02010609030101010101" charset="-122"/>
                <a:cs typeface="新宋体" panose="02010609030101010101" charset="-122"/>
              </a:rPr>
              <a:t>间的差别</a:t>
            </a:r>
            <a:r>
              <a:rPr lang="zh-CN" altLang="en-US" b="1" spc="-10" dirty="0">
                <a:solidFill>
                  <a:srgbClr val="0000FF"/>
                </a:solidFill>
                <a:latin typeface="新宋体" panose="02010609030101010101" charset="-122"/>
                <a:cs typeface="新宋体" panose="02010609030101010101" charset="-122"/>
              </a:rPr>
              <a:t>。</a:t>
            </a:r>
            <a:endParaRPr lang="zh-CN" altLang="en-US" dirty="0">
              <a:latin typeface="新宋体" panose="02010609030101010101" charset="-122"/>
              <a:cs typeface="新宋体" panose="02010609030101010101" charset="-122"/>
            </a:endParaRPr>
          </a:p>
          <a:p>
            <a:pPr marL="347345" indent="0">
              <a:lnSpc>
                <a:spcPct val="120000"/>
              </a:lnSpc>
              <a:spcBef>
                <a:spcPts val="1200"/>
              </a:spcBef>
              <a:buNone/>
            </a:pPr>
            <a:r>
              <a:rPr lang="zh-CN" altLang="en-US" b="1" spc="-5" dirty="0">
                <a:solidFill>
                  <a:srgbClr val="FF0000"/>
                </a:solidFill>
                <a:latin typeface="新宋体" panose="02010609030101010101" charset="-122"/>
                <a:cs typeface="新宋体" panose="02010609030101010101" charset="-122"/>
              </a:rPr>
              <a:t>该定</a:t>
            </a:r>
            <a:r>
              <a:rPr lang="zh-CN" altLang="en-US" b="1" dirty="0">
                <a:solidFill>
                  <a:srgbClr val="FF0000"/>
                </a:solidFill>
                <a:latin typeface="新宋体" panose="02010609030101010101" charset="-122"/>
                <a:cs typeface="新宋体" panose="02010609030101010101" charset="-122"/>
              </a:rPr>
              <a:t>义</a:t>
            </a:r>
            <a:r>
              <a:rPr lang="zh-CN" altLang="en-US" b="1" spc="-5" dirty="0">
                <a:solidFill>
                  <a:srgbClr val="FF0000"/>
                </a:solidFill>
                <a:latin typeface="新宋体" panose="02010609030101010101" charset="-122"/>
                <a:cs typeface="新宋体" panose="02010609030101010101" charset="-122"/>
              </a:rPr>
              <a:t>明确</a:t>
            </a:r>
            <a:r>
              <a:rPr lang="zh-CN" altLang="en-US" b="1" dirty="0">
                <a:solidFill>
                  <a:srgbClr val="FF0000"/>
                </a:solidFill>
                <a:latin typeface="新宋体" panose="02010609030101010101" charset="-122"/>
                <a:cs typeface="新宋体" panose="02010609030101010101" charset="-122"/>
              </a:rPr>
              <a:t>提</a:t>
            </a:r>
            <a:r>
              <a:rPr lang="zh-CN" altLang="en-US" b="1" spc="-5" dirty="0">
                <a:solidFill>
                  <a:srgbClr val="FF0000"/>
                </a:solidFill>
                <a:latin typeface="新宋体" panose="02010609030101010101" charset="-122"/>
                <a:cs typeface="新宋体" panose="02010609030101010101" charset="-122"/>
              </a:rPr>
              <a:t>出了</a:t>
            </a:r>
            <a:r>
              <a:rPr lang="zh-CN" altLang="en-US" b="1" dirty="0">
                <a:solidFill>
                  <a:srgbClr val="FF0000"/>
                </a:solidFill>
                <a:latin typeface="新宋体" panose="02010609030101010101" charset="-122"/>
                <a:cs typeface="新宋体" panose="02010609030101010101" charset="-122"/>
              </a:rPr>
              <a:t>软</a:t>
            </a:r>
            <a:r>
              <a:rPr lang="zh-CN" altLang="en-US" b="1" spc="-5" dirty="0">
                <a:solidFill>
                  <a:srgbClr val="FF0000"/>
                </a:solidFill>
                <a:latin typeface="新宋体" panose="02010609030101010101" charset="-122"/>
                <a:cs typeface="新宋体" panose="02010609030101010101" charset="-122"/>
              </a:rPr>
              <a:t>件测</a:t>
            </a:r>
            <a:r>
              <a:rPr lang="zh-CN" altLang="en-US" b="1" dirty="0">
                <a:solidFill>
                  <a:srgbClr val="FF0000"/>
                </a:solidFill>
                <a:latin typeface="新宋体" panose="02010609030101010101" charset="-122"/>
                <a:cs typeface="新宋体" panose="02010609030101010101" charset="-122"/>
              </a:rPr>
              <a:t>试</a:t>
            </a:r>
            <a:r>
              <a:rPr lang="zh-CN" altLang="en-US" b="1" spc="-5" dirty="0">
                <a:solidFill>
                  <a:srgbClr val="FF0000"/>
                </a:solidFill>
                <a:latin typeface="新宋体" panose="02010609030101010101" charset="-122"/>
                <a:cs typeface="新宋体" panose="02010609030101010101" charset="-122"/>
              </a:rPr>
              <a:t>以“</a:t>
            </a:r>
            <a:r>
              <a:rPr lang="zh-CN" altLang="en-US" b="1" dirty="0">
                <a:solidFill>
                  <a:srgbClr val="FF0000"/>
                </a:solidFill>
                <a:latin typeface="新宋体" panose="02010609030101010101" charset="-122"/>
                <a:cs typeface="新宋体" panose="02010609030101010101" charset="-122"/>
              </a:rPr>
              <a:t>检</a:t>
            </a:r>
            <a:r>
              <a:rPr lang="zh-CN" altLang="en-US" b="1" spc="-5" dirty="0">
                <a:solidFill>
                  <a:srgbClr val="FF0000"/>
                </a:solidFill>
                <a:latin typeface="新宋体" panose="02010609030101010101" charset="-122"/>
                <a:cs typeface="新宋体" panose="02010609030101010101" charset="-122"/>
              </a:rPr>
              <a:t>验是</a:t>
            </a:r>
            <a:r>
              <a:rPr lang="zh-CN" altLang="en-US" b="1" dirty="0">
                <a:solidFill>
                  <a:srgbClr val="FF0000"/>
                </a:solidFill>
                <a:latin typeface="新宋体" panose="02010609030101010101" charset="-122"/>
                <a:cs typeface="新宋体" panose="02010609030101010101" charset="-122"/>
              </a:rPr>
              <a:t>否</a:t>
            </a:r>
            <a:r>
              <a:rPr lang="zh-CN" altLang="en-US" b="1" spc="-5" dirty="0">
                <a:solidFill>
                  <a:srgbClr val="FF0000"/>
                </a:solidFill>
                <a:latin typeface="新宋体" panose="02010609030101010101" charset="-122"/>
                <a:cs typeface="新宋体" panose="02010609030101010101" charset="-122"/>
              </a:rPr>
              <a:t>满足</a:t>
            </a:r>
            <a:r>
              <a:rPr lang="zh-CN" altLang="en-US" b="1" dirty="0">
                <a:solidFill>
                  <a:srgbClr val="FF0000"/>
                </a:solidFill>
                <a:latin typeface="新宋体" panose="02010609030101010101" charset="-122"/>
                <a:cs typeface="新宋体" panose="02010609030101010101" charset="-122"/>
              </a:rPr>
              <a:t>需</a:t>
            </a:r>
            <a:r>
              <a:rPr lang="zh-CN" altLang="en-US" b="1" spc="-5" dirty="0">
                <a:solidFill>
                  <a:srgbClr val="FF0000"/>
                </a:solidFill>
                <a:latin typeface="新宋体" panose="02010609030101010101" charset="-122"/>
                <a:cs typeface="新宋体" panose="02010609030101010101" charset="-122"/>
              </a:rPr>
              <a:t>求”</a:t>
            </a:r>
            <a:r>
              <a:rPr lang="zh-CN" altLang="en-US" b="1" dirty="0">
                <a:solidFill>
                  <a:srgbClr val="FF0000"/>
                </a:solidFill>
                <a:latin typeface="新宋体" panose="02010609030101010101" charset="-122"/>
                <a:cs typeface="新宋体" panose="02010609030101010101" charset="-122"/>
              </a:rPr>
              <a:t>为</a:t>
            </a:r>
            <a:r>
              <a:rPr lang="zh-CN" altLang="en-US" b="1" spc="-5" dirty="0">
                <a:solidFill>
                  <a:srgbClr val="FF0000"/>
                </a:solidFill>
                <a:latin typeface="新宋体" panose="02010609030101010101" charset="-122"/>
                <a:cs typeface="新宋体" panose="02010609030101010101" charset="-122"/>
              </a:rPr>
              <a:t>目标</a:t>
            </a:r>
            <a:r>
              <a:rPr lang="zh-CN" altLang="en-US" b="1" spc="-10" dirty="0">
                <a:solidFill>
                  <a:srgbClr val="FF0000"/>
                </a:solidFill>
                <a:latin typeface="新宋体" panose="02010609030101010101" charset="-122"/>
                <a:cs typeface="新宋体" panose="02010609030101010101" charset="-122"/>
              </a:rPr>
              <a:t>。</a:t>
            </a:r>
            <a:endParaRPr lang="zh-CN" altLang="en-US" dirty="0">
              <a:latin typeface="新宋体" panose="02010609030101010101" charset="-122"/>
              <a:cs typeface="新宋体" panose="02010609030101010101" charset="-122"/>
            </a:endParaRPr>
          </a:p>
          <a:p>
            <a:pPr>
              <a:lnSpc>
                <a:spcPct val="120000"/>
              </a:lnSpc>
            </a:pP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语句覆盖示例</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dirty="0"/>
              <a:t>使得被测试程序中的每条可执行语句至少被执行一次。</a:t>
            </a:r>
            <a:endParaRPr lang="en-US" altLang="zh-CN" dirty="0"/>
          </a:p>
          <a:p>
            <a:pPr>
              <a:buClr>
                <a:schemeClr val="accent2"/>
              </a:buClr>
              <a:buFont typeface="Wingdings" panose="05000000000000000000" pitchFamily="2" charset="2"/>
              <a:buChar char="§"/>
            </a:pPr>
            <a:endParaRPr lang="en-US" altLang="zh-CN" dirty="0"/>
          </a:p>
          <a:p>
            <a:pPr marL="0" indent="0">
              <a:buClr>
                <a:schemeClr val="accent2"/>
              </a:buClr>
              <a:buNone/>
            </a:pPr>
            <a:r>
              <a:rPr lang="en-US" altLang="zh-CN" sz="2400" dirty="0"/>
              <a:t>Step1</a:t>
            </a:r>
            <a:r>
              <a:rPr lang="zh-CN" altLang="en-US" sz="2400" dirty="0"/>
              <a:t>：为了使每个语句都执行</a:t>
            </a:r>
            <a:endParaRPr lang="en-US" altLang="zh-CN" sz="2400" dirty="0"/>
          </a:p>
          <a:p>
            <a:pPr marL="0" indent="0">
              <a:buClr>
                <a:schemeClr val="accent2"/>
              </a:buClr>
              <a:buNone/>
            </a:pPr>
            <a:r>
              <a:rPr lang="zh-CN" altLang="en-US" sz="2400" dirty="0"/>
              <a:t>一次，程序的执行路径应该是</a:t>
            </a:r>
            <a:endParaRPr lang="en-US" altLang="zh-CN" sz="2400" dirty="0"/>
          </a:p>
          <a:p>
            <a:pPr marL="0" indent="0">
              <a:buClr>
                <a:schemeClr val="accent2"/>
              </a:buClr>
              <a:buNone/>
            </a:pPr>
            <a:r>
              <a:rPr lang="en-US" altLang="zh-CN" sz="2400" dirty="0" err="1">
                <a:solidFill>
                  <a:srgbClr val="FF0000"/>
                </a:solidFill>
              </a:rPr>
              <a:t>sacbed</a:t>
            </a:r>
            <a:endParaRPr lang="en-US" altLang="zh-CN" sz="2400" dirty="0">
              <a:solidFill>
                <a:srgbClr val="FF0000"/>
              </a:solidFill>
            </a:endParaRPr>
          </a:p>
          <a:p>
            <a:pPr marL="0" indent="0">
              <a:buClr>
                <a:schemeClr val="accent2"/>
              </a:buClr>
              <a:buNone/>
            </a:pPr>
            <a:r>
              <a:rPr lang="en-US" altLang="zh-CN" sz="2400" dirty="0"/>
              <a:t>Step2</a:t>
            </a:r>
            <a:r>
              <a:rPr lang="zh-CN" altLang="en-US" sz="2400" dirty="0"/>
              <a:t>：为此只需要输入下面的</a:t>
            </a:r>
            <a:endParaRPr lang="en-US" altLang="zh-CN" sz="2400" dirty="0"/>
          </a:p>
          <a:p>
            <a:pPr marL="0" indent="0">
              <a:buClr>
                <a:schemeClr val="accent2"/>
              </a:buClr>
              <a:buNone/>
            </a:pPr>
            <a:r>
              <a:rPr lang="zh-CN" altLang="en-US" sz="2400" dirty="0"/>
              <a:t>测试数据（实际上</a:t>
            </a:r>
            <a:r>
              <a:rPr lang="en-US" altLang="zh-CN" sz="2400" dirty="0"/>
              <a:t>X</a:t>
            </a:r>
            <a:r>
              <a:rPr lang="zh-CN" altLang="en-US" sz="2400" dirty="0"/>
              <a:t>可以是任意</a:t>
            </a:r>
            <a:endParaRPr lang="en-US" altLang="zh-CN" sz="2400" dirty="0"/>
          </a:p>
          <a:p>
            <a:pPr marL="0" indent="0">
              <a:buClr>
                <a:schemeClr val="accent2"/>
              </a:buClr>
              <a:buNone/>
            </a:pPr>
            <a:r>
              <a:rPr lang="zh-CN" altLang="en-US" sz="2400" dirty="0"/>
              <a:t>实数）</a:t>
            </a:r>
            <a:endParaRPr lang="en-US" altLang="zh-CN" sz="2400" dirty="0"/>
          </a:p>
          <a:p>
            <a:pPr marL="0" indent="0">
              <a:buClr>
                <a:schemeClr val="accent2"/>
              </a:buClr>
              <a:buNone/>
            </a:pPr>
            <a:r>
              <a:rPr lang="en-US" altLang="zh-CN" sz="2400" dirty="0">
                <a:solidFill>
                  <a:srgbClr val="FF0000"/>
                </a:solidFill>
              </a:rPr>
              <a:t>A=2,B=0,X=4</a:t>
            </a:r>
          </a:p>
          <a:p>
            <a:pPr marL="0" indent="0">
              <a:buClr>
                <a:schemeClr val="accent2"/>
              </a:buClr>
              <a:buNone/>
            </a:pPr>
            <a:endParaRPr lang="zh-CN" alt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20</a:t>
            </a:fld>
            <a:endParaRPr lang="zh-CN" altLang="en-US"/>
          </a:p>
        </p:txBody>
      </p:sp>
      <p:grpSp>
        <p:nvGrpSpPr>
          <p:cNvPr id="48" name="Group 47"/>
          <p:cNvGrpSpPr/>
          <p:nvPr/>
        </p:nvGrpSpPr>
        <p:grpSpPr>
          <a:xfrm>
            <a:off x="6969403" y="2763518"/>
            <a:ext cx="4384397" cy="3446593"/>
            <a:chOff x="1342940" y="2570205"/>
            <a:chExt cx="4384397" cy="3446593"/>
          </a:xfrm>
        </p:grpSpPr>
        <p:sp>
          <p:nvSpPr>
            <p:cNvPr id="49" name="Flowchart: Alternate Process 48"/>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51" name="Straight Arrow Connector 50"/>
            <p:cNvCxnSpPr>
              <a:stCxn id="49"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54" name="Straight Arrow Connector 53"/>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Diamond 54"/>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57" name="Flowchart: Alternate Process 56"/>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59" name="Straight Arrow Connector 58"/>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62" name="Rectangle 61"/>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64" name="Straight Arrow Connector 63"/>
            <p:cNvCxnSpPr>
              <a:stCxn id="52" idx="3"/>
              <a:endCxn id="60"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5" idx="3"/>
              <a:endCxn id="62"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67" name="TextBox 66"/>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68" name="TextBox 67"/>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69" name="TextBox 68"/>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70" name="TextBox 69"/>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71" name="TextBox 70"/>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72" name="Elbow Connector 71"/>
            <p:cNvCxnSpPr>
              <a:stCxn id="60"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75" name="TextBox 74"/>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76" name="TextBox 75"/>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77" name="TextBox 76"/>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78" name="TextBox 77"/>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79" name="TextBox 78"/>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80" name="TextBox 79"/>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81" name="TextBox 80"/>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82" name="TextBox 81"/>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83" name="TextBox 82"/>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84" name="TextBox 83"/>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5" name="图片 4"/>
          <p:cNvPicPr>
            <a:picLocks noChangeAspect="1"/>
          </p:cNvPicPr>
          <p:nvPr/>
        </p:nvPicPr>
        <p:blipFill>
          <a:blip r:embed="rId3"/>
          <a:stretch>
            <a:fillRect/>
          </a:stretch>
        </p:blipFill>
        <p:spPr>
          <a:xfrm>
            <a:off x="8151354" y="841405"/>
            <a:ext cx="3938635" cy="10673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判定覆盖示例</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dirty="0"/>
              <a:t>不仅每个语句必须至少执行一次，而且每个判定的每个分支都至少执行一次。</a:t>
            </a:r>
            <a:endParaRPr lang="en-US" altLang="zh-CN" dirty="0"/>
          </a:p>
          <a:p>
            <a:pPr>
              <a:buClr>
                <a:schemeClr val="accent2"/>
              </a:buClr>
              <a:buFont typeface="Wingdings" panose="05000000000000000000" pitchFamily="2" charset="2"/>
              <a:buChar char="§"/>
            </a:pPr>
            <a:endParaRPr lang="en-US" altLang="zh-CN" dirty="0"/>
          </a:p>
          <a:p>
            <a:pPr marL="0" indent="0">
              <a:buClr>
                <a:schemeClr val="accent2"/>
              </a:buClr>
              <a:buNone/>
            </a:pPr>
            <a:r>
              <a:rPr lang="en-US" altLang="zh-CN" sz="2400" dirty="0"/>
              <a:t>Step1</a:t>
            </a:r>
            <a:r>
              <a:rPr lang="zh-CN" altLang="en-US" sz="2400" dirty="0"/>
              <a:t>：程序的执行路径应该是</a:t>
            </a:r>
            <a:endParaRPr lang="en-US" altLang="zh-CN" sz="2400" dirty="0"/>
          </a:p>
          <a:p>
            <a:pPr marL="0" indent="0">
              <a:buClr>
                <a:schemeClr val="accent2"/>
              </a:buClr>
              <a:buNone/>
            </a:pPr>
            <a:r>
              <a:rPr lang="en-US" altLang="zh-CN" sz="2400" dirty="0" err="1">
                <a:solidFill>
                  <a:srgbClr val="FF0000"/>
                </a:solidFill>
              </a:rPr>
              <a:t>sacbed</a:t>
            </a:r>
            <a:r>
              <a:rPr lang="zh-CN" altLang="en-US" sz="2400" dirty="0">
                <a:solidFill>
                  <a:srgbClr val="FF0000"/>
                </a:solidFill>
              </a:rPr>
              <a:t>和</a:t>
            </a:r>
            <a:r>
              <a:rPr lang="en-US" altLang="zh-CN" sz="2400" dirty="0" err="1">
                <a:solidFill>
                  <a:srgbClr val="FF0000"/>
                </a:solidFill>
              </a:rPr>
              <a:t>sabd</a:t>
            </a:r>
            <a:r>
              <a:rPr lang="zh-CN" altLang="en-US" sz="2400" dirty="0">
                <a:solidFill>
                  <a:srgbClr val="FF0000"/>
                </a:solidFill>
              </a:rPr>
              <a:t>两组测试路径</a:t>
            </a:r>
            <a:endParaRPr lang="en-US" altLang="zh-CN" sz="2400" dirty="0">
              <a:solidFill>
                <a:srgbClr val="FF0000"/>
              </a:solidFill>
            </a:endParaRPr>
          </a:p>
          <a:p>
            <a:pPr marL="0" indent="0">
              <a:buClr>
                <a:schemeClr val="accent2"/>
              </a:buClr>
              <a:buNone/>
            </a:pPr>
            <a:r>
              <a:rPr lang="en-US" altLang="zh-CN" sz="2400" dirty="0"/>
              <a:t>Step2</a:t>
            </a:r>
            <a:r>
              <a:rPr lang="zh-CN" altLang="en-US" sz="2400" dirty="0"/>
              <a:t>：测试数据为</a:t>
            </a:r>
            <a:endParaRPr lang="en-US" altLang="zh-CN" sz="2400" dirty="0"/>
          </a:p>
          <a:p>
            <a:pPr marL="571500" indent="-571500">
              <a:buClr>
                <a:schemeClr val="accent2"/>
              </a:buClr>
              <a:buFont typeface="+mj-lt"/>
              <a:buAutoNum type="romanUcPeriod"/>
            </a:pPr>
            <a:r>
              <a:rPr lang="en-US" altLang="zh-CN" sz="2400" dirty="0">
                <a:solidFill>
                  <a:srgbClr val="FF0000"/>
                </a:solidFill>
              </a:rPr>
              <a:t>A=2,B=0,X=4</a:t>
            </a:r>
            <a:r>
              <a:rPr lang="zh-CN" altLang="en-US" sz="2400" dirty="0">
                <a:solidFill>
                  <a:srgbClr val="FF0000"/>
                </a:solidFill>
              </a:rPr>
              <a:t>（</a:t>
            </a:r>
            <a:r>
              <a:rPr lang="en-US" altLang="zh-CN" sz="2400" dirty="0" err="1">
                <a:solidFill>
                  <a:srgbClr val="FF0000"/>
                </a:solidFill>
              </a:rPr>
              <a:t>sacbed</a:t>
            </a:r>
            <a:r>
              <a:rPr lang="zh-CN" altLang="en-US" sz="2400" dirty="0">
                <a:solidFill>
                  <a:srgbClr val="FF0000"/>
                </a:solidFill>
              </a:rPr>
              <a:t>）</a:t>
            </a:r>
            <a:endParaRPr lang="en-US" altLang="zh-CN" sz="2400" dirty="0">
              <a:solidFill>
                <a:srgbClr val="FF0000"/>
              </a:solidFill>
            </a:endParaRPr>
          </a:p>
          <a:p>
            <a:pPr marL="571500" indent="-571500">
              <a:buClr>
                <a:schemeClr val="accent2"/>
              </a:buClr>
              <a:buFont typeface="+mj-lt"/>
              <a:buAutoNum type="romanUcPeriod"/>
            </a:pPr>
            <a:r>
              <a:rPr lang="en-US" altLang="zh-CN" sz="2400" dirty="0">
                <a:solidFill>
                  <a:srgbClr val="FF0000"/>
                </a:solidFill>
              </a:rPr>
              <a:t>A=3,B=1,X=0 (</a:t>
            </a:r>
            <a:r>
              <a:rPr lang="en-US" altLang="zh-CN" sz="2400" dirty="0" err="1">
                <a:solidFill>
                  <a:srgbClr val="FF0000"/>
                </a:solidFill>
              </a:rPr>
              <a:t>sabd</a:t>
            </a:r>
            <a:r>
              <a:rPr lang="en-US" altLang="zh-CN" sz="2400" dirty="0">
                <a:solidFill>
                  <a:srgbClr val="FF0000"/>
                </a:solidFill>
              </a:rPr>
              <a:t>)</a:t>
            </a:r>
          </a:p>
          <a:p>
            <a:pPr marL="0" indent="0">
              <a:buClr>
                <a:schemeClr val="accent2"/>
              </a:buClr>
              <a:buNone/>
            </a:pPr>
            <a:endParaRPr lang="zh-CN" altLang="en-US" dirty="0"/>
          </a:p>
          <a:p>
            <a:pPr>
              <a:buClr>
                <a:schemeClr val="accent2"/>
              </a:buClr>
              <a:buFont typeface="Wingdings" panose="05000000000000000000" pitchFamily="2" charset="2"/>
              <a:buChar char="§"/>
            </a:pPr>
            <a:endParaRPr lang="en-US" altLang="zh-CN" dirty="0"/>
          </a:p>
          <a:p>
            <a:pPr marL="0" indent="0">
              <a:buClr>
                <a:schemeClr val="accent2"/>
              </a:buClr>
              <a:buNone/>
            </a:pPr>
            <a:endParaRPr lang="zh-CN" alt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21</a:t>
            </a:fld>
            <a:endParaRPr lang="zh-CN" altLang="en-US"/>
          </a:p>
        </p:txBody>
      </p:sp>
      <p:sp>
        <p:nvSpPr>
          <p:cNvPr id="21" name="TextBox 20"/>
          <p:cNvSpPr txBox="1"/>
          <p:nvPr/>
        </p:nvSpPr>
        <p:spPr>
          <a:xfrm>
            <a:off x="803549" y="5652721"/>
            <a:ext cx="5186035" cy="400110"/>
          </a:xfrm>
          <a:prstGeom prst="rect">
            <a:avLst/>
          </a:prstGeom>
          <a:noFill/>
        </p:spPr>
        <p:txBody>
          <a:bodyPr wrap="none" rtlCol="0">
            <a:spAutoFit/>
          </a:bodyPr>
          <a:lstStyle/>
          <a:p>
            <a:r>
              <a:rPr lang="en-US" sz="2000" dirty="0">
                <a:solidFill>
                  <a:srgbClr val="0000FF"/>
                </a:solidFill>
                <a:latin typeface="仿宋" panose="02010609060101010101" pitchFamily="49" charset="-122"/>
                <a:ea typeface="仿宋" panose="02010609060101010101" pitchFamily="49" charset="-122"/>
              </a:rPr>
              <a:t> </a:t>
            </a:r>
            <a:r>
              <a:rPr lang="zh-CN" altLang="en-US" sz="2000" dirty="0">
                <a:solidFill>
                  <a:srgbClr val="0000FF"/>
                </a:solidFill>
                <a:latin typeface="仿宋" panose="02010609060101010101" pitchFamily="49" charset="-122"/>
                <a:ea typeface="仿宋" panose="02010609060101010101" pitchFamily="49" charset="-122"/>
              </a:rPr>
              <a:t>还有没有其他测试路径可以满足判定覆盖？</a:t>
            </a:r>
            <a:endParaRPr lang="en-US" sz="2000" dirty="0">
              <a:solidFill>
                <a:srgbClr val="0000FF"/>
              </a:solidFill>
              <a:latin typeface="仿宋" panose="02010609060101010101" pitchFamily="49" charset="-122"/>
              <a:ea typeface="仿宋" panose="02010609060101010101" pitchFamily="49" charset="-122"/>
            </a:endParaRPr>
          </a:p>
        </p:txBody>
      </p:sp>
      <p:grpSp>
        <p:nvGrpSpPr>
          <p:cNvPr id="48" name="Group 47"/>
          <p:cNvGrpSpPr/>
          <p:nvPr/>
        </p:nvGrpSpPr>
        <p:grpSpPr>
          <a:xfrm>
            <a:off x="6969403" y="2763518"/>
            <a:ext cx="4384397" cy="3446593"/>
            <a:chOff x="1342940" y="2570205"/>
            <a:chExt cx="4384397" cy="3446593"/>
          </a:xfrm>
        </p:grpSpPr>
        <p:sp>
          <p:nvSpPr>
            <p:cNvPr id="49" name="Flowchart: Alternate Process 48"/>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51" name="Straight Arrow Connector 50"/>
            <p:cNvCxnSpPr>
              <a:stCxn id="49"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54" name="Straight Arrow Connector 53"/>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Diamond 54"/>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57" name="Flowchart: Alternate Process 56"/>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59" name="Straight Arrow Connector 58"/>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62" name="Rectangle 61"/>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64" name="Straight Arrow Connector 63"/>
            <p:cNvCxnSpPr>
              <a:stCxn id="52" idx="3"/>
              <a:endCxn id="60"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5" idx="3"/>
              <a:endCxn id="62"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67" name="TextBox 66"/>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68" name="TextBox 67"/>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69" name="TextBox 68"/>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70" name="TextBox 69"/>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71" name="TextBox 70"/>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72" name="Elbow Connector 71"/>
            <p:cNvCxnSpPr>
              <a:stCxn id="60"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75" name="TextBox 74"/>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76" name="TextBox 75"/>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77" name="TextBox 76"/>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78" name="TextBox 77"/>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79" name="TextBox 78"/>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80" name="TextBox 79"/>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81" name="TextBox 80"/>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82" name="TextBox 81"/>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83" name="TextBox 82"/>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84" name="TextBox 83"/>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5" name="图片 4"/>
          <p:cNvPicPr>
            <a:picLocks noChangeAspect="1"/>
          </p:cNvPicPr>
          <p:nvPr/>
        </p:nvPicPr>
        <p:blipFill>
          <a:blip r:embed="rId2"/>
          <a:stretch>
            <a:fillRect/>
          </a:stretch>
        </p:blipFill>
        <p:spPr>
          <a:xfrm>
            <a:off x="7984951" y="746530"/>
            <a:ext cx="4207049" cy="11441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判定覆盖示例</a:t>
            </a:r>
            <a:endParaRPr lang="en-US" dirty="0"/>
          </a:p>
        </p:txBody>
      </p:sp>
      <p:sp>
        <p:nvSpPr>
          <p:cNvPr id="3" name="Content Placeholder 2"/>
          <p:cNvSpPr>
            <a:spLocks noGrp="1"/>
          </p:cNvSpPr>
          <p:nvPr>
            <p:ph idx="1"/>
          </p:nvPr>
        </p:nvSpPr>
        <p:spPr/>
        <p:txBody>
          <a:bodyPr>
            <a:normAutofit fontScale="92500" lnSpcReduction="10000"/>
          </a:bodyPr>
          <a:lstStyle/>
          <a:p>
            <a:pPr>
              <a:buClr>
                <a:schemeClr val="accent2"/>
              </a:buClr>
              <a:buFont typeface="Wingdings" panose="05000000000000000000" pitchFamily="2" charset="2"/>
              <a:buChar char="§"/>
            </a:pPr>
            <a:r>
              <a:rPr lang="zh-CN" altLang="en-US" dirty="0"/>
              <a:t>不仅每个语句必须至少执行一次，而且每个判定的每个分支都至少执行一次。</a:t>
            </a:r>
            <a:endParaRPr lang="en-US" altLang="zh-CN" dirty="0"/>
          </a:p>
          <a:p>
            <a:pPr>
              <a:buClr>
                <a:schemeClr val="accent2"/>
              </a:buClr>
              <a:buFont typeface="Wingdings" panose="05000000000000000000" pitchFamily="2" charset="2"/>
              <a:buChar char="§"/>
            </a:pPr>
            <a:endParaRPr lang="en-US" altLang="zh-CN" dirty="0"/>
          </a:p>
          <a:p>
            <a:pPr marL="0" indent="0">
              <a:buClr>
                <a:schemeClr val="accent2"/>
              </a:buClr>
              <a:buNone/>
            </a:pPr>
            <a:r>
              <a:rPr lang="en-US" altLang="zh-CN" sz="2400" dirty="0"/>
              <a:t>Step1</a:t>
            </a:r>
            <a:r>
              <a:rPr lang="zh-CN" altLang="en-US" sz="2400" dirty="0"/>
              <a:t>：程序的执行路径应该是</a:t>
            </a:r>
            <a:endParaRPr lang="en-US" altLang="zh-CN" sz="2400" dirty="0"/>
          </a:p>
          <a:p>
            <a:pPr marL="0" indent="0">
              <a:buClr>
                <a:schemeClr val="accent2"/>
              </a:buClr>
              <a:buNone/>
            </a:pPr>
            <a:r>
              <a:rPr lang="en-US" altLang="zh-CN" sz="2400" dirty="0">
                <a:solidFill>
                  <a:srgbClr val="035A81"/>
                </a:solidFill>
              </a:rPr>
              <a:t>A)</a:t>
            </a:r>
            <a:r>
              <a:rPr lang="en-US" altLang="zh-CN" sz="2400" dirty="0" err="1">
                <a:solidFill>
                  <a:srgbClr val="035A81"/>
                </a:solidFill>
              </a:rPr>
              <a:t>sa</a:t>
            </a:r>
            <a:r>
              <a:rPr lang="en-US" altLang="zh-CN" sz="2400" dirty="0">
                <a:solidFill>
                  <a:srgbClr val="035A81"/>
                </a:solidFill>
              </a:rPr>
              <a:t>(T)</a:t>
            </a:r>
            <a:r>
              <a:rPr lang="en-US" altLang="zh-CN" sz="2400" dirty="0" err="1">
                <a:solidFill>
                  <a:srgbClr val="035A81"/>
                </a:solidFill>
              </a:rPr>
              <a:t>cb</a:t>
            </a:r>
            <a:r>
              <a:rPr lang="en-US" altLang="zh-CN" sz="2400" dirty="0">
                <a:solidFill>
                  <a:srgbClr val="035A81"/>
                </a:solidFill>
              </a:rPr>
              <a:t>(T)ed</a:t>
            </a:r>
            <a:r>
              <a:rPr lang="zh-CN" altLang="en-US" sz="2400" dirty="0">
                <a:solidFill>
                  <a:srgbClr val="035A81"/>
                </a:solidFill>
              </a:rPr>
              <a:t>和</a:t>
            </a:r>
            <a:r>
              <a:rPr lang="en-US" altLang="zh-CN" sz="2400" dirty="0" err="1">
                <a:solidFill>
                  <a:srgbClr val="035A81"/>
                </a:solidFill>
              </a:rPr>
              <a:t>sa</a:t>
            </a:r>
            <a:r>
              <a:rPr lang="en-US" altLang="zh-CN" sz="2400" dirty="0">
                <a:solidFill>
                  <a:srgbClr val="035A81"/>
                </a:solidFill>
              </a:rPr>
              <a:t>(F)b(F)d</a:t>
            </a:r>
            <a:r>
              <a:rPr lang="zh-CN" altLang="en-US" sz="2400" dirty="0">
                <a:solidFill>
                  <a:srgbClr val="035A81"/>
                </a:solidFill>
              </a:rPr>
              <a:t>两组测试路径</a:t>
            </a:r>
            <a:endParaRPr lang="en-US" altLang="zh-CN" sz="2400" dirty="0">
              <a:solidFill>
                <a:srgbClr val="035A81"/>
              </a:solidFill>
            </a:endParaRPr>
          </a:p>
          <a:p>
            <a:pPr marL="0" indent="0">
              <a:buClr>
                <a:schemeClr val="accent2"/>
              </a:buClr>
              <a:buNone/>
            </a:pPr>
            <a:r>
              <a:rPr lang="en-US" altLang="zh-CN" sz="2400" dirty="0">
                <a:solidFill>
                  <a:srgbClr val="FF0000"/>
                </a:solidFill>
              </a:rPr>
              <a:t>B)</a:t>
            </a:r>
            <a:r>
              <a:rPr lang="en-US" altLang="zh-CN" sz="2400" dirty="0" err="1">
                <a:solidFill>
                  <a:srgbClr val="FF0000"/>
                </a:solidFill>
              </a:rPr>
              <a:t>sa</a:t>
            </a:r>
            <a:r>
              <a:rPr lang="en-US" altLang="zh-CN" sz="2400" dirty="0">
                <a:solidFill>
                  <a:srgbClr val="FF0000"/>
                </a:solidFill>
              </a:rPr>
              <a:t>(F)b(T)ed</a:t>
            </a:r>
            <a:r>
              <a:rPr lang="zh-CN" altLang="en-US" sz="2400" dirty="0">
                <a:solidFill>
                  <a:srgbClr val="FF0000"/>
                </a:solidFill>
              </a:rPr>
              <a:t>和</a:t>
            </a:r>
            <a:r>
              <a:rPr lang="en-US" altLang="zh-CN" sz="2400" dirty="0" err="1">
                <a:solidFill>
                  <a:srgbClr val="FF0000"/>
                </a:solidFill>
              </a:rPr>
              <a:t>sa</a:t>
            </a:r>
            <a:r>
              <a:rPr lang="en-US" altLang="zh-CN" sz="2400" dirty="0">
                <a:solidFill>
                  <a:srgbClr val="FF0000"/>
                </a:solidFill>
              </a:rPr>
              <a:t>(T)</a:t>
            </a:r>
            <a:r>
              <a:rPr lang="en-US" altLang="zh-CN" sz="2400" dirty="0" err="1">
                <a:solidFill>
                  <a:srgbClr val="FF0000"/>
                </a:solidFill>
              </a:rPr>
              <a:t>cb</a:t>
            </a:r>
            <a:r>
              <a:rPr lang="en-US" altLang="zh-CN" sz="2400" dirty="0">
                <a:solidFill>
                  <a:srgbClr val="FF0000"/>
                </a:solidFill>
              </a:rPr>
              <a:t>(F)d</a:t>
            </a:r>
            <a:r>
              <a:rPr lang="zh-CN" altLang="en-US" sz="2400" dirty="0">
                <a:solidFill>
                  <a:srgbClr val="FF0000"/>
                </a:solidFill>
              </a:rPr>
              <a:t>两组测试路径</a:t>
            </a:r>
            <a:endParaRPr lang="en-US" altLang="zh-CN" sz="2400" dirty="0">
              <a:solidFill>
                <a:srgbClr val="FF0000"/>
              </a:solidFill>
            </a:endParaRPr>
          </a:p>
          <a:p>
            <a:pPr marL="0" indent="0">
              <a:buClr>
                <a:schemeClr val="accent2"/>
              </a:buClr>
              <a:buNone/>
            </a:pPr>
            <a:r>
              <a:rPr lang="en-US" altLang="zh-CN" sz="2400" dirty="0"/>
              <a:t>Step2</a:t>
            </a:r>
            <a:r>
              <a:rPr lang="zh-CN" altLang="en-US" sz="2400" dirty="0"/>
              <a:t>：测试数据为</a:t>
            </a:r>
            <a:endParaRPr lang="en-US" altLang="zh-CN" sz="2400" dirty="0"/>
          </a:p>
          <a:p>
            <a:pPr marL="571500" indent="-571500">
              <a:buClr>
                <a:schemeClr val="accent2"/>
              </a:buClr>
              <a:buFont typeface="+mj-lt"/>
              <a:buAutoNum type="romanUcPeriod"/>
            </a:pPr>
            <a:r>
              <a:rPr lang="en-US" altLang="zh-CN" sz="2400" dirty="0">
                <a:solidFill>
                  <a:srgbClr val="035A81"/>
                </a:solidFill>
              </a:rPr>
              <a:t>A=2,B=0,X=4</a:t>
            </a:r>
            <a:r>
              <a:rPr lang="zh-CN" altLang="en-US" sz="2400" dirty="0">
                <a:solidFill>
                  <a:srgbClr val="035A81"/>
                </a:solidFill>
              </a:rPr>
              <a:t>（</a:t>
            </a:r>
            <a:r>
              <a:rPr lang="en-US" altLang="zh-CN" sz="2400" dirty="0" err="1">
                <a:solidFill>
                  <a:srgbClr val="035A81"/>
                </a:solidFill>
              </a:rPr>
              <a:t>sacbed</a:t>
            </a:r>
            <a:r>
              <a:rPr lang="zh-CN" altLang="en-US" sz="2400" dirty="0">
                <a:solidFill>
                  <a:srgbClr val="035A81"/>
                </a:solidFill>
              </a:rPr>
              <a:t>）</a:t>
            </a:r>
            <a:endParaRPr lang="en-US" altLang="zh-CN" sz="2400" dirty="0">
              <a:solidFill>
                <a:srgbClr val="035A81"/>
              </a:solidFill>
            </a:endParaRPr>
          </a:p>
          <a:p>
            <a:pPr marL="571500" indent="-571500">
              <a:buClr>
                <a:schemeClr val="accent2"/>
              </a:buClr>
              <a:buFont typeface="+mj-lt"/>
              <a:buAutoNum type="romanUcPeriod"/>
            </a:pPr>
            <a:r>
              <a:rPr lang="en-US" altLang="zh-CN" sz="2400" dirty="0">
                <a:solidFill>
                  <a:srgbClr val="035A81"/>
                </a:solidFill>
              </a:rPr>
              <a:t>A=3,B=1,X=0 (</a:t>
            </a:r>
            <a:r>
              <a:rPr lang="en-US" altLang="zh-CN" sz="2400" dirty="0" err="1">
                <a:solidFill>
                  <a:srgbClr val="035A81"/>
                </a:solidFill>
              </a:rPr>
              <a:t>sabd</a:t>
            </a:r>
            <a:r>
              <a:rPr lang="en-US" altLang="zh-CN" sz="2400" dirty="0">
                <a:solidFill>
                  <a:srgbClr val="035A81"/>
                </a:solidFill>
              </a:rPr>
              <a:t>)</a:t>
            </a:r>
          </a:p>
          <a:p>
            <a:pPr marL="571500" indent="-571500">
              <a:buClr>
                <a:schemeClr val="accent2"/>
              </a:buClr>
              <a:buFont typeface="+mj-lt"/>
              <a:buAutoNum type="romanUcPeriod"/>
            </a:pPr>
            <a:r>
              <a:rPr lang="en-US" altLang="zh-CN" sz="2400" dirty="0">
                <a:solidFill>
                  <a:srgbClr val="FF0000"/>
                </a:solidFill>
              </a:rPr>
              <a:t>A=2,B=2,X=4 (</a:t>
            </a:r>
            <a:r>
              <a:rPr lang="en-US" altLang="zh-CN" sz="2400" dirty="0" err="1">
                <a:solidFill>
                  <a:srgbClr val="FF0000"/>
                </a:solidFill>
              </a:rPr>
              <a:t>sabed</a:t>
            </a:r>
            <a:r>
              <a:rPr lang="en-US" altLang="zh-CN" sz="2400" dirty="0">
                <a:solidFill>
                  <a:srgbClr val="FF0000"/>
                </a:solidFill>
              </a:rPr>
              <a:t>)</a:t>
            </a:r>
          </a:p>
          <a:p>
            <a:pPr marL="571500" indent="-571500">
              <a:buClr>
                <a:schemeClr val="accent2"/>
              </a:buClr>
              <a:buFont typeface="+mj-lt"/>
              <a:buAutoNum type="romanUcPeriod"/>
            </a:pPr>
            <a:r>
              <a:rPr lang="en-US" altLang="zh-CN" sz="2400" dirty="0">
                <a:solidFill>
                  <a:srgbClr val="FF0000"/>
                </a:solidFill>
              </a:rPr>
              <a:t>A=3,B=0,X=0 (</a:t>
            </a:r>
            <a:r>
              <a:rPr lang="en-US" altLang="zh-CN" sz="2400" dirty="0" err="1">
                <a:solidFill>
                  <a:srgbClr val="FF0000"/>
                </a:solidFill>
              </a:rPr>
              <a:t>sacbd</a:t>
            </a:r>
            <a:r>
              <a:rPr lang="en-US" altLang="zh-CN" sz="2400" dirty="0">
                <a:solidFill>
                  <a:srgbClr val="FF0000"/>
                </a:solidFill>
              </a:rPr>
              <a:t>)</a:t>
            </a:r>
          </a:p>
          <a:p>
            <a:pPr marL="0" indent="0">
              <a:buClr>
                <a:schemeClr val="accent2"/>
              </a:buClr>
              <a:buNone/>
            </a:pPr>
            <a:endParaRPr lang="zh-CN" altLang="en-US" dirty="0"/>
          </a:p>
          <a:p>
            <a:pPr>
              <a:buClr>
                <a:schemeClr val="accent2"/>
              </a:buClr>
              <a:buFont typeface="Wingdings" panose="05000000000000000000" pitchFamily="2" charset="2"/>
              <a:buChar char="§"/>
            </a:pPr>
            <a:endParaRPr lang="en-US" altLang="zh-CN" dirty="0"/>
          </a:p>
          <a:p>
            <a:pPr marL="0" indent="0">
              <a:buClr>
                <a:schemeClr val="accent2"/>
              </a:buClr>
              <a:buNone/>
            </a:pPr>
            <a:endParaRPr lang="zh-CN" alt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22</a:t>
            </a:fld>
            <a:endParaRPr lang="zh-CN" altLang="en-US"/>
          </a:p>
        </p:txBody>
      </p:sp>
      <p:grpSp>
        <p:nvGrpSpPr>
          <p:cNvPr id="48" name="Group 47"/>
          <p:cNvGrpSpPr/>
          <p:nvPr/>
        </p:nvGrpSpPr>
        <p:grpSpPr>
          <a:xfrm>
            <a:off x="6969403" y="2763518"/>
            <a:ext cx="4384397" cy="3446593"/>
            <a:chOff x="1342940" y="2570205"/>
            <a:chExt cx="4384397" cy="3446593"/>
          </a:xfrm>
        </p:grpSpPr>
        <p:sp>
          <p:nvSpPr>
            <p:cNvPr id="49" name="Flowchart: Alternate Process 48"/>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51" name="Straight Arrow Connector 50"/>
            <p:cNvCxnSpPr>
              <a:stCxn id="49"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54" name="Straight Arrow Connector 53"/>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Diamond 54"/>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57" name="Flowchart: Alternate Process 56"/>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59" name="Straight Arrow Connector 58"/>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62" name="Rectangle 61"/>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64" name="Straight Arrow Connector 63"/>
            <p:cNvCxnSpPr>
              <a:stCxn id="52" idx="3"/>
              <a:endCxn id="60"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5" idx="3"/>
              <a:endCxn id="62"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67" name="TextBox 66"/>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68" name="TextBox 67"/>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69" name="TextBox 68"/>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70" name="TextBox 69"/>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71" name="TextBox 70"/>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72" name="Elbow Connector 71"/>
            <p:cNvCxnSpPr>
              <a:stCxn id="60"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75" name="TextBox 74"/>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76" name="TextBox 75"/>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77" name="TextBox 76"/>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78" name="TextBox 77"/>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79" name="TextBox 78"/>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80" name="TextBox 79"/>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81" name="TextBox 80"/>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82" name="TextBox 81"/>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83" name="TextBox 82"/>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84" name="TextBox 83"/>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44" name="图片 43"/>
          <p:cNvPicPr>
            <a:picLocks noChangeAspect="1"/>
          </p:cNvPicPr>
          <p:nvPr/>
        </p:nvPicPr>
        <p:blipFill>
          <a:blip r:embed="rId2"/>
          <a:stretch>
            <a:fillRect/>
          </a:stretch>
        </p:blipFill>
        <p:spPr>
          <a:xfrm>
            <a:off x="7984951" y="746530"/>
            <a:ext cx="4207049" cy="114419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条件覆盖示例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dirty="0"/>
                  <a:t>不仅每个语句至少执行一次，而且使判定表达式中的每个条件都取到各种可能的结果。</a:t>
                </a:r>
                <a:endParaRPr lang="en-US" altLang="zh-CN" dirty="0"/>
              </a:p>
              <a:p>
                <a:pPr>
                  <a:buClr>
                    <a:schemeClr val="accent2"/>
                  </a:buClr>
                  <a:buFont typeface="Wingdings" panose="05000000000000000000" pitchFamily="2" charset="2"/>
                  <a:buChar char="§"/>
                </a:pPr>
                <a:endParaRPr lang="en-US" dirty="0"/>
              </a:p>
              <a:p>
                <a:pPr marL="0" indent="0">
                  <a:buClr>
                    <a:schemeClr val="accent2"/>
                  </a:buClr>
                  <a:buNone/>
                </a:pPr>
                <a:r>
                  <a:rPr lang="en-US" sz="2000" dirty="0"/>
                  <a:t>Step1:</a:t>
                </a:r>
                <a:r>
                  <a:rPr lang="zh-CN" altLang="en-US" sz="2000" dirty="0"/>
                  <a:t>在</a:t>
                </a:r>
                <a:r>
                  <a:rPr lang="en-US" altLang="zh-CN" sz="2000" dirty="0"/>
                  <a:t>a</a:t>
                </a:r>
                <a:r>
                  <a:rPr lang="zh-CN" altLang="en-US" sz="2000" dirty="0"/>
                  <a:t>点，</a:t>
                </a:r>
                <a:r>
                  <a:rPr lang="en-US" altLang="zh-CN" sz="2000" dirty="0"/>
                  <a:t>A</a:t>
                </a:r>
                <a:r>
                  <a:rPr lang="zh-CN" altLang="en-US" sz="2000" dirty="0"/>
                  <a:t>和</a:t>
                </a:r>
                <a:r>
                  <a:rPr lang="en-US" altLang="zh-CN" sz="2000" dirty="0"/>
                  <a:t>B</a:t>
                </a:r>
                <a:r>
                  <a:rPr lang="zh-CN" altLang="en-US" sz="2000" dirty="0"/>
                  <a:t>有下述结果出现：</a:t>
                </a:r>
                <a:endParaRPr lang="en-US" altLang="zh-CN" sz="2000" dirty="0"/>
              </a:p>
              <a:p>
                <a:pPr marL="0" indent="0">
                  <a:buClr>
                    <a:schemeClr val="accent2"/>
                  </a:buClr>
                  <a:buNone/>
                </a:pPr>
                <a:r>
                  <a:rPr lang="en-US" altLang="zh-CN" sz="2000" dirty="0">
                    <a:solidFill>
                      <a:srgbClr val="FF0000"/>
                    </a:solidFill>
                  </a:rPr>
                  <a:t>A&gt;1,A</a:t>
                </a: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1,</a:t>
                </a:r>
                <a:r>
                  <a:rPr lang="en-US" altLang="zh-CN" sz="2000" dirty="0">
                    <a:solidFill>
                      <a:srgbClr val="FF0000"/>
                    </a:solidFill>
                  </a:rPr>
                  <a:t>B=0,B</a:t>
                </a: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0</a:t>
                </a:r>
              </a:p>
              <a:p>
                <a:pPr marL="0" indent="0">
                  <a:buClr>
                    <a:schemeClr val="accent2"/>
                  </a:buClr>
                  <a:buNone/>
                </a:pPr>
                <a:r>
                  <a:rPr lang="en-US" sz="2000" dirty="0"/>
                  <a:t>Step2:</a:t>
                </a:r>
                <a:r>
                  <a:rPr lang="zh-CN" altLang="en-US" sz="2000" dirty="0"/>
                  <a:t>在</a:t>
                </a:r>
                <a:r>
                  <a:rPr lang="en-US" altLang="zh-CN" sz="2000" dirty="0"/>
                  <a:t>b</a:t>
                </a:r>
                <a:r>
                  <a:rPr lang="zh-CN" altLang="en-US" sz="2000" dirty="0"/>
                  <a:t>点，</a:t>
                </a:r>
                <a:r>
                  <a:rPr lang="en-US" altLang="zh-CN" sz="2000" dirty="0"/>
                  <a:t>A</a:t>
                </a:r>
                <a:r>
                  <a:rPr lang="zh-CN" altLang="en-US" sz="2000" dirty="0"/>
                  <a:t>和</a:t>
                </a:r>
                <a:r>
                  <a:rPr lang="en-US" altLang="zh-CN" sz="2000" dirty="0"/>
                  <a:t>B</a:t>
                </a:r>
                <a:r>
                  <a:rPr lang="zh-CN" altLang="en-US" sz="2000" dirty="0"/>
                  <a:t>有下述结果出现：</a:t>
                </a:r>
                <a:endParaRPr lang="en-US" altLang="zh-CN" sz="2000" dirty="0"/>
              </a:p>
              <a:p>
                <a:pPr marL="0" indent="0">
                  <a:buClr>
                    <a:schemeClr val="accent2"/>
                  </a:buClr>
                  <a:buNone/>
                </a:pPr>
                <a:r>
                  <a:rPr lang="en-US" altLang="zh-CN" sz="2000" dirty="0">
                    <a:solidFill>
                      <a:srgbClr val="FF0000"/>
                    </a:solidFill>
                  </a:rPr>
                  <a:t>A=2,A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2,X&gt;1,X</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1</a:t>
                </a:r>
              </a:p>
              <a:p>
                <a:pPr marL="0" indent="0">
                  <a:buClr>
                    <a:schemeClr val="accent2"/>
                  </a:buClr>
                  <a:buNone/>
                </a:pPr>
                <a:r>
                  <a:rPr lang="en-US" sz="2000" dirty="0"/>
                  <a:t>Step3:</a:t>
                </a:r>
                <a:r>
                  <a:rPr lang="zh-CN" altLang="en-US" sz="2000" dirty="0"/>
                  <a:t>测试数据为</a:t>
                </a:r>
                <a:endParaRPr lang="en-US" altLang="zh-CN" sz="2000" dirty="0"/>
              </a:p>
              <a:p>
                <a:pPr marL="571500" indent="-571500">
                  <a:buClr>
                    <a:schemeClr val="accent2"/>
                  </a:buClr>
                  <a:buAutoNum type="romanUcPeriod"/>
                </a:pPr>
                <a:r>
                  <a:rPr lang="en-US" sz="2000" dirty="0">
                    <a:solidFill>
                      <a:srgbClr val="FF0000"/>
                    </a:solidFill>
                  </a:rPr>
                  <a:t>A=2,B=0,X=4(</a:t>
                </a:r>
                <a:r>
                  <a:rPr lang="zh-CN" altLang="en-US" sz="2000" dirty="0">
                    <a:solidFill>
                      <a:srgbClr val="FF0000"/>
                    </a:solidFill>
                  </a:rPr>
                  <a:t>满足</a:t>
                </a:r>
                <a:r>
                  <a:rPr lang="en-US" altLang="zh-CN" sz="2000" dirty="0">
                    <a:solidFill>
                      <a:srgbClr val="FF0000"/>
                    </a:solidFill>
                  </a:rPr>
                  <a:t>A&gt;1,B=0,A=2</a:t>
                </a:r>
                <a:r>
                  <a:rPr lang="zh-CN" altLang="en-US" sz="2000" dirty="0">
                    <a:solidFill>
                      <a:srgbClr val="FF0000"/>
                    </a:solidFill>
                  </a:rPr>
                  <a:t>和</a:t>
                </a:r>
                <a:r>
                  <a:rPr lang="en-US" altLang="zh-CN" sz="2000" dirty="0">
                    <a:solidFill>
                      <a:srgbClr val="FF0000"/>
                    </a:solidFill>
                  </a:rPr>
                  <a:t>X&gt;1</a:t>
                </a:r>
                <a:r>
                  <a:rPr lang="zh-CN" altLang="en-US" sz="2000" dirty="0">
                    <a:solidFill>
                      <a:srgbClr val="FF0000"/>
                    </a:solidFill>
                  </a:rPr>
                  <a:t>的条件）</a:t>
                </a:r>
                <a:endParaRPr lang="en-US" altLang="zh-CN" sz="2000" dirty="0">
                  <a:solidFill>
                    <a:srgbClr val="FF0000"/>
                  </a:solidFill>
                </a:endParaRPr>
              </a:p>
              <a:p>
                <a:pPr marL="571500" indent="-571500">
                  <a:buClr>
                    <a:schemeClr val="accent2"/>
                  </a:buClr>
                  <a:buAutoNum type="romanUcPeriod"/>
                </a:pPr>
                <a:r>
                  <a:rPr lang="en-US" altLang="zh-CN" sz="2000" dirty="0">
                    <a:solidFill>
                      <a:srgbClr val="FF0000"/>
                    </a:solidFill>
                  </a:rPr>
                  <a:t>A=1,B=1,X=1(</a:t>
                </a:r>
                <a:r>
                  <a:rPr lang="zh-CN" altLang="en-US" sz="2000" dirty="0">
                    <a:solidFill>
                      <a:srgbClr val="FF0000"/>
                    </a:solidFill>
                  </a:rPr>
                  <a:t>满足</a:t>
                </a:r>
                <a:r>
                  <a:rPr lang="en-US" altLang="zh-CN" sz="2000" dirty="0">
                    <a:solidFill>
                      <a:srgbClr val="FF0000"/>
                    </a:solidFill>
                  </a:rPr>
                  <a:t>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1,B</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2</a:t>
                </a:r>
                <a:r>
                  <a:rPr lang="zh-CN" altLang="en-US" sz="2000" dirty="0">
                    <a:solidFill>
                      <a:srgbClr val="FF0000"/>
                    </a:solidFill>
                  </a:rPr>
                  <a:t>和</a:t>
                </a:r>
                <a:r>
                  <a:rPr lang="en-US" sz="2000" dirty="0">
                    <a:solidFill>
                      <a:srgbClr val="FF0000"/>
                    </a:solidFill>
                  </a:rPr>
                  <a:t>X</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1</a:t>
                </a:r>
                <a:r>
                  <a:rPr lang="zh-CN" altLang="en-US" sz="2000" dirty="0">
                    <a:solidFill>
                      <a:srgbClr val="FF0000"/>
                    </a:solidFill>
                  </a:rPr>
                  <a:t>的条件）</a:t>
                </a:r>
                <a:endParaRPr lang="en-US" altLang="zh-CN" sz="2000" dirty="0">
                  <a:solidFill>
                    <a:srgbClr val="FF0000"/>
                  </a:solidFill>
                </a:endParaRPr>
              </a:p>
              <a:p>
                <a:pPr marL="571500" indent="-571500">
                  <a:buClr>
                    <a:schemeClr val="accent2"/>
                  </a:buClr>
                  <a:buAutoNum type="romanU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285"/>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fld id="{06B076B9-5401-447E-8F2A-2F0E9A8D7398}" type="slidenum">
              <a:rPr lang="zh-CN" altLang="en-US" smtClean="0"/>
              <a:t>23</a:t>
            </a:fld>
            <a:endParaRPr lang="zh-CN" altLang="en-US"/>
          </a:p>
        </p:txBody>
      </p:sp>
      <p:grpSp>
        <p:nvGrpSpPr>
          <p:cNvPr id="47" name="Group 46"/>
          <p:cNvGrpSpPr/>
          <p:nvPr/>
        </p:nvGrpSpPr>
        <p:grpSpPr>
          <a:xfrm>
            <a:off x="6969403" y="2763518"/>
            <a:ext cx="4384397" cy="3446593"/>
            <a:chOff x="1342940" y="2570205"/>
            <a:chExt cx="4384397" cy="3446593"/>
          </a:xfrm>
        </p:grpSpPr>
        <p:sp>
          <p:nvSpPr>
            <p:cNvPr id="5" name="Flowchart: Alternate Process 4"/>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8" name="Straight Arrow Connector 7"/>
            <p:cNvCxnSpPr>
              <a:stCxn id="5"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11" name="Straight Arrow Connector 10"/>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14" name="Flowchart: Alternate Process 13"/>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16" name="Straight Arrow Connector 15"/>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19" name="Rectangle 18"/>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22" name="Straight Arrow Connector 21"/>
            <p:cNvCxnSpPr>
              <a:stCxn id="9" idx="3"/>
              <a:endCxn id="17"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9"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26" name="TextBox 25"/>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27" name="TextBox 26"/>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28" name="TextBox 27"/>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29" name="TextBox 28"/>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30" name="TextBox 29"/>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32" name="Elbow Connector 31"/>
            <p:cNvCxnSpPr>
              <a:stCxn id="17"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37" name="TextBox 36"/>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38" name="TextBox 37"/>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39" name="TextBox 38"/>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40" name="TextBox 39"/>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41" name="TextBox 40"/>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42" name="TextBox 41"/>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43" name="TextBox 42"/>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4" name="TextBox 43"/>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5" name="TextBox 44"/>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46" name="TextBox 45"/>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7" name="图片 6"/>
          <p:cNvPicPr>
            <a:picLocks noChangeAspect="1"/>
          </p:cNvPicPr>
          <p:nvPr/>
        </p:nvPicPr>
        <p:blipFill>
          <a:blip r:embed="rId3"/>
          <a:stretch>
            <a:fillRect/>
          </a:stretch>
        </p:blipFill>
        <p:spPr>
          <a:xfrm>
            <a:off x="6356983" y="786398"/>
            <a:ext cx="5835017" cy="10960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判定</a:t>
            </a:r>
            <a:r>
              <a:rPr lang="en-US" altLang="zh-CN" dirty="0"/>
              <a:t>/</a:t>
            </a:r>
            <a:r>
              <a:rPr lang="zh-CN" altLang="en-US" dirty="0"/>
              <a:t>条件覆盖示例</a:t>
            </a:r>
            <a:endParaRPr lang="en-US" dirty="0"/>
          </a:p>
        </p:txBody>
      </p:sp>
      <p:sp>
        <p:nvSpPr>
          <p:cNvPr id="3" name="Content Placeholder 2"/>
          <p:cNvSpPr>
            <a:spLocks noGrp="1"/>
          </p:cNvSpPr>
          <p:nvPr>
            <p:ph idx="1"/>
          </p:nvPr>
        </p:nvSpPr>
        <p:spPr>
          <a:xfrm>
            <a:off x="838200" y="1825624"/>
            <a:ext cx="6130020" cy="4530725"/>
          </a:xfrm>
        </p:spPr>
        <p:txBody>
          <a:bodyPr>
            <a:normAutofit/>
          </a:bodyPr>
          <a:lstStyle/>
          <a:p>
            <a:pPr>
              <a:buClr>
                <a:schemeClr val="accent2"/>
              </a:buClr>
              <a:buFont typeface="Wingdings" panose="05000000000000000000" pitchFamily="2" charset="2"/>
              <a:buChar char="§"/>
            </a:pPr>
            <a:r>
              <a:rPr lang="zh-CN" altLang="en-US" sz="3200" dirty="0"/>
              <a:t>同时满足判定覆盖和条件覆盖的要求。</a:t>
            </a:r>
            <a:endParaRPr lang="en-US" altLang="zh-CN" sz="3200" dirty="0"/>
          </a:p>
          <a:p>
            <a:pPr>
              <a:buClr>
                <a:schemeClr val="accent2"/>
              </a:buClr>
              <a:buFont typeface="Wingdings" panose="05000000000000000000" pitchFamily="2" charset="2"/>
              <a:buChar char="§"/>
            </a:pPr>
            <a:endParaRPr lang="en-US" sz="3600" dirty="0"/>
          </a:p>
          <a:p>
            <a:pPr marL="0" indent="0">
              <a:buClr>
                <a:schemeClr val="accent2"/>
              </a:buClr>
              <a:buNone/>
            </a:pPr>
            <a:r>
              <a:rPr lang="zh-CN" altLang="en-US" dirty="0"/>
              <a:t>下面这个测试组合是不是判定</a:t>
            </a:r>
            <a:r>
              <a:rPr lang="en-US" altLang="zh-CN" dirty="0"/>
              <a:t>/</a:t>
            </a:r>
            <a:r>
              <a:rPr lang="zh-CN" altLang="en-US" dirty="0"/>
              <a:t>条件覆盖？</a:t>
            </a:r>
            <a:endParaRPr lang="en-US" altLang="zh-CN" dirty="0"/>
          </a:p>
          <a:p>
            <a:pPr marL="571500" indent="-571500">
              <a:buClr>
                <a:schemeClr val="accent2"/>
              </a:buClr>
              <a:buAutoNum type="romanUcPeriod"/>
            </a:pPr>
            <a:r>
              <a:rPr lang="en-US" dirty="0">
                <a:solidFill>
                  <a:srgbClr val="FF0000"/>
                </a:solidFill>
              </a:rPr>
              <a:t>A=2,B=0,X=1</a:t>
            </a:r>
          </a:p>
          <a:p>
            <a:pPr marL="571500" indent="-571500">
              <a:buClr>
                <a:schemeClr val="accent2"/>
              </a:buClr>
              <a:buAutoNum type="romanUcPeriod"/>
            </a:pPr>
            <a:r>
              <a:rPr lang="en-US" altLang="zh-CN" dirty="0">
                <a:solidFill>
                  <a:srgbClr val="FF0000"/>
                </a:solidFill>
              </a:rPr>
              <a:t>A=1,B=1,X=2</a:t>
            </a:r>
          </a:p>
          <a:p>
            <a:pPr marL="0" indent="0">
              <a:buClr>
                <a:schemeClr val="accent2"/>
              </a:buClr>
              <a:buNone/>
            </a:pPr>
            <a:endParaRPr lang="en-US" altLang="zh-CN" sz="2000" dirty="0">
              <a:solidFill>
                <a:srgbClr val="FF0000"/>
              </a:solidFill>
            </a:endParaRPr>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24</a:t>
            </a:fld>
            <a:endParaRPr lang="zh-CN" altLang="en-US"/>
          </a:p>
        </p:txBody>
      </p:sp>
      <p:grpSp>
        <p:nvGrpSpPr>
          <p:cNvPr id="47" name="Group 46"/>
          <p:cNvGrpSpPr/>
          <p:nvPr/>
        </p:nvGrpSpPr>
        <p:grpSpPr>
          <a:xfrm>
            <a:off x="6969403" y="2763518"/>
            <a:ext cx="4384397" cy="3446593"/>
            <a:chOff x="1342940" y="2570205"/>
            <a:chExt cx="4384397" cy="3446593"/>
          </a:xfrm>
        </p:grpSpPr>
        <p:sp>
          <p:nvSpPr>
            <p:cNvPr id="5" name="Flowchart: Alternate Process 4"/>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8" name="Straight Arrow Connector 7"/>
            <p:cNvCxnSpPr>
              <a:stCxn id="5"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11" name="Straight Arrow Connector 10"/>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14" name="Flowchart: Alternate Process 13"/>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16" name="Straight Arrow Connector 15"/>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19" name="Rectangle 18"/>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22" name="Straight Arrow Connector 21"/>
            <p:cNvCxnSpPr>
              <a:stCxn id="9" idx="3"/>
              <a:endCxn id="17"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9"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26" name="TextBox 25"/>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27" name="TextBox 26"/>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28" name="TextBox 27"/>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29" name="TextBox 28"/>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30" name="TextBox 29"/>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32" name="Elbow Connector 31"/>
            <p:cNvCxnSpPr>
              <a:stCxn id="17"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37" name="TextBox 36"/>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38" name="TextBox 37"/>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39" name="TextBox 38"/>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40" name="TextBox 39"/>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41" name="TextBox 40"/>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42" name="TextBox 41"/>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43" name="TextBox 42"/>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4" name="TextBox 43"/>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5" name="TextBox 44"/>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46" name="TextBox 45"/>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7" name="图片 6"/>
          <p:cNvPicPr>
            <a:picLocks noChangeAspect="1"/>
          </p:cNvPicPr>
          <p:nvPr/>
        </p:nvPicPr>
        <p:blipFill>
          <a:blip r:embed="rId2"/>
          <a:stretch>
            <a:fillRect/>
          </a:stretch>
        </p:blipFill>
        <p:spPr>
          <a:xfrm>
            <a:off x="7102212" y="884281"/>
            <a:ext cx="5013335" cy="11632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判定</a:t>
            </a:r>
            <a:r>
              <a:rPr lang="en-US" altLang="zh-CN" dirty="0"/>
              <a:t>/</a:t>
            </a:r>
            <a:r>
              <a:rPr lang="zh-CN" altLang="en-US" dirty="0"/>
              <a:t>条件覆盖示例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Clr>
                    <a:schemeClr val="accent2"/>
                  </a:buClr>
                  <a:buFont typeface="Wingdings" panose="05000000000000000000" pitchFamily="2" charset="2"/>
                  <a:buChar char="§"/>
                </a:pPr>
                <a:r>
                  <a:rPr lang="zh-CN" altLang="en-US" dirty="0"/>
                  <a:t>同时满足判定覆盖和条件覆盖的要求。</a:t>
                </a:r>
                <a:endParaRPr lang="en-US" altLang="zh-CN" dirty="0"/>
              </a:p>
              <a:p>
                <a:pPr>
                  <a:buClr>
                    <a:schemeClr val="accent2"/>
                  </a:buClr>
                  <a:buFont typeface="Wingdings" panose="05000000000000000000" pitchFamily="2" charset="2"/>
                  <a:buChar char="§"/>
                </a:pPr>
                <a:endParaRPr lang="en-US" dirty="0"/>
              </a:p>
              <a:p>
                <a:pPr marL="0" indent="0">
                  <a:buClr>
                    <a:schemeClr val="accent2"/>
                  </a:buClr>
                  <a:buNone/>
                </a:pPr>
                <a:r>
                  <a:rPr lang="zh-CN" altLang="en-US" sz="2000" dirty="0"/>
                  <a:t>下面这个测试组合是不是判定</a:t>
                </a:r>
                <a:r>
                  <a:rPr lang="en-US" altLang="zh-CN" sz="2000" dirty="0"/>
                  <a:t>/</a:t>
                </a:r>
                <a:r>
                  <a:rPr lang="zh-CN" altLang="en-US" sz="2000" dirty="0"/>
                  <a:t>条件覆盖？</a:t>
                </a:r>
                <a:endParaRPr lang="en-US" altLang="zh-CN" sz="2000" dirty="0"/>
              </a:p>
              <a:p>
                <a:pPr marL="571500" indent="-571500">
                  <a:buClr>
                    <a:schemeClr val="accent2"/>
                  </a:buClr>
                  <a:buFont typeface="Arial" panose="020B0604020202020204" pitchFamily="34" charset="0"/>
                  <a:buAutoNum type="romanUcPeriod"/>
                </a:pPr>
                <a:r>
                  <a:rPr lang="en-US" sz="2000" dirty="0">
                    <a:solidFill>
                      <a:schemeClr val="tx1"/>
                    </a:solidFill>
                  </a:rPr>
                  <a:t>A=2,B=0,X=1(</a:t>
                </a:r>
                <a:r>
                  <a:rPr lang="zh-CN" altLang="en-US" sz="2000" dirty="0">
                    <a:solidFill>
                      <a:schemeClr val="tx1"/>
                    </a:solidFill>
                  </a:rPr>
                  <a:t>满足</a:t>
                </a:r>
                <a:r>
                  <a:rPr lang="en-US" altLang="zh-CN" sz="2000" dirty="0">
                    <a:solidFill>
                      <a:schemeClr val="tx1"/>
                    </a:solidFill>
                  </a:rPr>
                  <a:t>A&gt;1,B=0,A=2</a:t>
                </a:r>
                <a:r>
                  <a:rPr lang="zh-CN" altLang="en-US" sz="2000" dirty="0">
                    <a:solidFill>
                      <a:schemeClr val="tx1"/>
                    </a:solidFill>
                  </a:rPr>
                  <a:t>和</a:t>
                </a:r>
                <a:r>
                  <a:rPr lang="en-US" sz="2000" dirty="0">
                    <a:solidFill>
                      <a:schemeClr val="tx1"/>
                    </a:solidFill>
                  </a:rPr>
                  <a:t>X</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 </m:t>
                    </m:r>
                  </m:oMath>
                </a14:m>
                <a:r>
                  <a:rPr lang="en-US" altLang="zh-CN" sz="2000" dirty="0">
                    <a:solidFill>
                      <a:schemeClr val="tx1"/>
                    </a:solidFill>
                  </a:rPr>
                  <a:t>1</a:t>
                </a:r>
                <a:r>
                  <a:rPr lang="zh-CN" altLang="en-US" sz="2000" dirty="0">
                    <a:solidFill>
                      <a:schemeClr val="tx1"/>
                    </a:solidFill>
                  </a:rPr>
                  <a:t>的条件）</a:t>
                </a:r>
                <a:endParaRPr lang="en-US" sz="2000" dirty="0">
                  <a:solidFill>
                    <a:schemeClr val="tx1"/>
                  </a:solidFill>
                </a:endParaRPr>
              </a:p>
              <a:p>
                <a:pPr marL="571500" indent="-571500">
                  <a:buClr>
                    <a:schemeClr val="accent2"/>
                  </a:buClr>
                  <a:buFont typeface="Arial" panose="020B0604020202020204" pitchFamily="34" charset="0"/>
                  <a:buAutoNum type="romanUcPeriod"/>
                </a:pPr>
                <a:r>
                  <a:rPr lang="en-US" altLang="zh-CN" sz="2000" dirty="0">
                    <a:solidFill>
                      <a:schemeClr val="tx1"/>
                    </a:solidFill>
                  </a:rPr>
                  <a:t>A=1,B=1,X=2(</a:t>
                </a:r>
                <a:r>
                  <a:rPr lang="zh-CN" altLang="en-US" sz="2000" dirty="0">
                    <a:solidFill>
                      <a:schemeClr val="tx1"/>
                    </a:solidFill>
                  </a:rPr>
                  <a:t>满足</a:t>
                </a:r>
                <a:r>
                  <a:rPr lang="en-US" altLang="zh-CN" sz="2000" dirty="0">
                    <a:solidFill>
                      <a:schemeClr val="tx1"/>
                    </a:solidFill>
                  </a:rPr>
                  <a:t>A</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r>
                  <a:rPr lang="en-US" altLang="zh-CN" sz="2000" dirty="0">
                    <a:solidFill>
                      <a:schemeClr val="tx1"/>
                    </a:solidFill>
                  </a:rPr>
                  <a:t>1,B</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r>
                  <a:rPr lang="en-US" altLang="zh-CN" sz="2000" dirty="0">
                    <a:solidFill>
                      <a:schemeClr val="tx1"/>
                    </a:solidFill>
                  </a:rPr>
                  <a:t>0,A</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r>
                  <a:rPr lang="en-US" altLang="zh-CN" sz="2000" dirty="0">
                    <a:solidFill>
                      <a:schemeClr val="tx1"/>
                    </a:solidFill>
                  </a:rPr>
                  <a:t>2</a:t>
                </a:r>
                <a:r>
                  <a:rPr lang="zh-CN" altLang="en-US" sz="2000" dirty="0">
                    <a:solidFill>
                      <a:schemeClr val="tx1"/>
                    </a:solidFill>
                  </a:rPr>
                  <a:t>和</a:t>
                </a:r>
                <a:r>
                  <a:rPr lang="en-US" altLang="zh-CN" sz="2000" dirty="0">
                    <a:solidFill>
                      <a:schemeClr val="tx1"/>
                    </a:solidFill>
                  </a:rPr>
                  <a:t>X&gt;</a:t>
                </a:r>
                <a:r>
                  <a:rPr lang="en-US" sz="2000" dirty="0">
                    <a:solidFill>
                      <a:schemeClr val="tx1"/>
                    </a:solidFill>
                  </a:rPr>
                  <a:t>1</a:t>
                </a:r>
                <a:r>
                  <a:rPr lang="zh-CN" altLang="en-US" sz="2000" dirty="0">
                    <a:solidFill>
                      <a:schemeClr val="tx1"/>
                    </a:solidFill>
                  </a:rPr>
                  <a:t>的条件）</a:t>
                </a:r>
                <a:endParaRPr lang="en-US" altLang="zh-CN" sz="2000" dirty="0">
                  <a:solidFill>
                    <a:schemeClr val="tx1"/>
                  </a:solidFill>
                </a:endParaRPr>
              </a:p>
              <a:p>
                <a:pPr marL="0" indent="0">
                  <a:buClr>
                    <a:schemeClr val="accent2"/>
                  </a:buClr>
                  <a:buNone/>
                </a:pPr>
                <a:r>
                  <a:rPr lang="zh-CN" altLang="en-US" sz="2000" dirty="0">
                    <a:solidFill>
                      <a:schemeClr val="tx1"/>
                    </a:solidFill>
                  </a:rPr>
                  <a:t>执行路径</a:t>
                </a:r>
                <a:r>
                  <a:rPr lang="en-US" altLang="zh-CN" sz="2000" dirty="0" err="1">
                    <a:solidFill>
                      <a:schemeClr val="tx1"/>
                    </a:solidFill>
                  </a:rPr>
                  <a:t>sacbed</a:t>
                </a:r>
                <a:r>
                  <a:rPr lang="zh-CN" altLang="en-US" sz="2000" dirty="0">
                    <a:solidFill>
                      <a:schemeClr val="tx1"/>
                    </a:solidFill>
                  </a:rPr>
                  <a:t>和</a:t>
                </a:r>
                <a:r>
                  <a:rPr lang="en-US" altLang="zh-CN" sz="2000" dirty="0" err="1">
                    <a:solidFill>
                      <a:schemeClr val="tx1"/>
                    </a:solidFill>
                  </a:rPr>
                  <a:t>sabed</a:t>
                </a:r>
                <a:r>
                  <a:rPr lang="en-US" altLang="zh-CN" sz="2000" dirty="0"/>
                  <a:t>,</a:t>
                </a:r>
                <a:r>
                  <a:rPr lang="zh-CN" altLang="en-US" sz="2000" dirty="0">
                    <a:solidFill>
                      <a:schemeClr val="tx1"/>
                    </a:solidFill>
                  </a:rPr>
                  <a:t>第二个判定表达式的值总为真。</a:t>
                </a:r>
                <a:endParaRPr lang="en-US" altLang="zh-CN" sz="2000" dirty="0">
                  <a:solidFill>
                    <a:schemeClr val="tx1"/>
                  </a:solidFill>
                </a:endParaRPr>
              </a:p>
              <a:p>
                <a:pPr marL="0" indent="0">
                  <a:buClr>
                    <a:schemeClr val="accent2"/>
                  </a:buClr>
                  <a:buNone/>
                </a:pPr>
                <a:r>
                  <a:rPr lang="zh-CN" altLang="en-US" sz="2000" dirty="0">
                    <a:solidFill>
                      <a:srgbClr val="FF0000"/>
                    </a:solidFill>
                  </a:rPr>
                  <a:t>所以只满足条件覆盖，不满足判定覆盖。</a:t>
                </a:r>
                <a:endParaRPr lang="en-US" altLang="zh-CN" sz="2000" dirty="0">
                  <a:solidFill>
                    <a:srgbClr val="FF0000"/>
                  </a:solidFill>
                </a:endParaRPr>
              </a:p>
              <a:p>
                <a:pPr marL="0" indent="0">
                  <a:buClr>
                    <a:schemeClr val="accent2"/>
                  </a:buClr>
                  <a:buNone/>
                </a:pPr>
                <a:endParaRPr lang="en-US" altLang="zh-CN" sz="2000" dirty="0">
                  <a:solidFill>
                    <a:srgbClr val="FF0000"/>
                  </a:solidFill>
                </a:endParaRPr>
              </a:p>
              <a:p>
                <a:pPr marL="0" indent="0">
                  <a:buClr>
                    <a:schemeClr val="accent2"/>
                  </a:buClr>
                  <a:buNone/>
                </a:pPr>
                <a:r>
                  <a:rPr lang="zh-CN" altLang="en-US" sz="2000" dirty="0"/>
                  <a:t>下面这个测试组合是不是判定</a:t>
                </a:r>
                <a:r>
                  <a:rPr lang="en-US" altLang="zh-CN" sz="2000" dirty="0"/>
                  <a:t>/</a:t>
                </a:r>
                <a:r>
                  <a:rPr lang="zh-CN" altLang="en-US" sz="2000" dirty="0"/>
                  <a:t>条件覆盖？</a:t>
                </a:r>
                <a:endParaRPr lang="en-US" altLang="zh-CN" sz="2000" dirty="0">
                  <a:solidFill>
                    <a:srgbClr val="FF0000"/>
                  </a:solidFill>
                </a:endParaRPr>
              </a:p>
              <a:p>
                <a:pPr marL="571500" indent="-571500">
                  <a:buClr>
                    <a:schemeClr val="accent2"/>
                  </a:buClr>
                  <a:buAutoNum type="romanUcPeriod"/>
                </a:pPr>
                <a:r>
                  <a:rPr lang="en-US" sz="2000" dirty="0">
                    <a:solidFill>
                      <a:srgbClr val="FF0000"/>
                    </a:solidFill>
                  </a:rPr>
                  <a:t>A=2,B=0,X=4</a:t>
                </a:r>
                <a:endParaRPr lang="en-US" altLang="zh-CN" sz="2000" dirty="0">
                  <a:solidFill>
                    <a:srgbClr val="FF0000"/>
                  </a:solidFill>
                </a:endParaRPr>
              </a:p>
              <a:p>
                <a:pPr marL="571500" indent="-571500">
                  <a:buClr>
                    <a:schemeClr val="accent2"/>
                  </a:buClr>
                  <a:buAutoNum type="romanUcPeriod"/>
                </a:pPr>
                <a:r>
                  <a:rPr lang="en-US" altLang="zh-CN" sz="2000" dirty="0">
                    <a:solidFill>
                      <a:srgbClr val="FF0000"/>
                    </a:solidFill>
                  </a:rPr>
                  <a:t>A=1,B=1,X=1</a:t>
                </a:r>
              </a:p>
              <a:p>
                <a:pPr marL="571500" indent="-571500">
                  <a:buClr>
                    <a:schemeClr val="accent2"/>
                  </a:buClr>
                  <a:buAutoNum type="romanUcPeriod"/>
                </a:pPr>
                <a:endParaRPr lang="en-US" altLang="zh-CN" sz="2000" dirty="0">
                  <a:solidFill>
                    <a:srgbClr val="FF0000"/>
                  </a:solidFill>
                </a:endParaRPr>
              </a:p>
              <a:p>
                <a:pPr marL="571500" indent="-571500">
                  <a:buClr>
                    <a:schemeClr val="accent2"/>
                  </a:buClr>
                  <a:buAutoNum type="romanU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226"/>
                </a:stretch>
              </a:blipFill>
            </p:spPr>
            <p:txBody>
              <a:bodyPr/>
              <a:lstStyle/>
              <a:p>
                <a:r>
                  <a:rPr lang="zh-CN" altLang="en-US">
                    <a:noFill/>
                  </a:rPr>
                  <a:t> </a:t>
                </a:r>
                <a:endParaRPr lang="zh-CN" altLang="en-US">
                  <a:noFill/>
                </a:endParaRPr>
              </a:p>
            </p:txBody>
          </p:sp>
        </mc:Fallback>
      </mc:AlternateContent>
      <p:sp>
        <p:nvSpPr>
          <p:cNvPr id="4" name="Slide Number Placeholder 3"/>
          <p:cNvSpPr>
            <a:spLocks noGrp="1"/>
          </p:cNvSpPr>
          <p:nvPr>
            <p:ph type="sldNum" sz="quarter" idx="12"/>
          </p:nvPr>
        </p:nvSpPr>
        <p:spPr/>
        <p:txBody>
          <a:bodyPr/>
          <a:lstStyle/>
          <a:p>
            <a:fld id="{06B076B9-5401-447E-8F2A-2F0E9A8D7398}" type="slidenum">
              <a:rPr lang="zh-CN" altLang="en-US" smtClean="0"/>
              <a:t>25</a:t>
            </a:fld>
            <a:endParaRPr lang="zh-CN" altLang="en-US"/>
          </a:p>
        </p:txBody>
      </p:sp>
      <p:grpSp>
        <p:nvGrpSpPr>
          <p:cNvPr id="47" name="Group 46"/>
          <p:cNvGrpSpPr/>
          <p:nvPr/>
        </p:nvGrpSpPr>
        <p:grpSpPr>
          <a:xfrm>
            <a:off x="6969403" y="2763518"/>
            <a:ext cx="4384397" cy="3446593"/>
            <a:chOff x="1342940" y="2570205"/>
            <a:chExt cx="4384397" cy="3446593"/>
          </a:xfrm>
        </p:grpSpPr>
        <p:sp>
          <p:nvSpPr>
            <p:cNvPr id="5" name="Flowchart: Alternate Process 4"/>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8" name="Straight Arrow Connector 7"/>
            <p:cNvCxnSpPr>
              <a:stCxn id="5"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11" name="Straight Arrow Connector 10"/>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14" name="Flowchart: Alternate Process 13"/>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16" name="Straight Arrow Connector 15"/>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19" name="Rectangle 18"/>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22" name="Straight Arrow Connector 21"/>
            <p:cNvCxnSpPr>
              <a:stCxn id="9" idx="3"/>
              <a:endCxn id="17"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9"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26" name="TextBox 25"/>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27" name="TextBox 26"/>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28" name="TextBox 27"/>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29" name="TextBox 28"/>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30" name="TextBox 29"/>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32" name="Elbow Connector 31"/>
            <p:cNvCxnSpPr>
              <a:stCxn id="17"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37" name="TextBox 36"/>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38" name="TextBox 37"/>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39" name="TextBox 38"/>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40" name="TextBox 39"/>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41" name="TextBox 40"/>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42" name="TextBox 41"/>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43" name="TextBox 42"/>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4" name="TextBox 43"/>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5" name="TextBox 44"/>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46" name="TextBox 45"/>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48" name="图片 47"/>
          <p:cNvPicPr>
            <a:picLocks noChangeAspect="1"/>
          </p:cNvPicPr>
          <p:nvPr/>
        </p:nvPicPr>
        <p:blipFill>
          <a:blip r:embed="rId3"/>
          <a:stretch>
            <a:fillRect/>
          </a:stretch>
        </p:blipFill>
        <p:spPr>
          <a:xfrm>
            <a:off x="7102212" y="893246"/>
            <a:ext cx="5013335" cy="116320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判定</a:t>
            </a:r>
            <a:r>
              <a:rPr lang="en-US" altLang="zh-CN" dirty="0"/>
              <a:t>/</a:t>
            </a:r>
            <a:r>
              <a:rPr lang="zh-CN" altLang="en-US" dirty="0"/>
              <a:t>条件覆盖示例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Clr>
                    <a:schemeClr val="accent2"/>
                  </a:buClr>
                  <a:buFont typeface="Wingdings" panose="05000000000000000000" pitchFamily="2" charset="2"/>
                  <a:buChar char="§"/>
                </a:pPr>
                <a:r>
                  <a:rPr lang="zh-CN" altLang="en-US" dirty="0"/>
                  <a:t>同时满足判定覆盖和条件覆盖的要求。</a:t>
                </a:r>
                <a:endParaRPr lang="en-US" altLang="zh-CN" dirty="0"/>
              </a:p>
              <a:p>
                <a:pPr>
                  <a:buClr>
                    <a:schemeClr val="accent2"/>
                  </a:buClr>
                  <a:buFont typeface="Wingdings" panose="05000000000000000000" pitchFamily="2" charset="2"/>
                  <a:buChar char="§"/>
                </a:pPr>
                <a:endParaRPr lang="en-US" dirty="0"/>
              </a:p>
              <a:p>
                <a:pPr marL="0" indent="0">
                  <a:buClr>
                    <a:schemeClr val="accent2"/>
                  </a:buClr>
                  <a:buNone/>
                </a:pPr>
                <a:r>
                  <a:rPr lang="zh-CN" altLang="en-US" sz="2000" dirty="0"/>
                  <a:t>下面这个测试组合是不是判定</a:t>
                </a:r>
                <a:r>
                  <a:rPr lang="en-US" altLang="zh-CN" sz="2000" dirty="0"/>
                  <a:t>/</a:t>
                </a:r>
                <a:r>
                  <a:rPr lang="zh-CN" altLang="en-US" sz="2000" dirty="0"/>
                  <a:t>条件覆盖？</a:t>
                </a:r>
                <a:endParaRPr lang="en-US" altLang="zh-CN" sz="2000" dirty="0"/>
              </a:p>
              <a:p>
                <a:pPr marL="571500" indent="-571500">
                  <a:buClr>
                    <a:schemeClr val="accent2"/>
                  </a:buClr>
                  <a:buFont typeface="Arial" panose="020B0604020202020204" pitchFamily="34" charset="0"/>
                  <a:buAutoNum type="romanUcPeriod"/>
                </a:pPr>
                <a:r>
                  <a:rPr lang="en-US" sz="2000" dirty="0">
                    <a:solidFill>
                      <a:schemeClr val="tx1"/>
                    </a:solidFill>
                  </a:rPr>
                  <a:t>A=2,B=0,X=1(</a:t>
                </a:r>
                <a:r>
                  <a:rPr lang="zh-CN" altLang="en-US" sz="2000" dirty="0">
                    <a:solidFill>
                      <a:schemeClr val="tx1"/>
                    </a:solidFill>
                  </a:rPr>
                  <a:t>满足</a:t>
                </a:r>
                <a:r>
                  <a:rPr lang="en-US" altLang="zh-CN" sz="2000" dirty="0">
                    <a:solidFill>
                      <a:schemeClr val="tx1"/>
                    </a:solidFill>
                  </a:rPr>
                  <a:t>A&gt;1,B=0,A=2</a:t>
                </a:r>
                <a:r>
                  <a:rPr lang="zh-CN" altLang="en-US" sz="2000" dirty="0">
                    <a:solidFill>
                      <a:schemeClr val="tx1"/>
                    </a:solidFill>
                  </a:rPr>
                  <a:t>和</a:t>
                </a:r>
                <a:r>
                  <a:rPr lang="en-US" sz="2000" dirty="0">
                    <a:solidFill>
                      <a:schemeClr val="tx1"/>
                    </a:solidFill>
                  </a:rPr>
                  <a:t>X</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 </m:t>
                    </m:r>
                  </m:oMath>
                </a14:m>
                <a:r>
                  <a:rPr lang="en-US" altLang="zh-CN" sz="2000" dirty="0">
                    <a:solidFill>
                      <a:schemeClr val="tx1"/>
                    </a:solidFill>
                  </a:rPr>
                  <a:t>1</a:t>
                </a:r>
                <a:r>
                  <a:rPr lang="zh-CN" altLang="en-US" sz="2000" dirty="0">
                    <a:solidFill>
                      <a:schemeClr val="tx1"/>
                    </a:solidFill>
                  </a:rPr>
                  <a:t>的条件）</a:t>
                </a:r>
                <a:endParaRPr lang="en-US" sz="2000" dirty="0">
                  <a:solidFill>
                    <a:schemeClr val="tx1"/>
                  </a:solidFill>
                </a:endParaRPr>
              </a:p>
              <a:p>
                <a:pPr marL="571500" indent="-571500">
                  <a:buClr>
                    <a:schemeClr val="accent2"/>
                  </a:buClr>
                  <a:buFont typeface="Arial" panose="020B0604020202020204" pitchFamily="34" charset="0"/>
                  <a:buAutoNum type="romanUcPeriod"/>
                </a:pPr>
                <a:r>
                  <a:rPr lang="en-US" altLang="zh-CN" sz="2000" dirty="0">
                    <a:solidFill>
                      <a:schemeClr val="tx1"/>
                    </a:solidFill>
                  </a:rPr>
                  <a:t>A=1,B=1,X=2(</a:t>
                </a:r>
                <a:r>
                  <a:rPr lang="zh-CN" altLang="en-US" sz="2000" dirty="0">
                    <a:solidFill>
                      <a:schemeClr val="tx1"/>
                    </a:solidFill>
                  </a:rPr>
                  <a:t>满足</a:t>
                </a:r>
                <a:r>
                  <a:rPr lang="en-US" altLang="zh-CN" sz="2000" dirty="0">
                    <a:solidFill>
                      <a:schemeClr val="tx1"/>
                    </a:solidFill>
                  </a:rPr>
                  <a:t>A</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r>
                  <a:rPr lang="en-US" altLang="zh-CN" sz="2000" dirty="0">
                    <a:solidFill>
                      <a:schemeClr val="tx1"/>
                    </a:solidFill>
                  </a:rPr>
                  <a:t>1,B</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r>
                  <a:rPr lang="en-US" altLang="zh-CN" sz="2000" dirty="0">
                    <a:solidFill>
                      <a:schemeClr val="tx1"/>
                    </a:solidFill>
                  </a:rPr>
                  <a:t>0,A</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r>
                  <a:rPr lang="en-US" altLang="zh-CN" sz="2000" dirty="0">
                    <a:solidFill>
                      <a:schemeClr val="tx1"/>
                    </a:solidFill>
                  </a:rPr>
                  <a:t>2</a:t>
                </a:r>
                <a:r>
                  <a:rPr lang="zh-CN" altLang="en-US" sz="2000" dirty="0">
                    <a:solidFill>
                      <a:schemeClr val="tx1"/>
                    </a:solidFill>
                  </a:rPr>
                  <a:t>和</a:t>
                </a:r>
                <a:r>
                  <a:rPr lang="en-US" altLang="zh-CN" sz="2000" dirty="0">
                    <a:solidFill>
                      <a:schemeClr val="tx1"/>
                    </a:solidFill>
                  </a:rPr>
                  <a:t>X&gt;</a:t>
                </a:r>
                <a:r>
                  <a:rPr lang="en-US" sz="2000" dirty="0">
                    <a:solidFill>
                      <a:schemeClr val="tx1"/>
                    </a:solidFill>
                  </a:rPr>
                  <a:t>1</a:t>
                </a:r>
                <a:r>
                  <a:rPr lang="zh-CN" altLang="en-US" sz="2000" dirty="0">
                    <a:solidFill>
                      <a:schemeClr val="tx1"/>
                    </a:solidFill>
                  </a:rPr>
                  <a:t>的条件）</a:t>
                </a:r>
                <a:endParaRPr lang="en-US" altLang="zh-CN" sz="2000" dirty="0">
                  <a:solidFill>
                    <a:schemeClr val="tx1"/>
                  </a:solidFill>
                </a:endParaRPr>
              </a:p>
              <a:p>
                <a:pPr marL="0" indent="0">
                  <a:buClr>
                    <a:schemeClr val="accent2"/>
                  </a:buClr>
                  <a:buNone/>
                </a:pPr>
                <a:r>
                  <a:rPr lang="zh-CN" altLang="en-US" sz="2000" dirty="0">
                    <a:solidFill>
                      <a:schemeClr val="tx1"/>
                    </a:solidFill>
                  </a:rPr>
                  <a:t>执行路径</a:t>
                </a:r>
                <a:r>
                  <a:rPr lang="en-US" altLang="zh-CN" sz="2000" dirty="0" err="1">
                    <a:solidFill>
                      <a:schemeClr val="tx1"/>
                    </a:solidFill>
                  </a:rPr>
                  <a:t>sacbed</a:t>
                </a:r>
                <a:r>
                  <a:rPr lang="zh-CN" altLang="en-US" sz="2000" dirty="0">
                    <a:solidFill>
                      <a:schemeClr val="tx1"/>
                    </a:solidFill>
                  </a:rPr>
                  <a:t>和</a:t>
                </a:r>
                <a:r>
                  <a:rPr lang="en-US" altLang="zh-CN" sz="2000" dirty="0" err="1">
                    <a:solidFill>
                      <a:schemeClr val="tx1"/>
                    </a:solidFill>
                  </a:rPr>
                  <a:t>sabed</a:t>
                </a:r>
                <a:r>
                  <a:rPr lang="en-US" altLang="zh-CN" sz="2000" dirty="0">
                    <a:solidFill>
                      <a:schemeClr val="tx1"/>
                    </a:solidFill>
                  </a:rPr>
                  <a:t>,</a:t>
                </a:r>
                <a:r>
                  <a:rPr lang="zh-CN" altLang="en-US" sz="2000" dirty="0">
                    <a:solidFill>
                      <a:schemeClr val="tx1"/>
                    </a:solidFill>
                  </a:rPr>
                  <a:t>第二个判定表达式的值总为真。</a:t>
                </a:r>
                <a:endParaRPr lang="en-US" altLang="zh-CN" sz="2000" dirty="0">
                  <a:solidFill>
                    <a:schemeClr val="tx1"/>
                  </a:solidFill>
                </a:endParaRPr>
              </a:p>
              <a:p>
                <a:pPr marL="0" indent="0">
                  <a:buClr>
                    <a:schemeClr val="accent2"/>
                  </a:buClr>
                  <a:buNone/>
                </a:pPr>
                <a:endParaRPr lang="en-US" altLang="zh-CN" sz="2000" dirty="0">
                  <a:solidFill>
                    <a:schemeClr val="tx1"/>
                  </a:solidFill>
                </a:endParaRPr>
              </a:p>
              <a:p>
                <a:pPr marL="0" indent="0">
                  <a:buClr>
                    <a:schemeClr val="accent2"/>
                  </a:buClr>
                  <a:buNone/>
                </a:pPr>
                <a:r>
                  <a:rPr lang="zh-CN" altLang="en-US" sz="2000" dirty="0"/>
                  <a:t>下面这个测试组合是不是判定</a:t>
                </a:r>
                <a:r>
                  <a:rPr lang="en-US" altLang="zh-CN" sz="2000" dirty="0"/>
                  <a:t>/</a:t>
                </a:r>
                <a:r>
                  <a:rPr lang="zh-CN" altLang="en-US" sz="2000" dirty="0"/>
                  <a:t>条件覆盖？</a:t>
                </a:r>
                <a:endParaRPr lang="en-US" altLang="zh-CN" sz="2000" dirty="0">
                  <a:solidFill>
                    <a:srgbClr val="FF0000"/>
                  </a:solidFill>
                </a:endParaRPr>
              </a:p>
              <a:p>
                <a:pPr marL="571500" indent="-571500">
                  <a:buClr>
                    <a:schemeClr val="accent2"/>
                  </a:buClr>
                  <a:buAutoNum type="romanUcPeriod"/>
                </a:pPr>
                <a:r>
                  <a:rPr lang="en-US" sz="2000" dirty="0">
                    <a:solidFill>
                      <a:srgbClr val="FF0000"/>
                    </a:solidFill>
                  </a:rPr>
                  <a:t>A=2,B=0,X=4(</a:t>
                </a:r>
                <a:r>
                  <a:rPr lang="zh-CN" altLang="en-US" sz="2000" dirty="0">
                    <a:solidFill>
                      <a:srgbClr val="FF0000"/>
                    </a:solidFill>
                  </a:rPr>
                  <a:t>满足</a:t>
                </a:r>
                <a:r>
                  <a:rPr lang="en-US" altLang="zh-CN" sz="2000" dirty="0">
                    <a:solidFill>
                      <a:srgbClr val="FF0000"/>
                    </a:solidFill>
                  </a:rPr>
                  <a:t>A&gt;1,B=0,A=2</a:t>
                </a:r>
                <a:r>
                  <a:rPr lang="zh-CN" altLang="en-US" sz="2000" dirty="0">
                    <a:solidFill>
                      <a:srgbClr val="FF0000"/>
                    </a:solidFill>
                  </a:rPr>
                  <a:t>和</a:t>
                </a:r>
                <a:r>
                  <a:rPr lang="en-US" altLang="zh-CN" sz="2000" dirty="0">
                    <a:solidFill>
                      <a:srgbClr val="FF0000"/>
                    </a:solidFill>
                  </a:rPr>
                  <a:t>X&gt;1</a:t>
                </a:r>
                <a:r>
                  <a:rPr lang="zh-CN" altLang="en-US" sz="2000" dirty="0">
                    <a:solidFill>
                      <a:srgbClr val="FF0000"/>
                    </a:solidFill>
                  </a:rPr>
                  <a:t>的条件）</a:t>
                </a:r>
                <a:endParaRPr lang="en-US" altLang="zh-CN" sz="2000" dirty="0">
                  <a:solidFill>
                    <a:srgbClr val="FF0000"/>
                  </a:solidFill>
                </a:endParaRPr>
              </a:p>
              <a:p>
                <a:pPr marL="571500" indent="-571500">
                  <a:buClr>
                    <a:schemeClr val="accent2"/>
                  </a:buClr>
                  <a:buAutoNum type="romanUcPeriod"/>
                </a:pPr>
                <a:r>
                  <a:rPr lang="en-US" altLang="zh-CN" sz="2000" dirty="0">
                    <a:solidFill>
                      <a:srgbClr val="FF0000"/>
                    </a:solidFill>
                  </a:rPr>
                  <a:t>A=1,B=1,X=1(</a:t>
                </a:r>
                <a:r>
                  <a:rPr lang="zh-CN" altLang="en-US" sz="2000" dirty="0">
                    <a:solidFill>
                      <a:srgbClr val="FF0000"/>
                    </a:solidFill>
                  </a:rPr>
                  <a:t>满足</a:t>
                </a:r>
                <a:r>
                  <a:rPr lang="en-US" altLang="zh-CN" sz="2000" dirty="0">
                    <a:solidFill>
                      <a:srgbClr val="FF0000"/>
                    </a:solidFill>
                  </a:rPr>
                  <a:t>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1,B</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2</a:t>
                </a:r>
                <a:r>
                  <a:rPr lang="zh-CN" altLang="en-US" sz="2000" dirty="0">
                    <a:solidFill>
                      <a:srgbClr val="FF0000"/>
                    </a:solidFill>
                  </a:rPr>
                  <a:t>和</a:t>
                </a:r>
                <a:r>
                  <a:rPr lang="en-US" sz="2000" dirty="0">
                    <a:solidFill>
                      <a:srgbClr val="FF0000"/>
                    </a:solidFill>
                  </a:rPr>
                  <a:t>X</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sz="2000" dirty="0">
                    <a:solidFill>
                      <a:srgbClr val="FF0000"/>
                    </a:solidFill>
                  </a:rPr>
                  <a:t>1</a:t>
                </a:r>
                <a:r>
                  <a:rPr lang="zh-CN" altLang="en-US" sz="2000" dirty="0">
                    <a:solidFill>
                      <a:srgbClr val="FF0000"/>
                    </a:solidFill>
                  </a:rPr>
                  <a:t>的条件）</a:t>
                </a:r>
                <a:endParaRPr lang="en-US" altLang="zh-CN" sz="2000" dirty="0">
                  <a:solidFill>
                    <a:srgbClr val="FF0000"/>
                  </a:solidFill>
                </a:endParaRPr>
              </a:p>
              <a:p>
                <a:pPr marL="0" indent="0">
                  <a:buClr>
                    <a:schemeClr val="accent2"/>
                  </a:buClr>
                  <a:buNone/>
                </a:pPr>
                <a:r>
                  <a:rPr lang="zh-CN" altLang="en-US" sz="2000" dirty="0">
                    <a:solidFill>
                      <a:srgbClr val="FF0000"/>
                    </a:solidFill>
                  </a:rPr>
                  <a:t>执行路径</a:t>
                </a:r>
                <a:r>
                  <a:rPr lang="en-US" altLang="zh-CN" sz="2000" dirty="0" err="1">
                    <a:solidFill>
                      <a:srgbClr val="FF0000"/>
                    </a:solidFill>
                  </a:rPr>
                  <a:t>sacbed</a:t>
                </a:r>
                <a:r>
                  <a:rPr lang="zh-CN" altLang="en-US" sz="2000" dirty="0">
                    <a:solidFill>
                      <a:srgbClr val="FF0000"/>
                    </a:solidFill>
                  </a:rPr>
                  <a:t>和</a:t>
                </a:r>
                <a:r>
                  <a:rPr lang="en-US" altLang="zh-CN" sz="2000" dirty="0" err="1">
                    <a:solidFill>
                      <a:srgbClr val="FF0000"/>
                    </a:solidFill>
                  </a:rPr>
                  <a:t>sabd</a:t>
                </a:r>
                <a:r>
                  <a:rPr lang="zh-CN" altLang="en-US" sz="2000" dirty="0">
                    <a:solidFill>
                      <a:srgbClr val="FF0000"/>
                    </a:solidFill>
                  </a:rPr>
                  <a:t>。</a:t>
                </a:r>
                <a:endParaRPr lang="en-US" altLang="zh-CN" sz="2000" dirty="0">
                  <a:solidFill>
                    <a:srgbClr val="FF0000"/>
                  </a:solidFill>
                </a:endParaRPr>
              </a:p>
              <a:p>
                <a:pPr marL="0" indent="0">
                  <a:buClr>
                    <a:schemeClr val="accent2"/>
                  </a:buClr>
                  <a:buNone/>
                </a:pPr>
                <a:r>
                  <a:rPr lang="zh-CN" altLang="en-US" sz="2000" dirty="0">
                    <a:solidFill>
                      <a:srgbClr val="FF0000"/>
                    </a:solidFill>
                  </a:rPr>
                  <a:t>既满足条件覆盖，也满足判定覆盖。</a:t>
                </a:r>
                <a:endParaRPr lang="en-US" altLang="zh-CN" sz="2000" dirty="0">
                  <a:solidFill>
                    <a:srgbClr val="FF0000"/>
                  </a:solidFill>
                </a:endParaRPr>
              </a:p>
              <a:p>
                <a:pPr marL="571500" indent="-571500">
                  <a:buClr>
                    <a:schemeClr val="accent2"/>
                  </a:buClr>
                  <a:buAutoNum type="romanUcPeriod"/>
                </a:pPr>
                <a:endParaRPr lang="en-US" altLang="zh-CN" sz="2000" dirty="0">
                  <a:solidFill>
                    <a:srgbClr val="FF0000"/>
                  </a:solidFill>
                </a:endParaRPr>
              </a:p>
              <a:p>
                <a:pPr marL="571500" indent="-571500">
                  <a:buClr>
                    <a:schemeClr val="accent2"/>
                  </a:buClr>
                  <a:buAutoNum type="romanU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t="-2823" b="-134"/>
                </a:stretch>
              </a:blipFill>
            </p:spPr>
            <p:txBody>
              <a:bodyPr/>
              <a:lstStyle/>
              <a:p>
                <a:r>
                  <a:rPr lang="zh-CN" altLang="en-US">
                    <a:noFill/>
                  </a:rPr>
                  <a:t> </a:t>
                </a:r>
                <a:endParaRPr lang="zh-CN" altLang="en-US">
                  <a:noFill/>
                </a:endParaRPr>
              </a:p>
            </p:txBody>
          </p:sp>
        </mc:Fallback>
      </mc:AlternateContent>
      <p:sp>
        <p:nvSpPr>
          <p:cNvPr id="4" name="Slide Number Placeholder 3"/>
          <p:cNvSpPr>
            <a:spLocks noGrp="1"/>
          </p:cNvSpPr>
          <p:nvPr>
            <p:ph type="sldNum" sz="quarter" idx="12"/>
          </p:nvPr>
        </p:nvSpPr>
        <p:spPr/>
        <p:txBody>
          <a:bodyPr/>
          <a:lstStyle/>
          <a:p>
            <a:fld id="{06B076B9-5401-447E-8F2A-2F0E9A8D7398}" type="slidenum">
              <a:rPr lang="zh-CN" altLang="en-US" smtClean="0"/>
              <a:t>26</a:t>
            </a:fld>
            <a:endParaRPr lang="zh-CN" altLang="en-US"/>
          </a:p>
        </p:txBody>
      </p:sp>
      <p:grpSp>
        <p:nvGrpSpPr>
          <p:cNvPr id="47" name="Group 46"/>
          <p:cNvGrpSpPr/>
          <p:nvPr/>
        </p:nvGrpSpPr>
        <p:grpSpPr>
          <a:xfrm>
            <a:off x="6969403" y="2763518"/>
            <a:ext cx="4384397" cy="3446593"/>
            <a:chOff x="1342940" y="2570205"/>
            <a:chExt cx="4384397" cy="3446593"/>
          </a:xfrm>
        </p:grpSpPr>
        <p:sp>
          <p:nvSpPr>
            <p:cNvPr id="5" name="Flowchart: Alternate Process 4"/>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8" name="Straight Arrow Connector 7"/>
            <p:cNvCxnSpPr>
              <a:stCxn id="5"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11" name="Straight Arrow Connector 10"/>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14" name="Flowchart: Alternate Process 13"/>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16" name="Straight Arrow Connector 15"/>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19" name="Rectangle 18"/>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22" name="Straight Arrow Connector 21"/>
            <p:cNvCxnSpPr>
              <a:stCxn id="9" idx="3"/>
              <a:endCxn id="17"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9"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26" name="TextBox 25"/>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27" name="TextBox 26"/>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28" name="TextBox 27"/>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29" name="TextBox 28"/>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30" name="TextBox 29"/>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32" name="Elbow Connector 31"/>
            <p:cNvCxnSpPr>
              <a:stCxn id="17"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37" name="TextBox 36"/>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38" name="TextBox 37"/>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39" name="TextBox 38"/>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40" name="TextBox 39"/>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41" name="TextBox 40"/>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42" name="TextBox 41"/>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43" name="TextBox 42"/>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4" name="TextBox 43"/>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5" name="TextBox 44"/>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46" name="TextBox 45"/>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48" name="图片 47"/>
          <p:cNvPicPr>
            <a:picLocks noChangeAspect="1"/>
          </p:cNvPicPr>
          <p:nvPr/>
        </p:nvPicPr>
        <p:blipFill>
          <a:blip r:embed="rId4"/>
          <a:stretch>
            <a:fillRect/>
          </a:stretch>
        </p:blipFill>
        <p:spPr>
          <a:xfrm>
            <a:off x="7093247" y="884281"/>
            <a:ext cx="5013335" cy="116320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条件组合覆盖示例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Clr>
                    <a:schemeClr val="accent2"/>
                  </a:buClr>
                  <a:buFont typeface="Wingdings" panose="05000000000000000000" pitchFamily="2" charset="2"/>
                  <a:buChar char="§"/>
                </a:pPr>
                <a:r>
                  <a:rPr lang="zh-CN" altLang="en-US" dirty="0"/>
                  <a:t>每个判定表达式中条件的各种可能组合都至少出现一次。</a:t>
                </a:r>
                <a:endParaRPr lang="en-US" altLang="zh-CN" dirty="0"/>
              </a:p>
              <a:p>
                <a:pPr>
                  <a:buClr>
                    <a:schemeClr val="accent2"/>
                  </a:buClr>
                  <a:buFont typeface="Wingdings" panose="05000000000000000000" pitchFamily="2" charset="2"/>
                  <a:buChar char="§"/>
                </a:pPr>
                <a:endParaRPr lang="en-US" dirty="0"/>
              </a:p>
              <a:p>
                <a:pPr marL="0" indent="0">
                  <a:buClr>
                    <a:schemeClr val="accent2"/>
                  </a:buClr>
                  <a:buNone/>
                </a:pPr>
                <a:r>
                  <a:rPr lang="en-US" sz="2000" dirty="0"/>
                  <a:t>Step1:</a:t>
                </a:r>
                <a:r>
                  <a:rPr lang="zh-CN" altLang="en-US" sz="2000" dirty="0"/>
                  <a:t>共有</a:t>
                </a:r>
                <a:r>
                  <a:rPr lang="en-US" altLang="zh-CN" sz="2000" dirty="0"/>
                  <a:t>8</a:t>
                </a:r>
                <a:r>
                  <a:rPr lang="zh-CN" altLang="en-US" sz="2000" dirty="0"/>
                  <a:t>种可能的条件组合：</a:t>
                </a:r>
                <a:endParaRPr lang="en-US" altLang="zh-CN" sz="2000" dirty="0"/>
              </a:p>
              <a:p>
                <a:pPr marL="457200" indent="-457200">
                  <a:buClr>
                    <a:schemeClr val="accent2"/>
                  </a:buClr>
                  <a:buFont typeface="+mj-lt"/>
                  <a:buAutoNum type="arabicParenR"/>
                </a:pPr>
                <a:r>
                  <a:rPr lang="en-US" altLang="zh-CN" sz="2000" dirty="0">
                    <a:solidFill>
                      <a:srgbClr val="FF0000"/>
                    </a:solidFill>
                  </a:rPr>
                  <a:t>A&gt;1,B=0  </a:t>
                </a:r>
              </a:p>
              <a:p>
                <a:pPr marL="457200" indent="-457200">
                  <a:buClr>
                    <a:schemeClr val="accent2"/>
                  </a:buClr>
                  <a:buFont typeface="+mj-lt"/>
                  <a:buAutoNum type="arabicParenR"/>
                </a:pPr>
                <a:r>
                  <a:rPr lang="en-US" altLang="zh-CN" sz="2000" dirty="0">
                    <a:solidFill>
                      <a:srgbClr val="FF0000"/>
                    </a:solidFill>
                  </a:rPr>
                  <a:t>A&gt;1,B</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t>
                </a:r>
              </a:p>
              <a:p>
                <a:pPr marL="457200" indent="-457200">
                  <a:buClr>
                    <a:schemeClr val="accent2"/>
                  </a:buClr>
                  <a:buFont typeface="+mj-lt"/>
                  <a:buAutoNum type="arabicParenR"/>
                </a:pPr>
                <a:r>
                  <a:rPr lang="en-US" altLang="zh-CN" sz="2000" dirty="0">
                    <a:solidFill>
                      <a:srgbClr val="FF0000"/>
                    </a:solidFill>
                  </a:rPr>
                  <a:t>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1,B=0</a:t>
                </a:r>
              </a:p>
              <a:p>
                <a:pPr marL="457200" indent="-457200">
                  <a:buClr>
                    <a:schemeClr val="accent2"/>
                  </a:buClr>
                  <a:buFont typeface="+mj-lt"/>
                  <a:buAutoNum type="arabicParenR"/>
                </a:pPr>
                <a:r>
                  <a:rPr lang="en-US" altLang="zh-CN" sz="2000" dirty="0">
                    <a:solidFill>
                      <a:srgbClr val="FF0000"/>
                    </a:solidFill>
                  </a:rPr>
                  <a:t>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1,B</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t>
                </a:r>
              </a:p>
              <a:p>
                <a:pPr marL="457200" indent="-457200">
                  <a:buClr>
                    <a:schemeClr val="accent2"/>
                  </a:buClr>
                  <a:buFont typeface="+mj-lt"/>
                  <a:buAutoNum type="arabicParenR"/>
                </a:pPr>
                <a:r>
                  <a:rPr lang="en-US" altLang="zh-CN" sz="2000" dirty="0">
                    <a:solidFill>
                      <a:srgbClr val="FF0000"/>
                    </a:solidFill>
                  </a:rPr>
                  <a:t>A=2,X&gt;1</a:t>
                </a:r>
              </a:p>
              <a:p>
                <a:pPr marL="457200" indent="-457200">
                  <a:buClr>
                    <a:schemeClr val="accent2"/>
                  </a:buClr>
                  <a:buFont typeface="+mj-lt"/>
                  <a:buAutoNum type="arabicParenR"/>
                </a:pPr>
                <a:r>
                  <a:rPr lang="en-US" altLang="zh-CN" sz="2000" dirty="0">
                    <a:solidFill>
                      <a:srgbClr val="FF0000"/>
                    </a:solidFill>
                  </a:rPr>
                  <a:t>A=2,X</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1</a:t>
                </a:r>
              </a:p>
              <a:p>
                <a:pPr marL="457200" indent="-457200">
                  <a:buClr>
                    <a:schemeClr val="accent2"/>
                  </a:buClr>
                  <a:buFont typeface="+mj-lt"/>
                  <a:buAutoNum type="arabicParenR"/>
                </a:pPr>
                <a:r>
                  <a:rPr lang="en-US" altLang="zh-CN" sz="2000" dirty="0">
                    <a:solidFill>
                      <a:srgbClr val="FF0000"/>
                    </a:solidFill>
                  </a:rPr>
                  <a:t>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2,X&gt;1</a:t>
                </a:r>
              </a:p>
              <a:p>
                <a:pPr marL="457200" indent="-457200">
                  <a:buClr>
                    <a:schemeClr val="accent2"/>
                  </a:buClr>
                  <a:buFont typeface="+mj-lt"/>
                  <a:buAutoNum type="arabicParenR"/>
                </a:pPr>
                <a:r>
                  <a:rPr lang="en-US" altLang="zh-CN" sz="2000" dirty="0">
                    <a:solidFill>
                      <a:srgbClr val="FF0000"/>
                    </a:solidFill>
                  </a:rPr>
                  <a:t>A</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2,X</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1</a:t>
                </a:r>
              </a:p>
              <a:p>
                <a:pPr marL="571500" indent="-571500">
                  <a:buClr>
                    <a:schemeClr val="accent2"/>
                  </a:buClr>
                  <a:buAutoNum type="romanU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226"/>
                </a:stretch>
              </a:blipFill>
            </p:spPr>
            <p:txBody>
              <a:bodyPr/>
              <a:lstStyle/>
              <a:p>
                <a:r>
                  <a:rPr lang="zh-CN" altLang="en-US">
                    <a:noFill/>
                  </a:rPr>
                  <a:t> </a:t>
                </a:r>
                <a:endParaRPr lang="zh-CN" altLang="en-US">
                  <a:noFill/>
                </a:endParaRPr>
              </a:p>
            </p:txBody>
          </p:sp>
        </mc:Fallback>
      </mc:AlternateContent>
      <p:sp>
        <p:nvSpPr>
          <p:cNvPr id="4" name="Slide Number Placeholder 3"/>
          <p:cNvSpPr>
            <a:spLocks noGrp="1"/>
          </p:cNvSpPr>
          <p:nvPr>
            <p:ph type="sldNum" sz="quarter" idx="12"/>
          </p:nvPr>
        </p:nvSpPr>
        <p:spPr/>
        <p:txBody>
          <a:bodyPr/>
          <a:lstStyle/>
          <a:p>
            <a:fld id="{06B076B9-5401-447E-8F2A-2F0E9A8D7398}" type="slidenum">
              <a:rPr lang="zh-CN" altLang="en-US" smtClean="0"/>
              <a:t>27</a:t>
            </a:fld>
            <a:endParaRPr lang="zh-CN" altLang="en-US"/>
          </a:p>
        </p:txBody>
      </p:sp>
      <p:grpSp>
        <p:nvGrpSpPr>
          <p:cNvPr id="47" name="Group 46"/>
          <p:cNvGrpSpPr/>
          <p:nvPr/>
        </p:nvGrpSpPr>
        <p:grpSpPr>
          <a:xfrm>
            <a:off x="6969403" y="2763518"/>
            <a:ext cx="4384397" cy="3446593"/>
            <a:chOff x="1342940" y="2570205"/>
            <a:chExt cx="4384397" cy="3446593"/>
          </a:xfrm>
        </p:grpSpPr>
        <p:sp>
          <p:nvSpPr>
            <p:cNvPr id="5" name="Flowchart: Alternate Process 4"/>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8" name="Straight Arrow Connector 7"/>
            <p:cNvCxnSpPr>
              <a:stCxn id="5"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11" name="Straight Arrow Connector 10"/>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14" name="Flowchart: Alternate Process 13"/>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16" name="Straight Arrow Connector 15"/>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19" name="Rectangle 18"/>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22" name="Straight Arrow Connector 21"/>
            <p:cNvCxnSpPr>
              <a:stCxn id="9" idx="3"/>
              <a:endCxn id="17"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9"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26" name="TextBox 25"/>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27" name="TextBox 26"/>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28" name="TextBox 27"/>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29" name="TextBox 28"/>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30" name="TextBox 29"/>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32" name="Elbow Connector 31"/>
            <p:cNvCxnSpPr>
              <a:stCxn id="17"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37" name="TextBox 36"/>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38" name="TextBox 37"/>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39" name="TextBox 38"/>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40" name="TextBox 39"/>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41" name="TextBox 40"/>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42" name="TextBox 41"/>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43" name="TextBox 42"/>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4" name="TextBox 43"/>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5" name="TextBox 44"/>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46" name="TextBox 45"/>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21" name="图片 20"/>
          <p:cNvPicPr>
            <a:picLocks noChangeAspect="1"/>
          </p:cNvPicPr>
          <p:nvPr/>
        </p:nvPicPr>
        <p:blipFill>
          <a:blip r:embed="rId3"/>
          <a:stretch>
            <a:fillRect/>
          </a:stretch>
        </p:blipFill>
        <p:spPr>
          <a:xfrm>
            <a:off x="8593733" y="809257"/>
            <a:ext cx="3508621" cy="104169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条件组合覆盖示例</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dirty="0"/>
              <a:t>每个判定表达式中条件的各种可能组合都至少出现一次。</a:t>
            </a:r>
            <a:endParaRPr lang="en-US" altLang="zh-CN" dirty="0"/>
          </a:p>
          <a:p>
            <a:pPr>
              <a:buClr>
                <a:schemeClr val="accent2"/>
              </a:buClr>
              <a:buFont typeface="Wingdings" panose="05000000000000000000" pitchFamily="2" charset="2"/>
              <a:buChar char="§"/>
            </a:pPr>
            <a:endParaRPr lang="en-US" dirty="0"/>
          </a:p>
          <a:p>
            <a:pPr marL="0" indent="0">
              <a:buClr>
                <a:schemeClr val="accent2"/>
              </a:buClr>
              <a:buNone/>
            </a:pPr>
            <a:r>
              <a:rPr lang="en-US" sz="2000" dirty="0"/>
              <a:t>Step2:4</a:t>
            </a:r>
            <a:r>
              <a:rPr lang="zh-CN" altLang="en-US" sz="2000" dirty="0"/>
              <a:t>组测试数据为：</a:t>
            </a:r>
            <a:endParaRPr lang="en-US" altLang="zh-CN" dirty="0"/>
          </a:p>
          <a:p>
            <a:pPr marL="514350" indent="-514350">
              <a:buClr>
                <a:schemeClr val="accent2"/>
              </a:buClr>
              <a:buFont typeface="+mj-lt"/>
              <a:buAutoNum type="romanUcPeriod"/>
            </a:pPr>
            <a:r>
              <a:rPr lang="en-US" altLang="zh-CN" sz="2000" dirty="0">
                <a:solidFill>
                  <a:srgbClr val="FF0000"/>
                </a:solidFill>
              </a:rPr>
              <a:t>A=2,B=0,X=4(</a:t>
            </a:r>
            <a:r>
              <a:rPr lang="zh-CN" altLang="en-US" sz="2000" dirty="0">
                <a:solidFill>
                  <a:srgbClr val="FF0000"/>
                </a:solidFill>
              </a:rPr>
              <a:t>针对</a:t>
            </a:r>
            <a:r>
              <a:rPr lang="en-US" altLang="zh-CN" sz="2000" dirty="0">
                <a:solidFill>
                  <a:srgbClr val="FF0000"/>
                </a:solidFill>
              </a:rPr>
              <a:t>1,5</a:t>
            </a:r>
            <a:r>
              <a:rPr lang="zh-CN" altLang="en-US" sz="2000" dirty="0">
                <a:solidFill>
                  <a:srgbClr val="FF0000"/>
                </a:solidFill>
              </a:rPr>
              <a:t>组合，执行路径</a:t>
            </a:r>
            <a:r>
              <a:rPr lang="en-US" altLang="zh-CN" sz="2000" dirty="0" err="1">
                <a:solidFill>
                  <a:srgbClr val="FF0000"/>
                </a:solidFill>
              </a:rPr>
              <a:t>sacbed</a:t>
            </a:r>
            <a:r>
              <a:rPr lang="zh-CN" altLang="en-US" sz="2000" dirty="0">
                <a:solidFill>
                  <a:srgbClr val="FF0000"/>
                </a:solidFill>
              </a:rPr>
              <a:t>）</a:t>
            </a:r>
            <a:endParaRPr lang="en-US" altLang="zh-CN" sz="2000" dirty="0">
              <a:solidFill>
                <a:srgbClr val="FF0000"/>
              </a:solidFill>
            </a:endParaRPr>
          </a:p>
          <a:p>
            <a:pPr marL="514350" indent="-514350">
              <a:buClr>
                <a:schemeClr val="accent2"/>
              </a:buClr>
              <a:buFont typeface="+mj-lt"/>
              <a:buAutoNum type="romanUcPeriod"/>
            </a:pPr>
            <a:r>
              <a:rPr lang="en-US" altLang="zh-CN" sz="2000" dirty="0">
                <a:solidFill>
                  <a:srgbClr val="FF0000"/>
                </a:solidFill>
              </a:rPr>
              <a:t>A=2</a:t>
            </a:r>
            <a:r>
              <a:rPr lang="zh-CN" altLang="en-US" sz="2000" dirty="0">
                <a:solidFill>
                  <a:srgbClr val="FF0000"/>
                </a:solidFill>
              </a:rPr>
              <a:t>，</a:t>
            </a:r>
            <a:r>
              <a:rPr lang="en-US" altLang="zh-CN" sz="2000" dirty="0">
                <a:solidFill>
                  <a:srgbClr val="FF0000"/>
                </a:solidFill>
              </a:rPr>
              <a:t>B=1</a:t>
            </a:r>
            <a:r>
              <a:rPr lang="zh-CN" altLang="en-US" sz="2000" dirty="0">
                <a:solidFill>
                  <a:srgbClr val="FF0000"/>
                </a:solidFill>
              </a:rPr>
              <a:t>，</a:t>
            </a:r>
            <a:r>
              <a:rPr lang="en-US" altLang="zh-CN" sz="2000" dirty="0">
                <a:solidFill>
                  <a:srgbClr val="FF0000"/>
                </a:solidFill>
              </a:rPr>
              <a:t>X=1</a:t>
            </a:r>
            <a:r>
              <a:rPr lang="zh-CN" altLang="en-US" sz="2000" dirty="0">
                <a:solidFill>
                  <a:srgbClr val="FF0000"/>
                </a:solidFill>
              </a:rPr>
              <a:t>（针对</a:t>
            </a:r>
            <a:r>
              <a:rPr lang="en-US" altLang="zh-CN" sz="2000" dirty="0">
                <a:solidFill>
                  <a:srgbClr val="FF0000"/>
                </a:solidFill>
              </a:rPr>
              <a:t>2,6</a:t>
            </a:r>
            <a:r>
              <a:rPr lang="zh-CN" altLang="en-US" sz="2000" dirty="0">
                <a:solidFill>
                  <a:srgbClr val="FF0000"/>
                </a:solidFill>
              </a:rPr>
              <a:t>组合，执行路径</a:t>
            </a:r>
            <a:r>
              <a:rPr lang="en-US" altLang="zh-CN" sz="2000" dirty="0" err="1">
                <a:solidFill>
                  <a:srgbClr val="FF0000"/>
                </a:solidFill>
              </a:rPr>
              <a:t>sabed</a:t>
            </a:r>
            <a:r>
              <a:rPr lang="zh-CN" altLang="en-US" sz="2000" dirty="0">
                <a:solidFill>
                  <a:srgbClr val="FF0000"/>
                </a:solidFill>
              </a:rPr>
              <a:t>）</a:t>
            </a:r>
            <a:endParaRPr lang="en-US" altLang="zh-CN" sz="2000" dirty="0">
              <a:solidFill>
                <a:srgbClr val="FF0000"/>
              </a:solidFill>
            </a:endParaRPr>
          </a:p>
          <a:p>
            <a:pPr marL="514350" indent="-514350">
              <a:buClr>
                <a:schemeClr val="accent2"/>
              </a:buClr>
              <a:buFont typeface="+mj-lt"/>
              <a:buAutoNum type="romanUcPeriod"/>
            </a:pPr>
            <a:r>
              <a:rPr lang="en-US" altLang="zh-CN" sz="2000" dirty="0">
                <a:solidFill>
                  <a:srgbClr val="FF0000"/>
                </a:solidFill>
              </a:rPr>
              <a:t>A=1,B=0,X=2(</a:t>
            </a:r>
            <a:r>
              <a:rPr lang="zh-CN" altLang="en-US" sz="2000" dirty="0">
                <a:solidFill>
                  <a:srgbClr val="FF0000"/>
                </a:solidFill>
              </a:rPr>
              <a:t>针对</a:t>
            </a:r>
            <a:r>
              <a:rPr lang="en-US" altLang="zh-CN" sz="2000" dirty="0">
                <a:solidFill>
                  <a:srgbClr val="FF0000"/>
                </a:solidFill>
              </a:rPr>
              <a:t>3,7</a:t>
            </a:r>
            <a:r>
              <a:rPr lang="zh-CN" altLang="en-US" sz="2000" dirty="0">
                <a:solidFill>
                  <a:srgbClr val="FF0000"/>
                </a:solidFill>
              </a:rPr>
              <a:t>组合，执行路径</a:t>
            </a:r>
            <a:r>
              <a:rPr lang="en-US" altLang="zh-CN" sz="2000" dirty="0" err="1">
                <a:solidFill>
                  <a:srgbClr val="FF0000"/>
                </a:solidFill>
              </a:rPr>
              <a:t>sabed</a:t>
            </a:r>
            <a:r>
              <a:rPr lang="zh-CN" altLang="en-US" sz="2000" dirty="0">
                <a:solidFill>
                  <a:srgbClr val="FF0000"/>
                </a:solidFill>
              </a:rPr>
              <a:t>）</a:t>
            </a:r>
            <a:endParaRPr lang="en-US" altLang="zh-CN" sz="2000" dirty="0">
              <a:solidFill>
                <a:srgbClr val="FF0000"/>
              </a:solidFill>
            </a:endParaRPr>
          </a:p>
          <a:p>
            <a:pPr marL="514350" indent="-514350">
              <a:buClr>
                <a:schemeClr val="accent2"/>
              </a:buClr>
              <a:buFont typeface="+mj-lt"/>
              <a:buAutoNum type="romanUcPeriod"/>
            </a:pPr>
            <a:r>
              <a:rPr lang="en-US" altLang="zh-CN" sz="2000" dirty="0">
                <a:solidFill>
                  <a:srgbClr val="FF0000"/>
                </a:solidFill>
              </a:rPr>
              <a:t>A=1</a:t>
            </a:r>
            <a:r>
              <a:rPr lang="zh-CN" altLang="en-US" sz="2000" dirty="0">
                <a:solidFill>
                  <a:srgbClr val="FF0000"/>
                </a:solidFill>
              </a:rPr>
              <a:t>，</a:t>
            </a:r>
            <a:r>
              <a:rPr lang="en-US" altLang="zh-CN" sz="2000" dirty="0">
                <a:solidFill>
                  <a:srgbClr val="FF0000"/>
                </a:solidFill>
              </a:rPr>
              <a:t>B=1,X=1(</a:t>
            </a:r>
            <a:r>
              <a:rPr lang="zh-CN" altLang="en-US" sz="2000" dirty="0">
                <a:solidFill>
                  <a:srgbClr val="FF0000"/>
                </a:solidFill>
              </a:rPr>
              <a:t>针对</a:t>
            </a:r>
            <a:r>
              <a:rPr lang="en-US" altLang="zh-CN" sz="2000" dirty="0">
                <a:solidFill>
                  <a:srgbClr val="FF0000"/>
                </a:solidFill>
              </a:rPr>
              <a:t>4,8</a:t>
            </a:r>
            <a:r>
              <a:rPr lang="zh-CN" altLang="en-US" sz="2000" dirty="0">
                <a:solidFill>
                  <a:srgbClr val="FF0000"/>
                </a:solidFill>
              </a:rPr>
              <a:t>两种组合，执行</a:t>
            </a:r>
            <a:r>
              <a:rPr lang="en-US" altLang="zh-CN" sz="2000" dirty="0" err="1">
                <a:solidFill>
                  <a:srgbClr val="FF0000"/>
                </a:solidFill>
              </a:rPr>
              <a:t>sabd</a:t>
            </a:r>
            <a:r>
              <a:rPr lang="en-US" altLang="zh-CN" sz="2000" dirty="0">
                <a:solidFill>
                  <a:srgbClr val="FF0000"/>
                </a:solidFill>
              </a:rPr>
              <a:t>)</a:t>
            </a:r>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28</a:t>
            </a:fld>
            <a:endParaRPr lang="zh-CN" altLang="en-US"/>
          </a:p>
        </p:txBody>
      </p:sp>
      <p:grpSp>
        <p:nvGrpSpPr>
          <p:cNvPr id="47" name="Group 46"/>
          <p:cNvGrpSpPr/>
          <p:nvPr/>
        </p:nvGrpSpPr>
        <p:grpSpPr>
          <a:xfrm>
            <a:off x="6969403" y="2763518"/>
            <a:ext cx="4384397" cy="3446593"/>
            <a:chOff x="1342940" y="2570205"/>
            <a:chExt cx="4384397" cy="3446593"/>
          </a:xfrm>
        </p:grpSpPr>
        <p:sp>
          <p:nvSpPr>
            <p:cNvPr id="5" name="Flowchart: Alternate Process 4"/>
            <p:cNvSpPr/>
            <p:nvPr/>
          </p:nvSpPr>
          <p:spPr>
            <a:xfrm>
              <a:off x="1927655" y="2570206"/>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2326" y="2570205"/>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入口</a:t>
              </a:r>
              <a:endParaRPr lang="en-US" dirty="0">
                <a:latin typeface="仿宋" panose="02010609060101010101" pitchFamily="49" charset="-122"/>
                <a:ea typeface="仿宋" panose="02010609060101010101" pitchFamily="49" charset="-122"/>
              </a:endParaRPr>
            </a:p>
          </p:txBody>
        </p:sp>
        <p:cxnSp>
          <p:nvCxnSpPr>
            <p:cNvPr id="8" name="Straight Arrow Connector 7"/>
            <p:cNvCxnSpPr>
              <a:stCxn id="5" idx="2"/>
            </p:cNvCxnSpPr>
            <p:nvPr/>
          </p:nvCxnSpPr>
          <p:spPr>
            <a:xfrm flipH="1">
              <a:off x="2537254" y="297386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1721708" y="3286897"/>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13205" y="3360953"/>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A&gt;1 </a:t>
              </a:r>
            </a:p>
            <a:p>
              <a:pPr algn="ctr"/>
              <a:r>
                <a:rPr lang="en-US" dirty="0">
                  <a:latin typeface="仿宋" panose="02010609060101010101" pitchFamily="49" charset="-122"/>
                  <a:ea typeface="仿宋" panose="02010609060101010101" pitchFamily="49" charset="-122"/>
                </a:rPr>
                <a:t>AND B=0</a:t>
              </a:r>
            </a:p>
          </p:txBody>
        </p:sp>
        <p:cxnSp>
          <p:nvCxnSpPr>
            <p:cNvPr id="11" name="Straight Arrow Connector 10"/>
            <p:cNvCxnSpPr/>
            <p:nvPr/>
          </p:nvCxnSpPr>
          <p:spPr>
            <a:xfrm flipH="1">
              <a:off x="2529013" y="4146120"/>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713467" y="4459799"/>
              <a:ext cx="1631091" cy="85673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04964" y="4533855"/>
              <a:ext cx="1048095" cy="646331"/>
            </a:xfrm>
            <a:prstGeom prst="rect">
              <a:avLst/>
            </a:prstGeom>
            <a:noFill/>
          </p:spPr>
          <p:txBody>
            <a:bodyPr wrap="square" rtlCol="0">
              <a:spAutoFit/>
            </a:bodyPr>
            <a:lstStyle/>
            <a:p>
              <a:pPr algn="ctr"/>
              <a:r>
                <a:rPr lang="en-US" dirty="0">
                  <a:latin typeface="仿宋" panose="02010609060101010101" pitchFamily="49" charset="-122"/>
                  <a:ea typeface="仿宋" panose="02010609060101010101" pitchFamily="49" charset="-122"/>
                </a:rPr>
                <a:t>A</a:t>
              </a:r>
              <a:r>
                <a:rPr lang="en-US" altLang="zh-CN" dirty="0">
                  <a:latin typeface="仿宋" panose="02010609060101010101" pitchFamily="49" charset="-122"/>
                  <a:ea typeface="仿宋" panose="02010609060101010101" pitchFamily="49" charset="-122"/>
                </a:rPr>
                <a:t>=2</a:t>
              </a:r>
              <a:r>
                <a:rPr lang="en-US" dirty="0">
                  <a:latin typeface="仿宋" panose="02010609060101010101" pitchFamily="49" charset="-122"/>
                  <a:ea typeface="仿宋" panose="02010609060101010101" pitchFamily="49" charset="-122"/>
                </a:rPr>
                <a:t> </a:t>
              </a:r>
            </a:p>
            <a:p>
              <a:pPr algn="ctr"/>
              <a:r>
                <a:rPr lang="en-US" altLang="zh-CN" dirty="0">
                  <a:latin typeface="仿宋" panose="02010609060101010101" pitchFamily="49" charset="-122"/>
                  <a:ea typeface="仿宋" panose="02010609060101010101" pitchFamily="49" charset="-122"/>
                </a:rPr>
                <a:t>OR</a:t>
              </a:r>
              <a:r>
                <a:rPr 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X&gt;1</a:t>
              </a:r>
              <a:endParaRPr lang="en-US" dirty="0">
                <a:latin typeface="仿宋" panose="02010609060101010101" pitchFamily="49" charset="-122"/>
                <a:ea typeface="仿宋" panose="02010609060101010101" pitchFamily="49" charset="-122"/>
              </a:endParaRPr>
            </a:p>
          </p:txBody>
        </p:sp>
        <p:sp>
          <p:nvSpPr>
            <p:cNvPr id="14" name="Flowchart: Alternate Process 13"/>
            <p:cNvSpPr/>
            <p:nvPr/>
          </p:nvSpPr>
          <p:spPr>
            <a:xfrm>
              <a:off x="1908004" y="5613144"/>
              <a:ext cx="1235675" cy="403654"/>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2675" y="5613143"/>
              <a:ext cx="64633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返回</a:t>
              </a:r>
              <a:endParaRPr lang="en-US" dirty="0">
                <a:latin typeface="仿宋" panose="02010609060101010101" pitchFamily="49" charset="-122"/>
                <a:ea typeface="仿宋" panose="02010609060101010101" pitchFamily="49" charset="-122"/>
              </a:endParaRPr>
            </a:p>
          </p:txBody>
        </p:sp>
        <p:cxnSp>
          <p:nvCxnSpPr>
            <p:cNvPr id="16" name="Straight Arrow Connector 15"/>
            <p:cNvCxnSpPr/>
            <p:nvPr/>
          </p:nvCxnSpPr>
          <p:spPr>
            <a:xfrm flipH="1">
              <a:off x="2520772" y="5308985"/>
              <a:ext cx="8239" cy="3130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6307" y="3502886"/>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5033" y="3502885"/>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X=X/A</a:t>
              </a:r>
              <a:endParaRPr lang="en-US" dirty="0">
                <a:latin typeface="仿宋" panose="02010609060101010101" pitchFamily="49" charset="-122"/>
                <a:ea typeface="仿宋" panose="02010609060101010101" pitchFamily="49" charset="-122"/>
              </a:endParaRPr>
            </a:p>
          </p:txBody>
        </p:sp>
        <p:sp>
          <p:nvSpPr>
            <p:cNvPr id="19" name="Rectangle 18"/>
            <p:cNvSpPr/>
            <p:nvPr/>
          </p:nvSpPr>
          <p:spPr>
            <a:xfrm>
              <a:off x="4236307" y="4660303"/>
              <a:ext cx="1219200" cy="411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65033" y="4660302"/>
              <a:ext cx="761747"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X=X+1</a:t>
              </a:r>
              <a:endParaRPr lang="en-US" dirty="0">
                <a:latin typeface="仿宋" panose="02010609060101010101" pitchFamily="49" charset="-122"/>
                <a:ea typeface="仿宋" panose="02010609060101010101" pitchFamily="49" charset="-122"/>
              </a:endParaRPr>
            </a:p>
          </p:txBody>
        </p:sp>
        <p:cxnSp>
          <p:nvCxnSpPr>
            <p:cNvPr id="22" name="Straight Arrow Connector 21"/>
            <p:cNvCxnSpPr>
              <a:stCxn id="9" idx="3"/>
              <a:endCxn id="17" idx="1"/>
            </p:cNvCxnSpPr>
            <p:nvPr/>
          </p:nvCxnSpPr>
          <p:spPr>
            <a:xfrm flipV="1">
              <a:off x="3352799" y="3708832"/>
              <a:ext cx="883508" cy="64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9" idx="1"/>
            </p:cNvCxnSpPr>
            <p:nvPr/>
          </p:nvCxnSpPr>
          <p:spPr>
            <a:xfrm flipV="1">
              <a:off x="3344558" y="4866249"/>
              <a:ext cx="891749" cy="219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27255" y="3450368"/>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c</a:t>
              </a:r>
            </a:p>
          </p:txBody>
        </p:sp>
        <p:sp>
          <p:nvSpPr>
            <p:cNvPr id="26" name="TextBox 25"/>
            <p:cNvSpPr txBox="1"/>
            <p:nvPr/>
          </p:nvSpPr>
          <p:spPr>
            <a:xfrm>
              <a:off x="1342940" y="347084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a</a:t>
              </a:r>
            </a:p>
          </p:txBody>
        </p:sp>
        <p:sp>
          <p:nvSpPr>
            <p:cNvPr id="27" name="TextBox 26"/>
            <p:cNvSpPr txBox="1"/>
            <p:nvPr/>
          </p:nvSpPr>
          <p:spPr>
            <a:xfrm>
              <a:off x="1342940" y="468158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b</a:t>
              </a:r>
            </a:p>
          </p:txBody>
        </p:sp>
        <p:sp>
          <p:nvSpPr>
            <p:cNvPr id="28" name="TextBox 27"/>
            <p:cNvSpPr txBox="1"/>
            <p:nvPr/>
          </p:nvSpPr>
          <p:spPr>
            <a:xfrm>
              <a:off x="1342940" y="5613143"/>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d</a:t>
              </a:r>
            </a:p>
          </p:txBody>
        </p:sp>
        <p:sp>
          <p:nvSpPr>
            <p:cNvPr id="29" name="TextBox 28"/>
            <p:cNvSpPr txBox="1"/>
            <p:nvPr/>
          </p:nvSpPr>
          <p:spPr>
            <a:xfrm>
              <a:off x="1342940" y="2576389"/>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s</a:t>
              </a:r>
            </a:p>
          </p:txBody>
        </p:sp>
        <p:sp>
          <p:nvSpPr>
            <p:cNvPr id="30" name="TextBox 29"/>
            <p:cNvSpPr txBox="1"/>
            <p:nvPr/>
          </p:nvSpPr>
          <p:spPr>
            <a:xfrm>
              <a:off x="5427255" y="4608562"/>
              <a:ext cx="300082" cy="369332"/>
            </a:xfrm>
            <a:prstGeom prst="rect">
              <a:avLst/>
            </a:prstGeom>
            <a:noFill/>
          </p:spPr>
          <p:txBody>
            <a:bodyPr wrap="none" rtlCol="0">
              <a:spAutoFit/>
            </a:bodyPr>
            <a:lstStyle/>
            <a:p>
              <a:r>
                <a:rPr lang="en-US" dirty="0">
                  <a:solidFill>
                    <a:srgbClr val="FF0000"/>
                  </a:solidFill>
                  <a:latin typeface="仿宋" panose="02010609060101010101" pitchFamily="49" charset="-122"/>
                  <a:ea typeface="仿宋" panose="02010609060101010101" pitchFamily="49" charset="-122"/>
                </a:rPr>
                <a:t>e</a:t>
              </a:r>
            </a:p>
          </p:txBody>
        </p:sp>
        <p:cxnSp>
          <p:nvCxnSpPr>
            <p:cNvPr id="32" name="Elbow Connector 31"/>
            <p:cNvCxnSpPr>
              <a:stCxn id="17" idx="2"/>
            </p:cNvCxnSpPr>
            <p:nvPr/>
          </p:nvCxnSpPr>
          <p:spPr>
            <a:xfrm rot="5400000">
              <a:off x="3501769" y="295850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490348" y="4115270"/>
              <a:ext cx="387860" cy="23004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22326" y="2932666"/>
              <a:ext cx="306494"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1</a:t>
              </a:r>
            </a:p>
          </p:txBody>
        </p:sp>
        <p:sp>
          <p:nvSpPr>
            <p:cNvPr id="37" name="TextBox 36"/>
            <p:cNvSpPr txBox="1"/>
            <p:nvPr/>
          </p:nvSpPr>
          <p:spPr>
            <a:xfrm>
              <a:off x="2185253" y="4073612"/>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2</a:t>
              </a:r>
            </a:p>
          </p:txBody>
        </p:sp>
        <p:sp>
          <p:nvSpPr>
            <p:cNvPr id="38" name="TextBox 37"/>
            <p:cNvSpPr txBox="1"/>
            <p:nvPr/>
          </p:nvSpPr>
          <p:spPr>
            <a:xfrm>
              <a:off x="2152300" y="5235144"/>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3</a:t>
              </a:r>
            </a:p>
          </p:txBody>
        </p:sp>
        <p:sp>
          <p:nvSpPr>
            <p:cNvPr id="39" name="TextBox 38"/>
            <p:cNvSpPr txBox="1"/>
            <p:nvPr/>
          </p:nvSpPr>
          <p:spPr>
            <a:xfrm>
              <a:off x="3923444" y="3332206"/>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4</a:t>
              </a:r>
            </a:p>
          </p:txBody>
        </p:sp>
        <p:sp>
          <p:nvSpPr>
            <p:cNvPr id="40" name="TextBox 39"/>
            <p:cNvSpPr txBox="1"/>
            <p:nvPr/>
          </p:nvSpPr>
          <p:spPr>
            <a:xfrm>
              <a:off x="3944036" y="3921215"/>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5</a:t>
              </a:r>
            </a:p>
          </p:txBody>
        </p:sp>
        <p:sp>
          <p:nvSpPr>
            <p:cNvPr id="41" name="TextBox 40"/>
            <p:cNvSpPr txBox="1"/>
            <p:nvPr/>
          </p:nvSpPr>
          <p:spPr>
            <a:xfrm>
              <a:off x="3931676" y="450199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6</a:t>
              </a:r>
            </a:p>
          </p:txBody>
        </p:sp>
        <p:sp>
          <p:nvSpPr>
            <p:cNvPr id="42" name="TextBox 41"/>
            <p:cNvSpPr txBox="1"/>
            <p:nvPr/>
          </p:nvSpPr>
          <p:spPr>
            <a:xfrm>
              <a:off x="3927555" y="5082761"/>
              <a:ext cx="300082" cy="369332"/>
            </a:xfrm>
            <a:prstGeom prst="rect">
              <a:avLst/>
            </a:prstGeom>
            <a:noFill/>
          </p:spPr>
          <p:txBody>
            <a:bodyPr wrap="none" rtlCol="0">
              <a:spAutoFit/>
            </a:bodyPr>
            <a:lstStyle/>
            <a:p>
              <a:r>
                <a:rPr lang="en-US" dirty="0">
                  <a:solidFill>
                    <a:srgbClr val="0000FF"/>
                  </a:solidFill>
                  <a:latin typeface="仿宋" panose="02010609060101010101" pitchFamily="49" charset="-122"/>
                  <a:ea typeface="仿宋" panose="02010609060101010101" pitchFamily="49" charset="-122"/>
                </a:rPr>
                <a:t>7</a:t>
              </a:r>
            </a:p>
          </p:txBody>
        </p:sp>
        <p:sp>
          <p:nvSpPr>
            <p:cNvPr id="43" name="TextBox 42"/>
            <p:cNvSpPr txBox="1"/>
            <p:nvPr/>
          </p:nvSpPr>
          <p:spPr>
            <a:xfrm>
              <a:off x="3303371" y="3338125"/>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4" name="TextBox 43"/>
            <p:cNvSpPr txBox="1"/>
            <p:nvPr/>
          </p:nvSpPr>
          <p:spPr>
            <a:xfrm>
              <a:off x="3323963" y="4503783"/>
              <a:ext cx="30489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T</a:t>
              </a:r>
            </a:p>
          </p:txBody>
        </p:sp>
        <p:sp>
          <p:nvSpPr>
            <p:cNvPr id="45" name="TextBox 44"/>
            <p:cNvSpPr txBox="1"/>
            <p:nvPr/>
          </p:nvSpPr>
          <p:spPr>
            <a:xfrm>
              <a:off x="2496059" y="5158697"/>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sp>
          <p:nvSpPr>
            <p:cNvPr id="46" name="TextBox 45"/>
            <p:cNvSpPr txBox="1"/>
            <p:nvPr/>
          </p:nvSpPr>
          <p:spPr>
            <a:xfrm>
              <a:off x="2516651" y="3984801"/>
              <a:ext cx="300082" cy="369332"/>
            </a:xfrm>
            <a:prstGeom prst="rect">
              <a:avLst/>
            </a:prstGeom>
            <a:noFill/>
          </p:spPr>
          <p:txBody>
            <a:bodyPr wrap="none" rtlCol="0">
              <a:spAutoFit/>
            </a:bodyPr>
            <a:lstStyle/>
            <a:p>
              <a:r>
                <a:rPr lang="en-US" dirty="0">
                  <a:latin typeface="仿宋" panose="02010609060101010101" pitchFamily="49" charset="-122"/>
                  <a:ea typeface="仿宋" panose="02010609060101010101" pitchFamily="49" charset="-122"/>
                </a:rPr>
                <a:t>F</a:t>
              </a:r>
            </a:p>
          </p:txBody>
        </p:sp>
      </p:grpSp>
      <p:pic>
        <p:nvPicPr>
          <p:cNvPr id="48" name="图片 47"/>
          <p:cNvPicPr>
            <a:picLocks noChangeAspect="1"/>
          </p:cNvPicPr>
          <p:nvPr/>
        </p:nvPicPr>
        <p:blipFill>
          <a:blip r:embed="rId3"/>
          <a:stretch>
            <a:fillRect/>
          </a:stretch>
        </p:blipFill>
        <p:spPr>
          <a:xfrm>
            <a:off x="8593733" y="809257"/>
            <a:ext cx="3508621" cy="104169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逻辑覆盖：五种覆盖标准的对比</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29</a:t>
            </a:fld>
            <a:endParaRPr lang="zh-CN" altLang="en-US"/>
          </a:p>
        </p:txBody>
      </p:sp>
      <p:graphicFrame>
        <p:nvGraphicFramePr>
          <p:cNvPr id="5" name="object 9"/>
          <p:cNvGraphicFramePr>
            <a:graphicFrameLocks noGrp="1"/>
          </p:cNvGraphicFramePr>
          <p:nvPr/>
        </p:nvGraphicFramePr>
        <p:xfrm>
          <a:off x="1945074" y="1758965"/>
          <a:ext cx="8353488" cy="4583429"/>
        </p:xfrm>
        <a:graphic>
          <a:graphicData uri="http://schemas.openxmlformats.org/drawingml/2006/table">
            <a:tbl>
              <a:tblPr firstRow="1" bandRow="1">
                <a:tableStyleId>{2D5ABB26-0587-4C30-8999-92F81FD0307C}</a:tableStyleId>
              </a:tblPr>
              <a:tblGrid>
                <a:gridCol w="504825">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5472176">
                  <a:extLst>
                    <a:ext uri="{9D8B030D-6E8A-4147-A177-3AD203B41FA5}">
                      <a16:colId xmlns:a16="http://schemas.microsoft.com/office/drawing/2014/main" val="20003"/>
                    </a:ext>
                  </a:extLst>
                </a:gridCol>
              </a:tblGrid>
              <a:tr h="812800">
                <a:tc rowSpan="5">
                  <a:txBody>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marL="123190" marR="124460" algn="just">
                        <a:lnSpc>
                          <a:spcPct val="150000"/>
                        </a:lnSpc>
                        <a:spcBef>
                          <a:spcPts val="1490"/>
                        </a:spcBef>
                      </a:pPr>
                      <a:r>
                        <a:rPr sz="1800" b="1" dirty="0">
                          <a:latin typeface="宋体" panose="02010600030101010101" pitchFamily="2" charset="-122"/>
                          <a:cs typeface="宋体" panose="02010600030101010101" pitchFamily="2" charset="-122"/>
                        </a:rPr>
                        <a:t>发 现 错 误 的 能 力</a:t>
                      </a:r>
                      <a:endParaRPr sz="18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rowSpan="5">
                  <a:txBody>
                    <a:bodyPr/>
                    <a:lstStyle/>
                    <a:p>
                      <a:pPr marL="166370">
                        <a:lnSpc>
                          <a:spcPct val="100000"/>
                        </a:lnSpc>
                        <a:spcBef>
                          <a:spcPts val="230"/>
                        </a:spcBef>
                      </a:pPr>
                      <a:r>
                        <a:rPr sz="1800" b="1" dirty="0">
                          <a:latin typeface="宋体" panose="02010600030101010101" pitchFamily="2" charset="-122"/>
                          <a:cs typeface="宋体" panose="02010600030101010101" pitchFamily="2" charset="-122"/>
                        </a:rPr>
                        <a:t>弱</a:t>
                      </a:r>
                      <a:endParaRPr sz="1800">
                        <a:latin typeface="宋体" panose="02010600030101010101" pitchFamily="2" charset="-122"/>
                        <a:cs typeface="宋体" panose="02010600030101010101" pitchFamily="2" charset="-122"/>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marL="166370">
                        <a:lnSpc>
                          <a:spcPct val="100000"/>
                        </a:lnSpc>
                        <a:spcBef>
                          <a:spcPts val="1265"/>
                        </a:spcBef>
                      </a:pPr>
                      <a:r>
                        <a:rPr sz="1800" b="1" dirty="0">
                          <a:latin typeface="宋体" panose="02010600030101010101" pitchFamily="2" charset="-122"/>
                          <a:cs typeface="宋体" panose="02010600030101010101" pitchFamily="2" charset="-122"/>
                        </a:rPr>
                        <a:t>强</a:t>
                      </a:r>
                      <a:endParaRPr sz="1800">
                        <a:latin typeface="宋体" panose="02010600030101010101" pitchFamily="2" charset="-122"/>
                        <a:cs typeface="宋体" panose="02010600030101010101" pitchFamily="2" charset="-122"/>
                      </a:endParaRPr>
                    </a:p>
                  </a:txBody>
                  <a:tcPr marL="0" marR="0" marT="2920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spcBef>
                          <a:spcPts val="20"/>
                        </a:spcBef>
                      </a:pPr>
                      <a:endParaRPr sz="1700">
                        <a:latin typeface="Times New Roman" panose="02020603050405020304"/>
                        <a:cs typeface="Times New Roman" panose="02020603050405020304"/>
                      </a:endParaRPr>
                    </a:p>
                    <a:p>
                      <a:pPr algn="ctr">
                        <a:lnSpc>
                          <a:spcPct val="100000"/>
                        </a:lnSpc>
                        <a:spcBef>
                          <a:spcPts val="5"/>
                        </a:spcBef>
                      </a:pPr>
                      <a:r>
                        <a:rPr sz="1800" b="1" spc="5" dirty="0">
                          <a:latin typeface="宋体" panose="02010600030101010101" pitchFamily="2" charset="-122"/>
                          <a:cs typeface="宋体" panose="02010600030101010101" pitchFamily="2" charset="-122"/>
                        </a:rPr>
                        <a:t>语句覆盖</a:t>
                      </a:r>
                      <a:endParaRPr sz="1800">
                        <a:latin typeface="宋体" panose="02010600030101010101" pitchFamily="2" charset="-122"/>
                        <a:cs typeface="宋体" panose="02010600030101010101" pitchFamily="2" charset="-122"/>
                      </a:endParaRPr>
                    </a:p>
                  </a:txBody>
                  <a:tcPr marL="0" marR="0" marT="25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spcBef>
                          <a:spcPts val="20"/>
                        </a:spcBef>
                      </a:pPr>
                      <a:endParaRPr sz="1700">
                        <a:latin typeface="Times New Roman" panose="02020603050405020304"/>
                        <a:cs typeface="Times New Roman" panose="02020603050405020304"/>
                      </a:endParaRPr>
                    </a:p>
                    <a:p>
                      <a:pPr marL="83820">
                        <a:lnSpc>
                          <a:spcPct val="100000"/>
                        </a:lnSpc>
                        <a:spcBef>
                          <a:spcPts val="5"/>
                        </a:spcBef>
                      </a:pPr>
                      <a:r>
                        <a:rPr sz="1800" b="1" dirty="0">
                          <a:latin typeface="宋体" panose="02010600030101010101" pitchFamily="2" charset="-122"/>
                          <a:cs typeface="宋体" panose="02010600030101010101" pitchFamily="2" charset="-122"/>
                        </a:rPr>
                        <a:t>每条语句</a:t>
                      </a:r>
                      <a:r>
                        <a:rPr sz="1800" b="1" spc="10" dirty="0">
                          <a:latin typeface="宋体" panose="02010600030101010101" pitchFamily="2" charset="-122"/>
                          <a:cs typeface="宋体" panose="02010600030101010101" pitchFamily="2" charset="-122"/>
                        </a:rPr>
                        <a:t>至</a:t>
                      </a:r>
                      <a:r>
                        <a:rPr sz="1800" b="1" spc="15" dirty="0">
                          <a:latin typeface="宋体" panose="02010600030101010101" pitchFamily="2" charset="-122"/>
                          <a:cs typeface="宋体" panose="02010600030101010101" pitchFamily="2" charset="-122"/>
                        </a:rPr>
                        <a:t>少</a:t>
                      </a:r>
                      <a:r>
                        <a:rPr sz="1800" b="1" spc="10" dirty="0">
                          <a:latin typeface="宋体" panose="02010600030101010101" pitchFamily="2" charset="-122"/>
                          <a:cs typeface="宋体" panose="02010600030101010101" pitchFamily="2" charset="-122"/>
                        </a:rPr>
                        <a:t>执行一</a:t>
                      </a:r>
                      <a:r>
                        <a:rPr sz="1800" b="1" dirty="0">
                          <a:latin typeface="宋体" panose="02010600030101010101" pitchFamily="2" charset="-122"/>
                          <a:cs typeface="宋体" panose="02010600030101010101" pitchFamily="2" charset="-122"/>
                        </a:rPr>
                        <a:t>次</a:t>
                      </a:r>
                      <a:endParaRPr sz="1800">
                        <a:latin typeface="宋体" panose="02010600030101010101" pitchFamily="2" charset="-122"/>
                        <a:cs typeface="宋体" panose="02010600030101010101" pitchFamily="2" charset="-122"/>
                      </a:endParaRPr>
                    </a:p>
                  </a:txBody>
                  <a:tcPr marL="0" marR="0" marT="254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812926">
                <a:tc vMerge="1">
                  <a:txBody>
                    <a:bodyPr/>
                    <a:lstStyle/>
                    <a:p>
                      <a:endParaRPr lang="zh-CN"/>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lang="zh-CN"/>
                    </a:p>
                  </a:txBody>
                  <a:tcPr marL="0" marR="0" marT="2920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spcBef>
                          <a:spcPts val="30"/>
                        </a:spcBef>
                      </a:pPr>
                      <a:endParaRPr sz="1750">
                        <a:latin typeface="Times New Roman" panose="02020603050405020304"/>
                        <a:cs typeface="Times New Roman" panose="02020603050405020304"/>
                      </a:endParaRPr>
                    </a:p>
                    <a:p>
                      <a:pPr algn="ctr">
                        <a:lnSpc>
                          <a:spcPct val="100000"/>
                        </a:lnSpc>
                      </a:pPr>
                      <a:r>
                        <a:rPr sz="1800" b="1" dirty="0">
                          <a:latin typeface="宋体" panose="02010600030101010101" pitchFamily="2" charset="-122"/>
                          <a:cs typeface="宋体" panose="02010600030101010101" pitchFamily="2" charset="-122"/>
                        </a:rPr>
                        <a:t>判定覆盖</a:t>
                      </a:r>
                      <a:endParaRPr sz="1800">
                        <a:latin typeface="宋体" panose="02010600030101010101" pitchFamily="2" charset="-122"/>
                        <a:cs typeface="宋体" panose="02010600030101010101" pitchFamily="2" charset="-122"/>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750" dirty="0">
                        <a:latin typeface="Times New Roman" panose="02020603050405020304"/>
                        <a:cs typeface="Times New Roman" panose="02020603050405020304"/>
                      </a:endParaRPr>
                    </a:p>
                    <a:p>
                      <a:pPr marL="83820">
                        <a:lnSpc>
                          <a:spcPct val="100000"/>
                        </a:lnSpc>
                      </a:pPr>
                      <a:r>
                        <a:rPr sz="1800" b="1" dirty="0">
                          <a:latin typeface="宋体" panose="02010600030101010101" pitchFamily="2" charset="-122"/>
                          <a:cs typeface="宋体" panose="02010600030101010101" pitchFamily="2" charset="-122"/>
                        </a:rPr>
                        <a:t>每</a:t>
                      </a:r>
                      <a:r>
                        <a:rPr sz="1800" b="1" spc="5" dirty="0">
                          <a:latin typeface="宋体" panose="02010600030101010101" pitchFamily="2" charset="-122"/>
                          <a:cs typeface="宋体" panose="02010600030101010101" pitchFamily="2" charset="-122"/>
                        </a:rPr>
                        <a:t>一</a:t>
                      </a:r>
                      <a:r>
                        <a:rPr sz="1800" b="1" dirty="0">
                          <a:latin typeface="宋体" panose="02010600030101010101" pitchFamily="2" charset="-122"/>
                          <a:cs typeface="宋体" panose="02010600030101010101" pitchFamily="2" charset="-122"/>
                        </a:rPr>
                        <a:t>判</a:t>
                      </a:r>
                      <a:r>
                        <a:rPr sz="1800" b="1" spc="5" dirty="0">
                          <a:latin typeface="宋体" panose="02010600030101010101" pitchFamily="2" charset="-122"/>
                          <a:cs typeface="宋体" panose="02010600030101010101" pitchFamily="2" charset="-122"/>
                        </a:rPr>
                        <a:t>定的</a:t>
                      </a:r>
                      <a:r>
                        <a:rPr sz="1800" b="1" spc="10" dirty="0">
                          <a:latin typeface="宋体" panose="02010600030101010101" pitchFamily="2" charset="-122"/>
                          <a:cs typeface="宋体" panose="02010600030101010101" pitchFamily="2" charset="-122"/>
                        </a:rPr>
                        <a:t>每</a:t>
                      </a:r>
                      <a:r>
                        <a:rPr sz="1800" b="1" spc="5" dirty="0">
                          <a:latin typeface="宋体" panose="02010600030101010101" pitchFamily="2" charset="-122"/>
                          <a:cs typeface="宋体" panose="02010600030101010101" pitchFamily="2" charset="-122"/>
                        </a:rPr>
                        <a:t>个分支至少执行一</a:t>
                      </a:r>
                      <a:r>
                        <a:rPr sz="1800" b="1" dirty="0">
                          <a:latin typeface="宋体" panose="02010600030101010101" pitchFamily="2" charset="-122"/>
                          <a:cs typeface="宋体" panose="02010600030101010101" pitchFamily="2" charset="-122"/>
                        </a:rPr>
                        <a:t>次</a:t>
                      </a:r>
                      <a:endParaRPr sz="1800" dirty="0">
                        <a:latin typeface="宋体" panose="02010600030101010101" pitchFamily="2" charset="-122"/>
                        <a:cs typeface="宋体" panose="02010600030101010101" pitchFamily="2" charset="-122"/>
                      </a:endParaRPr>
                    </a:p>
                  </a:txBody>
                  <a:tcPr marL="0" marR="0" marT="38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812800">
                <a:tc vMerge="1">
                  <a:txBody>
                    <a:bodyPr/>
                    <a:lstStyle/>
                    <a:p>
                      <a:endParaRPr lang="zh-CN"/>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lang="zh-CN"/>
                    </a:p>
                  </a:txBody>
                  <a:tcPr marL="0" marR="0" marT="2920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spcBef>
                          <a:spcPts val="30"/>
                        </a:spcBef>
                      </a:pPr>
                      <a:endParaRPr sz="1750">
                        <a:latin typeface="Times New Roman" panose="02020603050405020304"/>
                        <a:cs typeface="Times New Roman" panose="02020603050405020304"/>
                      </a:endParaRPr>
                    </a:p>
                    <a:p>
                      <a:pPr algn="ctr">
                        <a:lnSpc>
                          <a:spcPct val="100000"/>
                        </a:lnSpc>
                      </a:pPr>
                      <a:r>
                        <a:rPr sz="1800" b="1" spc="5" dirty="0">
                          <a:latin typeface="宋体" panose="02010600030101010101" pitchFamily="2" charset="-122"/>
                          <a:cs typeface="宋体" panose="02010600030101010101" pitchFamily="2" charset="-122"/>
                        </a:rPr>
                        <a:t>条件覆盖</a:t>
                      </a:r>
                      <a:endParaRPr sz="1800">
                        <a:latin typeface="宋体" panose="02010600030101010101" pitchFamily="2" charset="-122"/>
                        <a:cs typeface="宋体" panose="02010600030101010101" pitchFamily="2" charset="-122"/>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marR="304165">
                        <a:lnSpc>
                          <a:spcPts val="2080"/>
                        </a:lnSpc>
                        <a:spcBef>
                          <a:spcPts val="1180"/>
                        </a:spcBef>
                      </a:pPr>
                      <a:r>
                        <a:rPr sz="1800" b="1" dirty="0">
                          <a:latin typeface="宋体" panose="02010600030101010101" pitchFamily="2" charset="-122"/>
                          <a:cs typeface="宋体" panose="02010600030101010101" pitchFamily="2" charset="-122"/>
                        </a:rPr>
                        <a:t>每一判定</a:t>
                      </a:r>
                      <a:r>
                        <a:rPr sz="1800" b="1" spc="10" dirty="0">
                          <a:latin typeface="宋体" panose="02010600030101010101" pitchFamily="2" charset="-122"/>
                          <a:cs typeface="宋体" panose="02010600030101010101" pitchFamily="2" charset="-122"/>
                        </a:rPr>
                        <a:t>中</a:t>
                      </a:r>
                      <a:r>
                        <a:rPr sz="1800" b="1" spc="15" dirty="0">
                          <a:latin typeface="宋体" panose="02010600030101010101" pitchFamily="2" charset="-122"/>
                          <a:cs typeface="宋体" panose="02010600030101010101" pitchFamily="2" charset="-122"/>
                        </a:rPr>
                        <a:t>的</a:t>
                      </a:r>
                      <a:r>
                        <a:rPr sz="1800" b="1" spc="10" dirty="0">
                          <a:latin typeface="宋体" panose="02010600030101010101" pitchFamily="2" charset="-122"/>
                          <a:cs typeface="宋体" panose="02010600030101010101" pitchFamily="2" charset="-122"/>
                        </a:rPr>
                        <a:t>每个条件，分别按“真”</a:t>
                      </a:r>
                      <a:r>
                        <a:rPr sz="1800" b="1" spc="15" dirty="0">
                          <a:latin typeface="宋体" panose="02010600030101010101" pitchFamily="2" charset="-122"/>
                          <a:cs typeface="宋体" panose="02010600030101010101" pitchFamily="2" charset="-122"/>
                        </a:rPr>
                        <a:t>、</a:t>
                      </a:r>
                      <a:r>
                        <a:rPr sz="1800" b="1" spc="10" dirty="0">
                          <a:latin typeface="宋体" panose="02010600030101010101" pitchFamily="2" charset="-122"/>
                          <a:cs typeface="宋体" panose="02010600030101010101" pitchFamily="2" charset="-122"/>
                        </a:rPr>
                        <a:t>“假”</a:t>
                      </a:r>
                      <a:r>
                        <a:rPr sz="1800" b="1" dirty="0">
                          <a:latin typeface="宋体" panose="02010600030101010101" pitchFamily="2" charset="-122"/>
                          <a:cs typeface="宋体" panose="02010600030101010101" pitchFamily="2" charset="-122"/>
                        </a:rPr>
                        <a:t>至 少各执行</a:t>
                      </a:r>
                      <a:r>
                        <a:rPr sz="1800" b="1" spc="10" dirty="0">
                          <a:latin typeface="宋体" panose="02010600030101010101" pitchFamily="2" charset="-122"/>
                          <a:cs typeface="宋体" panose="02010600030101010101" pitchFamily="2" charset="-122"/>
                        </a:rPr>
                        <a:t>一</a:t>
                      </a:r>
                      <a:r>
                        <a:rPr sz="1800" b="1" dirty="0">
                          <a:latin typeface="宋体" panose="02010600030101010101" pitchFamily="2" charset="-122"/>
                          <a:cs typeface="宋体" panose="02010600030101010101" pitchFamily="2" charset="-122"/>
                        </a:rPr>
                        <a:t>次</a:t>
                      </a:r>
                      <a:endParaRPr sz="1800" dirty="0">
                        <a:latin typeface="宋体" panose="02010600030101010101" pitchFamily="2" charset="-122"/>
                        <a:cs typeface="宋体" panose="02010600030101010101" pitchFamily="2" charset="-122"/>
                      </a:endParaRPr>
                    </a:p>
                  </a:txBody>
                  <a:tcPr marL="0" marR="0" marT="1498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812927">
                <a:tc vMerge="1">
                  <a:txBody>
                    <a:bodyPr/>
                    <a:lstStyle/>
                    <a:p>
                      <a:endParaRPr lang="zh-CN"/>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lang="zh-CN"/>
                    </a:p>
                  </a:txBody>
                  <a:tcPr marL="0" marR="0" marT="2920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spcBef>
                          <a:spcPts val="30"/>
                        </a:spcBef>
                      </a:pPr>
                      <a:endParaRPr sz="1750">
                        <a:latin typeface="Times New Roman" panose="02020603050405020304"/>
                        <a:cs typeface="Times New Roman" panose="02020603050405020304"/>
                      </a:endParaRPr>
                    </a:p>
                    <a:p>
                      <a:pPr algn="ctr">
                        <a:lnSpc>
                          <a:spcPct val="100000"/>
                        </a:lnSpc>
                      </a:pPr>
                      <a:r>
                        <a:rPr sz="1800" b="1" spc="5" dirty="0">
                          <a:latin typeface="宋体" panose="02010600030101010101" pitchFamily="2" charset="-122"/>
                          <a:cs typeface="宋体" panose="02010600030101010101" pitchFamily="2" charset="-122"/>
                        </a:rPr>
                        <a:t>判定</a:t>
                      </a:r>
                      <a:r>
                        <a:rPr sz="1800" b="1" spc="-5" dirty="0">
                          <a:latin typeface="Arial" panose="020B0604020202020204"/>
                          <a:cs typeface="Arial" panose="020B0604020202020204"/>
                        </a:rPr>
                        <a:t>/</a:t>
                      </a:r>
                      <a:r>
                        <a:rPr sz="1800" b="1" dirty="0">
                          <a:latin typeface="宋体" panose="02010600030101010101" pitchFamily="2" charset="-122"/>
                          <a:cs typeface="宋体" panose="02010600030101010101" pitchFamily="2" charset="-122"/>
                        </a:rPr>
                        <a:t>条</a:t>
                      </a:r>
                      <a:r>
                        <a:rPr sz="1800" b="1" spc="10" dirty="0">
                          <a:latin typeface="宋体" panose="02010600030101010101" pitchFamily="2" charset="-122"/>
                          <a:cs typeface="宋体" panose="02010600030101010101" pitchFamily="2" charset="-122"/>
                        </a:rPr>
                        <a:t>件覆</a:t>
                      </a:r>
                      <a:r>
                        <a:rPr sz="1800" b="1" dirty="0">
                          <a:latin typeface="宋体" panose="02010600030101010101" pitchFamily="2" charset="-122"/>
                          <a:cs typeface="宋体" panose="02010600030101010101" pitchFamily="2" charset="-122"/>
                        </a:rPr>
                        <a:t>盖</a:t>
                      </a:r>
                      <a:endParaRPr sz="1800">
                        <a:latin typeface="宋体" panose="02010600030101010101" pitchFamily="2" charset="-122"/>
                        <a:cs typeface="宋体" panose="02010600030101010101" pitchFamily="2" charset="-122"/>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750" dirty="0">
                        <a:latin typeface="Times New Roman" panose="02020603050405020304"/>
                        <a:cs typeface="Times New Roman" panose="02020603050405020304"/>
                      </a:endParaRPr>
                    </a:p>
                    <a:p>
                      <a:pPr marL="83820">
                        <a:lnSpc>
                          <a:spcPct val="100000"/>
                        </a:lnSpc>
                      </a:pPr>
                      <a:r>
                        <a:rPr sz="1800" b="1" dirty="0">
                          <a:latin typeface="宋体" panose="02010600030101010101" pitchFamily="2" charset="-122"/>
                          <a:cs typeface="宋体" panose="02010600030101010101" pitchFamily="2" charset="-122"/>
                        </a:rPr>
                        <a:t>同时满足</a:t>
                      </a:r>
                      <a:r>
                        <a:rPr sz="1800" b="1" spc="10" dirty="0">
                          <a:latin typeface="宋体" panose="02010600030101010101" pitchFamily="2" charset="-122"/>
                          <a:cs typeface="宋体" panose="02010600030101010101" pitchFamily="2" charset="-122"/>
                        </a:rPr>
                        <a:t>判</a:t>
                      </a:r>
                      <a:r>
                        <a:rPr sz="1800" b="1" spc="15" dirty="0">
                          <a:latin typeface="宋体" panose="02010600030101010101" pitchFamily="2" charset="-122"/>
                          <a:cs typeface="宋体" panose="02010600030101010101" pitchFamily="2" charset="-122"/>
                        </a:rPr>
                        <a:t>定</a:t>
                      </a:r>
                      <a:r>
                        <a:rPr sz="1800" b="1" spc="10" dirty="0">
                          <a:latin typeface="宋体" panose="02010600030101010101" pitchFamily="2" charset="-122"/>
                          <a:cs typeface="宋体" panose="02010600030101010101" pitchFamily="2" charset="-122"/>
                        </a:rPr>
                        <a:t>覆盖和条件覆盖的要</a:t>
                      </a:r>
                      <a:r>
                        <a:rPr sz="1800" b="1" dirty="0">
                          <a:latin typeface="宋体" panose="02010600030101010101" pitchFamily="2" charset="-122"/>
                          <a:cs typeface="宋体" panose="02010600030101010101" pitchFamily="2" charset="-122"/>
                        </a:rPr>
                        <a:t>求</a:t>
                      </a:r>
                      <a:endParaRPr sz="1800" dirty="0">
                        <a:latin typeface="宋体" panose="02010600030101010101" pitchFamily="2" charset="-122"/>
                        <a:cs typeface="宋体" panose="02010600030101010101" pitchFamily="2" charset="-122"/>
                      </a:endParaRPr>
                    </a:p>
                  </a:txBody>
                  <a:tcPr marL="0" marR="0" marT="38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231582">
                <a:tc vMerge="1">
                  <a:txBody>
                    <a:bodyPr/>
                    <a:lstStyle/>
                    <a:p>
                      <a:endParaRPr lang="zh-CN"/>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lang="zh-CN"/>
                    </a:p>
                  </a:txBody>
                  <a:tcPr marL="0" marR="0" marT="2920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0"/>
                        </a:spcBef>
                      </a:pPr>
                      <a:endParaRPr sz="1400">
                        <a:latin typeface="Times New Roman" panose="02020603050405020304"/>
                        <a:cs typeface="Times New Roman" panose="02020603050405020304"/>
                      </a:endParaRPr>
                    </a:p>
                    <a:p>
                      <a:pPr algn="ctr">
                        <a:lnSpc>
                          <a:spcPct val="100000"/>
                        </a:lnSpc>
                        <a:spcBef>
                          <a:spcPts val="5"/>
                        </a:spcBef>
                      </a:pPr>
                      <a:r>
                        <a:rPr sz="1800" b="1" dirty="0">
                          <a:latin typeface="宋体" panose="02010600030101010101" pitchFamily="2" charset="-122"/>
                          <a:cs typeface="宋体" panose="02010600030101010101" pitchFamily="2" charset="-122"/>
                        </a:rPr>
                        <a:t>条件组合</a:t>
                      </a:r>
                      <a:r>
                        <a:rPr sz="1800" b="1" spc="10" dirty="0">
                          <a:latin typeface="宋体" panose="02010600030101010101" pitchFamily="2" charset="-122"/>
                          <a:cs typeface="宋体" panose="02010600030101010101" pitchFamily="2" charset="-122"/>
                        </a:rPr>
                        <a:t>覆</a:t>
                      </a:r>
                      <a:r>
                        <a:rPr sz="1800" b="1" dirty="0">
                          <a:latin typeface="宋体" panose="02010600030101010101" pitchFamily="2" charset="-122"/>
                          <a:cs typeface="宋体" panose="02010600030101010101" pitchFamily="2" charset="-122"/>
                        </a:rPr>
                        <a:t>盖</a:t>
                      </a:r>
                      <a:endParaRPr sz="180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15"/>
                        </a:spcBef>
                      </a:pPr>
                      <a:endParaRPr sz="2450" dirty="0">
                        <a:latin typeface="Times New Roman" panose="02020603050405020304"/>
                        <a:cs typeface="Times New Roman" panose="02020603050405020304"/>
                      </a:endParaRPr>
                    </a:p>
                    <a:p>
                      <a:pPr marL="83820" marR="304165">
                        <a:lnSpc>
                          <a:spcPts val="2080"/>
                        </a:lnSpc>
                      </a:pPr>
                      <a:r>
                        <a:rPr sz="1800" b="1" dirty="0">
                          <a:latin typeface="宋体" panose="02010600030101010101" pitchFamily="2" charset="-122"/>
                          <a:cs typeface="宋体" panose="02010600030101010101" pitchFamily="2" charset="-122"/>
                        </a:rPr>
                        <a:t>求出判定</a:t>
                      </a:r>
                      <a:r>
                        <a:rPr sz="1800" b="1" spc="10" dirty="0">
                          <a:latin typeface="宋体" panose="02010600030101010101" pitchFamily="2" charset="-122"/>
                          <a:cs typeface="宋体" panose="02010600030101010101" pitchFamily="2" charset="-122"/>
                        </a:rPr>
                        <a:t>中</a:t>
                      </a:r>
                      <a:r>
                        <a:rPr sz="1800" b="1" spc="15" dirty="0">
                          <a:latin typeface="宋体" panose="02010600030101010101" pitchFamily="2" charset="-122"/>
                          <a:cs typeface="宋体" panose="02010600030101010101" pitchFamily="2" charset="-122"/>
                        </a:rPr>
                        <a:t>所</a:t>
                      </a:r>
                      <a:r>
                        <a:rPr sz="1800" b="1" spc="10" dirty="0">
                          <a:latin typeface="宋体" panose="02010600030101010101" pitchFamily="2" charset="-122"/>
                          <a:cs typeface="宋体" panose="02010600030101010101" pitchFamily="2" charset="-122"/>
                        </a:rPr>
                        <a:t>有条件的各种可能组合值</a:t>
                      </a:r>
                      <a:r>
                        <a:rPr sz="1800" b="1" spc="15" dirty="0">
                          <a:latin typeface="宋体" panose="02010600030101010101" pitchFamily="2" charset="-122"/>
                          <a:cs typeface="宋体" panose="02010600030101010101" pitchFamily="2" charset="-122"/>
                        </a:rPr>
                        <a:t>，</a:t>
                      </a:r>
                      <a:r>
                        <a:rPr sz="1800" b="1" spc="10" dirty="0">
                          <a:latin typeface="宋体" panose="02010600030101010101" pitchFamily="2" charset="-122"/>
                          <a:cs typeface="宋体" panose="02010600030101010101" pitchFamily="2" charset="-122"/>
                        </a:rPr>
                        <a:t>每一可</a:t>
                      </a:r>
                      <a:r>
                        <a:rPr sz="1800" b="1" dirty="0">
                          <a:latin typeface="宋体" panose="02010600030101010101" pitchFamily="2" charset="-122"/>
                          <a:cs typeface="宋体" panose="02010600030101010101" pitchFamily="2" charset="-122"/>
                        </a:rPr>
                        <a:t>能 的条件组</a:t>
                      </a:r>
                      <a:r>
                        <a:rPr sz="1800" b="1" spc="10" dirty="0">
                          <a:latin typeface="宋体" panose="02010600030101010101" pitchFamily="2" charset="-122"/>
                          <a:cs typeface="宋体" panose="02010600030101010101" pitchFamily="2" charset="-122"/>
                        </a:rPr>
                        <a:t>合</a:t>
                      </a:r>
                      <a:r>
                        <a:rPr sz="1800" b="1" spc="15" dirty="0">
                          <a:latin typeface="宋体" panose="02010600030101010101" pitchFamily="2" charset="-122"/>
                          <a:cs typeface="宋体" panose="02010600030101010101" pitchFamily="2" charset="-122"/>
                        </a:rPr>
                        <a:t>至</a:t>
                      </a:r>
                      <a:r>
                        <a:rPr sz="1800" b="1" spc="10" dirty="0">
                          <a:latin typeface="宋体" panose="02010600030101010101" pitchFamily="2" charset="-122"/>
                          <a:cs typeface="宋体" panose="02010600030101010101" pitchFamily="2" charset="-122"/>
                        </a:rPr>
                        <a:t>少执行一</a:t>
                      </a:r>
                      <a:r>
                        <a:rPr sz="1800" b="1" dirty="0">
                          <a:latin typeface="宋体" panose="02010600030101010101" pitchFamily="2" charset="-122"/>
                          <a:cs typeface="宋体" panose="02010600030101010101" pitchFamily="2" charset="-122"/>
                        </a:rPr>
                        <a:t>次</a:t>
                      </a:r>
                      <a:endParaRPr sz="1800" dirty="0">
                        <a:latin typeface="宋体" panose="02010600030101010101" pitchFamily="2" charset="-122"/>
                        <a:cs typeface="宋体" panose="02010600030101010101" pitchFamily="2" charset="-122"/>
                      </a:endParaRPr>
                    </a:p>
                  </a:txBody>
                  <a:tcPr marL="0" marR="0" marT="190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10"/>
          <p:cNvSpPr/>
          <p:nvPr/>
        </p:nvSpPr>
        <p:spPr>
          <a:xfrm>
            <a:off x="2711836" y="2595797"/>
            <a:ext cx="76835" cy="3240405"/>
          </a:xfrm>
          <a:custGeom>
            <a:avLst/>
            <a:gdLst/>
            <a:ahLst/>
            <a:cxnLst/>
            <a:rect l="l" t="t" r="r" b="b"/>
            <a:pathLst>
              <a:path w="76834" h="3240404">
                <a:moveTo>
                  <a:pt x="31750" y="3163887"/>
                </a:moveTo>
                <a:lnTo>
                  <a:pt x="0" y="3163887"/>
                </a:lnTo>
                <a:lnTo>
                  <a:pt x="38100" y="3240087"/>
                </a:lnTo>
                <a:lnTo>
                  <a:pt x="69896" y="3176600"/>
                </a:lnTo>
                <a:lnTo>
                  <a:pt x="31750" y="3176600"/>
                </a:lnTo>
                <a:lnTo>
                  <a:pt x="31750" y="3163887"/>
                </a:lnTo>
                <a:close/>
              </a:path>
              <a:path w="76834" h="3240404">
                <a:moveTo>
                  <a:pt x="44450" y="0"/>
                </a:moveTo>
                <a:lnTo>
                  <a:pt x="31750" y="0"/>
                </a:lnTo>
                <a:lnTo>
                  <a:pt x="31750" y="3176600"/>
                </a:lnTo>
                <a:lnTo>
                  <a:pt x="44450" y="3176600"/>
                </a:lnTo>
                <a:lnTo>
                  <a:pt x="44450" y="0"/>
                </a:lnTo>
                <a:close/>
              </a:path>
              <a:path w="76834" h="3240404">
                <a:moveTo>
                  <a:pt x="76263" y="3163887"/>
                </a:moveTo>
                <a:lnTo>
                  <a:pt x="44450" y="3163887"/>
                </a:lnTo>
                <a:lnTo>
                  <a:pt x="44450" y="3176600"/>
                </a:lnTo>
                <a:lnTo>
                  <a:pt x="69896" y="3176600"/>
                </a:lnTo>
                <a:lnTo>
                  <a:pt x="76263" y="3163887"/>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新宋体" panose="02010609030101010101" charset="-122"/>
                <a:cs typeface="新宋体" panose="02010609030101010101" charset="-122"/>
              </a:rPr>
              <a:t>上节回顾：软件测试的目标</a:t>
            </a:r>
            <a:endParaRPr lang="en-US" dirty="0"/>
          </a:p>
        </p:txBody>
      </p:sp>
      <p:sp>
        <p:nvSpPr>
          <p:cNvPr id="3" name="Content Placeholder 2"/>
          <p:cNvSpPr>
            <a:spLocks noGrp="1"/>
          </p:cNvSpPr>
          <p:nvPr>
            <p:ph idx="1"/>
          </p:nvPr>
        </p:nvSpPr>
        <p:spPr/>
        <p:txBody>
          <a:bodyPr>
            <a:normAutofit fontScale="92500"/>
          </a:bodyPr>
          <a:lstStyle/>
          <a:p>
            <a:pPr marL="241300">
              <a:lnSpc>
                <a:spcPts val="2820"/>
              </a:lnSpc>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在</a:t>
            </a:r>
            <a:r>
              <a:rPr lang="zh-CN" altLang="en-US" b="1" spc="-5" dirty="0">
                <a:latin typeface="宋体" panose="02010600030101010101" pitchFamily="2" charset="-122"/>
                <a:cs typeface="宋体" panose="02010600030101010101" pitchFamily="2" charset="-122"/>
              </a:rPr>
              <a:t>程</a:t>
            </a:r>
            <a:r>
              <a:rPr lang="zh-CN" altLang="en-US" b="1" spc="-10" dirty="0">
                <a:latin typeface="宋体" panose="02010600030101010101" pitchFamily="2" charset="-122"/>
                <a:cs typeface="宋体" panose="02010600030101010101" pitchFamily="2" charset="-122"/>
              </a:rPr>
              <a:t>序</a:t>
            </a:r>
            <a:r>
              <a:rPr lang="zh-CN" altLang="en-US" b="1" spc="-5" dirty="0">
                <a:latin typeface="宋体" panose="02010600030101010101" pitchFamily="2" charset="-122"/>
                <a:cs typeface="宋体" panose="02010600030101010101" pitchFamily="2" charset="-122"/>
              </a:rPr>
              <a:t>交付</a:t>
            </a:r>
            <a:r>
              <a:rPr lang="zh-CN" altLang="en-US" b="1" dirty="0">
                <a:latin typeface="宋体" panose="02010600030101010101" pitchFamily="2" charset="-122"/>
                <a:cs typeface="宋体" panose="02010600030101010101" pitchFamily="2" charset="-122"/>
              </a:rPr>
              <a:t>测</a:t>
            </a:r>
            <a:r>
              <a:rPr lang="zh-CN" altLang="en-US" b="1" spc="-5" dirty="0">
                <a:latin typeface="宋体" panose="02010600030101010101" pitchFamily="2" charset="-122"/>
                <a:cs typeface="宋体" panose="02010600030101010101" pitchFamily="2" charset="-122"/>
              </a:rPr>
              <a:t>试之前，大多数程序员可</a:t>
            </a:r>
            <a:r>
              <a:rPr lang="zh-CN" altLang="en-US" b="1" dirty="0">
                <a:latin typeface="宋体" panose="02010600030101010101" pitchFamily="2" charset="-122"/>
                <a:cs typeface="宋体" panose="02010600030101010101" pitchFamily="2" charset="-122"/>
              </a:rPr>
              <a:t>以</a:t>
            </a:r>
            <a:r>
              <a:rPr lang="zh-CN" altLang="en-US" b="1" spc="-5" dirty="0">
                <a:latin typeface="宋体" panose="02010600030101010101" pitchFamily="2" charset="-122"/>
                <a:cs typeface="宋体" panose="02010600030101010101" pitchFamily="2" charset="-122"/>
              </a:rPr>
              <a:t>找到和纠正超</a:t>
            </a:r>
            <a:r>
              <a:rPr lang="zh-CN" altLang="en-US" b="1" spc="-10" dirty="0">
                <a:latin typeface="宋体" panose="02010600030101010101" pitchFamily="2" charset="-122"/>
                <a:cs typeface="宋体" panose="02010600030101010101" pitchFamily="2" charset="-122"/>
              </a:rPr>
              <a:t>过</a:t>
            </a:r>
            <a:r>
              <a:rPr lang="en-US" altLang="zh-CN" b="1" spc="-10" dirty="0">
                <a:latin typeface="Arial" panose="020B0604020202020204"/>
                <a:cs typeface="Arial" panose="020B0604020202020204"/>
              </a:rPr>
              <a:t>99</a:t>
            </a:r>
            <a:r>
              <a:rPr lang="en-US" altLang="zh-CN" b="1" spc="-5" dirty="0">
                <a:latin typeface="Arial" panose="020B0604020202020204"/>
                <a:cs typeface="Arial" panose="020B0604020202020204"/>
              </a:rPr>
              <a:t>%</a:t>
            </a:r>
            <a:r>
              <a:rPr lang="zh-CN" altLang="en-US" b="1" spc="-10" dirty="0">
                <a:latin typeface="宋体" panose="02010600030101010101" pitchFamily="2" charset="-122"/>
                <a:cs typeface="宋体" panose="02010600030101010101" pitchFamily="2" charset="-122"/>
              </a:rPr>
              <a:t>的</a:t>
            </a:r>
            <a:r>
              <a:rPr lang="zh-CN" altLang="en-US" b="1" spc="-5" dirty="0">
                <a:latin typeface="宋体" panose="02010600030101010101" pitchFamily="2" charset="-122"/>
                <a:cs typeface="宋体" panose="02010600030101010101" pitchFamily="2" charset="-122"/>
              </a:rPr>
              <a:t>错误</a:t>
            </a:r>
            <a:r>
              <a:rPr lang="zh-CN" altLang="en-US" b="1" spc="-10" dirty="0">
                <a:latin typeface="宋体" panose="02010600030101010101" pitchFamily="2" charset="-122"/>
                <a:cs typeface="宋体" panose="02010600030101010101" pitchFamily="2" charset="-122"/>
              </a:rPr>
              <a:t>；</a:t>
            </a:r>
            <a:endParaRPr lang="zh-CN" altLang="en-US" dirty="0">
              <a:latin typeface="宋体" panose="02010600030101010101" pitchFamily="2" charset="-122"/>
              <a:cs typeface="宋体" panose="02010600030101010101" pitchFamily="2" charset="-122"/>
            </a:endParaRPr>
          </a:p>
          <a:p>
            <a:pPr marL="241300" marR="301625">
              <a:lnSpc>
                <a:spcPct val="100000"/>
              </a:lnSpc>
              <a:spcBef>
                <a:spcPts val="1440"/>
              </a:spcBef>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在</a:t>
            </a:r>
            <a:r>
              <a:rPr lang="zh-CN" altLang="en-US" b="1" spc="-5" dirty="0">
                <a:latin typeface="宋体" panose="02010600030101010101" pitchFamily="2" charset="-122"/>
                <a:cs typeface="宋体" panose="02010600030101010101" pitchFamily="2" charset="-122"/>
              </a:rPr>
              <a:t>交</a:t>
            </a:r>
            <a:r>
              <a:rPr lang="zh-CN" altLang="en-US" b="1" spc="-10" dirty="0">
                <a:latin typeface="宋体" panose="02010600030101010101" pitchFamily="2" charset="-122"/>
                <a:cs typeface="宋体" panose="02010600030101010101" pitchFamily="2" charset="-122"/>
              </a:rPr>
              <a:t>付</a:t>
            </a:r>
            <a:r>
              <a:rPr lang="zh-CN" altLang="en-US" b="1" spc="-5" dirty="0">
                <a:latin typeface="宋体" panose="02010600030101010101" pitchFamily="2" charset="-122"/>
                <a:cs typeface="宋体" panose="02010600030101010101" pitchFamily="2" charset="-122"/>
              </a:rPr>
              <a:t>测试</a:t>
            </a:r>
            <a:r>
              <a:rPr lang="zh-CN" altLang="en-US" b="1" dirty="0">
                <a:latin typeface="宋体" panose="02010600030101010101" pitchFamily="2" charset="-122"/>
                <a:cs typeface="宋体" panose="02010600030101010101" pitchFamily="2" charset="-122"/>
              </a:rPr>
              <a:t>的</a:t>
            </a:r>
            <a:r>
              <a:rPr lang="zh-CN" altLang="en-US" b="1" spc="-5" dirty="0">
                <a:latin typeface="宋体" panose="02010600030101010101" pitchFamily="2" charset="-122"/>
                <a:cs typeface="宋体" panose="02010600030101010101" pitchFamily="2" charset="-122"/>
              </a:rPr>
              <a:t>程序中，</a:t>
            </a:r>
            <a:r>
              <a:rPr lang="zh-CN" altLang="en-US" b="1" spc="20" dirty="0">
                <a:latin typeface="宋体" panose="02010600030101010101" pitchFamily="2" charset="-122"/>
                <a:cs typeface="宋体" panose="02010600030101010101" pitchFamily="2" charset="-122"/>
              </a:rPr>
              <a:t>每</a:t>
            </a:r>
            <a:r>
              <a:rPr lang="en-US" altLang="zh-CN" b="1" spc="-5" dirty="0">
                <a:latin typeface="Arial" panose="020B0604020202020204"/>
                <a:cs typeface="Arial" panose="020B0604020202020204"/>
              </a:rPr>
              <a:t>100</a:t>
            </a:r>
            <a:r>
              <a:rPr lang="zh-CN" altLang="en-US" b="1" dirty="0">
                <a:latin typeface="宋体" panose="02010600030101010101" pitchFamily="2" charset="-122"/>
                <a:cs typeface="宋体" panose="02010600030101010101" pitchFamily="2" charset="-122"/>
              </a:rPr>
              <a:t>条可执行语句的平均错误数</a:t>
            </a:r>
            <a:r>
              <a:rPr lang="zh-CN" altLang="en-US" b="1" spc="-5" dirty="0">
                <a:latin typeface="宋体" panose="02010600030101010101" pitchFamily="2" charset="-122"/>
                <a:cs typeface="宋体" panose="02010600030101010101" pitchFamily="2" charset="-122"/>
              </a:rPr>
              <a:t>量是</a:t>
            </a:r>
            <a:r>
              <a:rPr lang="en-US" altLang="zh-CN" b="1" spc="-10" dirty="0">
                <a:latin typeface="Arial" panose="020B0604020202020204"/>
                <a:cs typeface="Arial" panose="020B0604020202020204"/>
              </a:rPr>
              <a:t>1</a:t>
            </a:r>
            <a:r>
              <a:rPr lang="en-US" altLang="zh-CN" b="1" spc="-5" dirty="0">
                <a:latin typeface="Arial" panose="020B0604020202020204"/>
                <a:cs typeface="Arial" panose="020B0604020202020204"/>
              </a:rPr>
              <a:t>-</a:t>
            </a:r>
            <a:r>
              <a:rPr lang="en-US" altLang="zh-CN" b="1" spc="-10" dirty="0">
                <a:latin typeface="Arial" panose="020B0604020202020204"/>
                <a:cs typeface="Arial" panose="020B0604020202020204"/>
              </a:rPr>
              <a:t>3</a:t>
            </a:r>
            <a:r>
              <a:rPr lang="zh-CN" altLang="en-US" b="1" dirty="0">
                <a:latin typeface="宋体" panose="02010600030101010101" pitchFamily="2" charset="-122"/>
                <a:cs typeface="宋体" panose="02010600030101010101" pitchFamily="2" charset="-122"/>
              </a:rPr>
              <a:t>个；</a:t>
            </a:r>
            <a:endParaRPr lang="zh-CN" altLang="en-US" dirty="0">
              <a:latin typeface="宋体" panose="02010600030101010101" pitchFamily="2" charset="-122"/>
              <a:cs typeface="宋体" panose="02010600030101010101" pitchFamily="2" charset="-122"/>
            </a:endParaRPr>
          </a:p>
          <a:p>
            <a:pPr marL="241300">
              <a:lnSpc>
                <a:spcPct val="100000"/>
              </a:lnSpc>
              <a:spcBef>
                <a:spcPts val="1440"/>
              </a:spcBef>
              <a:buClr>
                <a:srgbClr val="FF822C"/>
              </a:buClr>
              <a:buFont typeface="Wingdings" panose="05000000000000000000"/>
              <a:buChar char=""/>
              <a:tabLst>
                <a:tab pos="241300" algn="l"/>
              </a:tabLst>
            </a:pPr>
            <a:r>
              <a:rPr lang="zh-CN" altLang="en-US" b="1" spc="-10" dirty="0">
                <a:solidFill>
                  <a:srgbClr val="FF0000"/>
                </a:solidFill>
                <a:latin typeface="宋体" panose="02010600030101010101" pitchFamily="2" charset="-122"/>
                <a:cs typeface="宋体" panose="02010600030101010101" pitchFamily="2" charset="-122"/>
              </a:rPr>
              <a:t>软</a:t>
            </a:r>
            <a:r>
              <a:rPr lang="zh-CN" altLang="en-US" b="1" spc="-5" dirty="0">
                <a:solidFill>
                  <a:srgbClr val="FF0000"/>
                </a:solidFill>
                <a:latin typeface="宋体" panose="02010600030101010101" pitchFamily="2" charset="-122"/>
                <a:cs typeface="宋体" panose="02010600030101010101" pitchFamily="2" charset="-122"/>
              </a:rPr>
              <a:t>件</a:t>
            </a:r>
            <a:r>
              <a:rPr lang="zh-CN" altLang="en-US" b="1" spc="-10" dirty="0">
                <a:solidFill>
                  <a:srgbClr val="FF0000"/>
                </a:solidFill>
                <a:latin typeface="宋体" panose="02010600030101010101" pitchFamily="2" charset="-122"/>
                <a:cs typeface="宋体" panose="02010600030101010101" pitchFamily="2" charset="-122"/>
              </a:rPr>
              <a:t>测</a:t>
            </a:r>
            <a:r>
              <a:rPr lang="zh-CN" altLang="en-US" b="1" spc="-5" dirty="0">
                <a:solidFill>
                  <a:srgbClr val="FF0000"/>
                </a:solidFill>
                <a:latin typeface="宋体" panose="02010600030101010101" pitchFamily="2" charset="-122"/>
                <a:cs typeface="宋体" panose="02010600030101010101" pitchFamily="2" charset="-122"/>
              </a:rPr>
              <a:t>试的</a:t>
            </a:r>
            <a:r>
              <a:rPr lang="zh-CN" altLang="en-US" b="1" dirty="0">
                <a:solidFill>
                  <a:srgbClr val="FF0000"/>
                </a:solidFill>
                <a:latin typeface="宋体" panose="02010600030101010101" pitchFamily="2" charset="-122"/>
                <a:cs typeface="宋体" panose="02010600030101010101" pitchFamily="2" charset="-122"/>
              </a:rPr>
              <a:t>目</a:t>
            </a:r>
            <a:r>
              <a:rPr lang="zh-CN" altLang="en-US" b="1" spc="-5" dirty="0">
                <a:solidFill>
                  <a:srgbClr val="FF0000"/>
                </a:solidFill>
                <a:latin typeface="宋体" panose="02010600030101010101" pitchFamily="2" charset="-122"/>
                <a:cs typeface="宋体" panose="02010600030101010101" pitchFamily="2" charset="-122"/>
              </a:rPr>
              <a:t>的就是找出剩下</a:t>
            </a:r>
            <a:r>
              <a:rPr lang="zh-CN" altLang="en-US" b="1" spc="25" dirty="0">
                <a:solidFill>
                  <a:srgbClr val="FF0000"/>
                </a:solidFill>
                <a:latin typeface="宋体" panose="02010600030101010101" pitchFamily="2" charset="-122"/>
                <a:cs typeface="宋体" panose="02010600030101010101" pitchFamily="2" charset="-122"/>
              </a:rPr>
              <a:t>的</a:t>
            </a:r>
            <a:r>
              <a:rPr lang="en-US" altLang="zh-CN" b="1" spc="-10" dirty="0">
                <a:solidFill>
                  <a:srgbClr val="FF0000"/>
                </a:solidFill>
                <a:latin typeface="Arial" panose="020B0604020202020204"/>
                <a:cs typeface="Arial" panose="020B0604020202020204"/>
              </a:rPr>
              <a:t>1</a:t>
            </a:r>
            <a:r>
              <a:rPr lang="en-US" altLang="zh-CN" b="1" dirty="0">
                <a:solidFill>
                  <a:srgbClr val="FF0000"/>
                </a:solidFill>
                <a:latin typeface="Arial" panose="020B0604020202020204"/>
                <a:cs typeface="Arial" panose="020B0604020202020204"/>
              </a:rPr>
              <a:t>%</a:t>
            </a:r>
            <a:r>
              <a:rPr lang="zh-CN" altLang="en-US" b="1" spc="-5" dirty="0">
                <a:solidFill>
                  <a:srgbClr val="FF0000"/>
                </a:solidFill>
                <a:latin typeface="宋体" panose="02010600030101010101" pitchFamily="2" charset="-122"/>
                <a:cs typeface="宋体" panose="02010600030101010101" pitchFamily="2" charset="-122"/>
              </a:rPr>
              <a:t>的</a:t>
            </a:r>
            <a:r>
              <a:rPr lang="zh-CN" altLang="en-US" b="1" dirty="0">
                <a:solidFill>
                  <a:srgbClr val="FF0000"/>
                </a:solidFill>
                <a:latin typeface="宋体" panose="02010600030101010101" pitchFamily="2" charset="-122"/>
                <a:cs typeface="宋体" panose="02010600030101010101" pitchFamily="2" charset="-122"/>
              </a:rPr>
              <a:t>错</a:t>
            </a:r>
            <a:r>
              <a:rPr lang="zh-CN" altLang="en-US" b="1" spc="-5" dirty="0">
                <a:solidFill>
                  <a:srgbClr val="FF0000"/>
                </a:solidFill>
                <a:latin typeface="宋体" panose="02010600030101010101" pitchFamily="2" charset="-122"/>
                <a:cs typeface="宋体" panose="02010600030101010101" pitchFamily="2" charset="-122"/>
              </a:rPr>
              <a:t>误</a:t>
            </a:r>
            <a:r>
              <a:rPr lang="zh-CN" altLang="en-US" b="1" spc="-10" dirty="0">
                <a:solidFill>
                  <a:srgbClr val="FF0000"/>
                </a:solidFill>
                <a:latin typeface="宋体" panose="02010600030101010101" pitchFamily="2" charset="-122"/>
                <a:cs typeface="宋体" panose="02010600030101010101" pitchFamily="2" charset="-122"/>
              </a:rPr>
              <a:t>。</a:t>
            </a:r>
            <a:endParaRPr lang="zh-CN" altLang="en-US" dirty="0">
              <a:solidFill>
                <a:srgbClr val="FF0000"/>
              </a:solidFill>
              <a:latin typeface="宋体" panose="02010600030101010101" pitchFamily="2" charset="-122"/>
              <a:cs typeface="宋体" panose="02010600030101010101" pitchFamily="2" charset="-122"/>
            </a:endParaRPr>
          </a:p>
          <a:p>
            <a:pPr marL="241300">
              <a:lnSpc>
                <a:spcPct val="100000"/>
              </a:lnSpc>
              <a:spcBef>
                <a:spcPts val="1605"/>
              </a:spcBef>
              <a:buClr>
                <a:srgbClr val="FF822C"/>
              </a:buClr>
              <a:buFont typeface="Wingdings" panose="05000000000000000000"/>
              <a:buChar char=""/>
              <a:tabLst>
                <a:tab pos="241300" algn="l"/>
              </a:tabLst>
            </a:pPr>
            <a:r>
              <a:rPr lang="en-US" altLang="zh-CN" b="1" dirty="0">
                <a:latin typeface="Arial" panose="020B0604020202020204"/>
                <a:cs typeface="Arial" panose="020B0604020202020204"/>
              </a:rPr>
              <a:t>Glen</a:t>
            </a:r>
            <a:r>
              <a:rPr lang="zh-CN" altLang="en-US" b="1" spc="-80" dirty="0">
                <a:latin typeface="Arial" panose="020B0604020202020204"/>
                <a:cs typeface="Arial" panose="020B0604020202020204"/>
              </a:rPr>
              <a:t> </a:t>
            </a:r>
            <a:r>
              <a:rPr lang="en-US" altLang="zh-CN" b="1" dirty="0">
                <a:latin typeface="Arial" panose="020B0604020202020204"/>
                <a:cs typeface="Arial" panose="020B0604020202020204"/>
              </a:rPr>
              <a:t>Myers</a:t>
            </a:r>
            <a:r>
              <a:rPr lang="zh-CN" altLang="en-US" b="1" spc="-10" dirty="0">
                <a:latin typeface="宋体" panose="02010600030101010101" pitchFamily="2" charset="-122"/>
                <a:cs typeface="宋体" panose="02010600030101010101" pitchFamily="2" charset="-122"/>
              </a:rPr>
              <a:t>关</a:t>
            </a:r>
            <a:r>
              <a:rPr lang="zh-CN" altLang="en-US" b="1" spc="-5" dirty="0">
                <a:latin typeface="宋体" panose="02010600030101010101" pitchFamily="2" charset="-122"/>
                <a:cs typeface="宋体" panose="02010600030101010101" pitchFamily="2" charset="-122"/>
              </a:rPr>
              <a:t>于</a:t>
            </a:r>
            <a:r>
              <a:rPr lang="zh-CN" altLang="en-US" b="1" spc="-10" dirty="0">
                <a:latin typeface="宋体" panose="02010600030101010101" pitchFamily="2" charset="-122"/>
                <a:cs typeface="宋体" panose="02010600030101010101" pitchFamily="2" charset="-122"/>
              </a:rPr>
              <a:t>软</a:t>
            </a:r>
            <a:r>
              <a:rPr lang="zh-CN" altLang="en-US" b="1" spc="-5" dirty="0">
                <a:latin typeface="宋体" panose="02010600030101010101" pitchFamily="2" charset="-122"/>
                <a:cs typeface="宋体" panose="02010600030101010101" pitchFamily="2" charset="-122"/>
              </a:rPr>
              <a:t>件</a:t>
            </a:r>
            <a:r>
              <a:rPr lang="zh-CN" altLang="en-US" b="1" spc="-10" dirty="0">
                <a:latin typeface="宋体" panose="02010600030101010101" pitchFamily="2" charset="-122"/>
                <a:cs typeface="宋体" panose="02010600030101010101" pitchFamily="2" charset="-122"/>
              </a:rPr>
              <a:t>测</a:t>
            </a:r>
            <a:r>
              <a:rPr lang="zh-CN" altLang="en-US" b="1" dirty="0">
                <a:latin typeface="宋体" panose="02010600030101010101" pitchFamily="2" charset="-122"/>
                <a:cs typeface="宋体" panose="02010600030101010101" pitchFamily="2" charset="-122"/>
              </a:rPr>
              <a:t>试</a:t>
            </a:r>
            <a:r>
              <a:rPr lang="zh-CN" altLang="en-US" b="1" spc="-5" dirty="0">
                <a:latin typeface="宋体" panose="02010600030101010101" pitchFamily="2" charset="-122"/>
                <a:cs typeface="宋体" panose="02010600030101010101" pitchFamily="2" charset="-122"/>
              </a:rPr>
              <a:t>目的</a:t>
            </a:r>
            <a:r>
              <a:rPr lang="zh-CN" altLang="en-US" b="1" spc="-10" dirty="0">
                <a:latin typeface="宋体" panose="02010600030101010101" pitchFamily="2" charset="-122"/>
                <a:cs typeface="宋体" panose="02010600030101010101" pitchFamily="2" charset="-122"/>
              </a:rPr>
              <a:t>提</a:t>
            </a:r>
            <a:r>
              <a:rPr lang="zh-CN" altLang="en-US" b="1" dirty="0">
                <a:latin typeface="宋体" panose="02010600030101010101" pitchFamily="2" charset="-122"/>
                <a:cs typeface="宋体" panose="02010600030101010101" pitchFamily="2" charset="-122"/>
              </a:rPr>
              <a:t>出</a:t>
            </a:r>
            <a:r>
              <a:rPr lang="zh-CN" altLang="en-US" b="1" spc="-5" dirty="0">
                <a:latin typeface="宋体" panose="02010600030101010101" pitchFamily="2" charset="-122"/>
                <a:cs typeface="宋体" panose="02010600030101010101" pitchFamily="2" charset="-122"/>
              </a:rPr>
              <a:t>以下</a:t>
            </a:r>
            <a:r>
              <a:rPr lang="zh-CN" altLang="en-US" b="1" spc="-10" dirty="0">
                <a:latin typeface="宋体" panose="02010600030101010101" pitchFamily="2" charset="-122"/>
                <a:cs typeface="宋体" panose="02010600030101010101" pitchFamily="2" charset="-122"/>
              </a:rPr>
              <a:t>观</a:t>
            </a:r>
            <a:r>
              <a:rPr lang="zh-CN" altLang="en-US" b="1" dirty="0">
                <a:latin typeface="宋体" panose="02010600030101010101" pitchFamily="2" charset="-122"/>
                <a:cs typeface="宋体" panose="02010600030101010101" pitchFamily="2" charset="-122"/>
              </a:rPr>
              <a:t>点</a:t>
            </a:r>
            <a:r>
              <a:rPr lang="zh-CN" altLang="en-US" b="1" spc="-10" dirty="0">
                <a:latin typeface="宋体" panose="02010600030101010101" pitchFamily="2" charset="-122"/>
                <a:cs typeface="宋体" panose="02010600030101010101" pitchFamily="2" charset="-122"/>
              </a:rPr>
              <a:t>：</a:t>
            </a:r>
            <a:endParaRPr lang="zh-CN" altLang="en-US" dirty="0">
              <a:latin typeface="宋体" panose="02010600030101010101" pitchFamily="2" charset="-122"/>
              <a:cs typeface="宋体" panose="02010600030101010101" pitchFamily="2" charset="-122"/>
            </a:endParaRPr>
          </a:p>
          <a:p>
            <a:pPr marL="469900" lvl="1" indent="-227330">
              <a:lnSpc>
                <a:spcPct val="100000"/>
              </a:lnSpc>
              <a:spcBef>
                <a:spcPts val="1215"/>
              </a:spcBef>
              <a:buClr>
                <a:srgbClr val="FF822C"/>
              </a:buClr>
              <a:buFont typeface="Arial" panose="020B0604020202020204"/>
              <a:buChar char="–"/>
              <a:tabLst>
                <a:tab pos="469900" algn="l"/>
              </a:tabLst>
            </a:pPr>
            <a:r>
              <a:rPr lang="zh-CN" altLang="en-US" dirty="0">
                <a:latin typeface="新宋体" panose="02010609030101010101" charset="-122"/>
                <a:cs typeface="新宋体" panose="02010609030101010101" charset="-122"/>
              </a:rPr>
              <a:t>测试是为了</a:t>
            </a:r>
            <a:r>
              <a:rPr lang="zh-CN" altLang="en-US" dirty="0">
                <a:solidFill>
                  <a:srgbClr val="FF0000"/>
                </a:solidFill>
                <a:latin typeface="新宋体" panose="02010609030101010101" charset="-122"/>
                <a:cs typeface="新宋体" panose="02010609030101010101" charset="-122"/>
              </a:rPr>
              <a:t>发现错误</a:t>
            </a:r>
            <a:r>
              <a:rPr lang="zh-CN" altLang="en-US" dirty="0">
                <a:latin typeface="新宋体" panose="02010609030101010101" charset="-122"/>
                <a:cs typeface="新宋体" panose="02010609030101010101" charset="-122"/>
              </a:rPr>
              <a:t>而执行程序的过程</a:t>
            </a:r>
          </a:p>
          <a:p>
            <a:pPr marL="469900" lvl="1" indent="-227330">
              <a:lnSpc>
                <a:spcPct val="100000"/>
              </a:lnSpc>
              <a:spcBef>
                <a:spcPts val="1150"/>
              </a:spcBef>
              <a:buClr>
                <a:srgbClr val="FF822C"/>
              </a:buClr>
              <a:buFont typeface="Arial" panose="020B0604020202020204"/>
              <a:buChar char="–"/>
              <a:tabLst>
                <a:tab pos="469900" algn="l"/>
              </a:tabLst>
            </a:pPr>
            <a:r>
              <a:rPr lang="zh-CN" altLang="en-US" dirty="0">
                <a:latin typeface="新宋体" panose="02010609030101010101" charset="-122"/>
                <a:cs typeface="新宋体" panose="02010609030101010101" charset="-122"/>
              </a:rPr>
              <a:t>测试是为了证明“程序有错”，而</a:t>
            </a:r>
            <a:r>
              <a:rPr lang="zh-CN" altLang="en-US" dirty="0">
                <a:solidFill>
                  <a:srgbClr val="FF0000"/>
                </a:solidFill>
                <a:latin typeface="新宋体" panose="02010609030101010101" charset="-122"/>
                <a:cs typeface="新宋体" panose="02010609030101010101" charset="-122"/>
              </a:rPr>
              <a:t>无法证明</a:t>
            </a:r>
            <a:r>
              <a:rPr lang="zh-CN" altLang="en-US" dirty="0">
                <a:latin typeface="新宋体" panose="02010609030101010101" charset="-122"/>
                <a:cs typeface="新宋体" panose="02010609030101010101" charset="-122"/>
              </a:rPr>
              <a:t>“程序正确”</a:t>
            </a:r>
          </a:p>
          <a:p>
            <a:pPr marL="469900" lvl="1" indent="-227330">
              <a:lnSpc>
                <a:spcPct val="100000"/>
              </a:lnSpc>
              <a:spcBef>
                <a:spcPts val="1150"/>
              </a:spcBef>
              <a:buClr>
                <a:srgbClr val="FF822C"/>
              </a:buClr>
              <a:buFont typeface="Arial" panose="020B0604020202020204"/>
              <a:buChar char="–"/>
              <a:tabLst>
                <a:tab pos="469900" algn="l"/>
              </a:tabLst>
            </a:pPr>
            <a:r>
              <a:rPr lang="zh-CN" altLang="en-US" dirty="0">
                <a:latin typeface="新宋体" panose="02010609030101010101" charset="-122"/>
                <a:cs typeface="新宋体" panose="02010609030101010101" charset="-122"/>
              </a:rPr>
              <a:t>一个好的测试用例在于</a:t>
            </a:r>
            <a:r>
              <a:rPr lang="zh-CN" altLang="en-US" dirty="0">
                <a:solidFill>
                  <a:srgbClr val="FF0000"/>
                </a:solidFill>
                <a:latin typeface="新宋体" panose="02010609030101010101" charset="-122"/>
                <a:cs typeface="新宋体" panose="02010609030101010101" charset="-122"/>
              </a:rPr>
              <a:t>能够发现</a:t>
            </a:r>
            <a:r>
              <a:rPr lang="zh-CN" altLang="en-US" dirty="0">
                <a:latin typeface="新宋体" panose="02010609030101010101" charset="-122"/>
                <a:cs typeface="新宋体" panose="02010609030101010101" charset="-122"/>
              </a:rPr>
              <a:t>至今未发现的错误</a:t>
            </a:r>
          </a:p>
          <a:p>
            <a:pPr marL="469900" lvl="1" indent="-227330">
              <a:lnSpc>
                <a:spcPct val="100000"/>
              </a:lnSpc>
              <a:spcBef>
                <a:spcPts val="1150"/>
              </a:spcBef>
              <a:buClr>
                <a:srgbClr val="FF822C"/>
              </a:buClr>
              <a:buFont typeface="Arial" panose="020B0604020202020204"/>
              <a:buChar char="–"/>
              <a:tabLst>
                <a:tab pos="469900" algn="l"/>
              </a:tabLst>
            </a:pPr>
            <a:r>
              <a:rPr lang="zh-CN" altLang="en-US" dirty="0">
                <a:latin typeface="新宋体" panose="02010609030101010101" charset="-122"/>
                <a:cs typeface="新宋体" panose="02010609030101010101" charset="-122"/>
              </a:rPr>
              <a:t>一个成功的测试是</a:t>
            </a:r>
            <a:r>
              <a:rPr lang="zh-CN" altLang="en-US" dirty="0">
                <a:solidFill>
                  <a:srgbClr val="FF0000"/>
                </a:solidFill>
                <a:latin typeface="新宋体" panose="02010609030101010101" charset="-122"/>
                <a:cs typeface="新宋体" panose="02010609030101010101" charset="-122"/>
              </a:rPr>
              <a:t>发现了</a:t>
            </a:r>
            <a:r>
              <a:rPr lang="zh-CN" altLang="en-US" dirty="0">
                <a:latin typeface="新宋体" panose="02010609030101010101" charset="-122"/>
                <a:cs typeface="新宋体" panose="02010609030101010101" charset="-122"/>
              </a:rPr>
              <a:t>至今未发现的错误的测试</a:t>
            </a: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白盒测试方案</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sz="3200" b="1" dirty="0">
                <a:latin typeface="宋体" panose="02010600030101010101" pitchFamily="2" charset="-122"/>
                <a:cs typeface="宋体" panose="02010600030101010101" pitchFamily="2" charset="-122"/>
              </a:rPr>
              <a:t>白盒测试方案技术之一：逻辑覆盖</a:t>
            </a:r>
            <a:endParaRPr lang="en-US" altLang="zh-CN" sz="3200" b="1" dirty="0">
              <a:latin typeface="宋体" panose="02010600030101010101" pitchFamily="2" charset="-122"/>
              <a:cs typeface="宋体" panose="02010600030101010101" pitchFamily="2" charset="-122"/>
            </a:endParaRPr>
          </a:p>
          <a:p>
            <a:pPr lvl="1">
              <a:buClr>
                <a:schemeClr val="accent2"/>
              </a:buClr>
              <a:buFontTx/>
              <a:buChar char="-"/>
            </a:pPr>
            <a:r>
              <a:rPr lang="zh-CN" altLang="en-US" sz="2800" dirty="0">
                <a:cs typeface="新宋体" panose="02010609030101010101" charset="-122"/>
              </a:rPr>
              <a:t>语句覆盖</a:t>
            </a:r>
            <a:endParaRPr lang="en-US" altLang="zh-CN" sz="2800" dirty="0">
              <a:cs typeface="新宋体" panose="02010609030101010101" charset="-122"/>
            </a:endParaRPr>
          </a:p>
          <a:p>
            <a:pPr lvl="1">
              <a:buClr>
                <a:schemeClr val="accent2"/>
              </a:buClr>
              <a:buFontTx/>
              <a:buChar char="-"/>
            </a:pPr>
            <a:r>
              <a:rPr lang="zh-CN" altLang="en-US" sz="2800" dirty="0">
                <a:latin typeface="宋体" panose="02010600030101010101" pitchFamily="2" charset="-122"/>
                <a:cs typeface="宋体" panose="02010600030101010101" pitchFamily="2" charset="-122"/>
              </a:rPr>
              <a:t>判定覆盖</a:t>
            </a:r>
            <a:r>
              <a:rPr lang="en-US" altLang="zh-CN" sz="2800" dirty="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rPr>
              <a:t>分支覆盖</a:t>
            </a:r>
            <a:r>
              <a:rPr lang="en-US" altLang="zh-CN" sz="2800" dirty="0">
                <a:latin typeface="宋体" panose="02010600030101010101" pitchFamily="2" charset="-122"/>
                <a:cs typeface="宋体" panose="02010600030101010101" pitchFamily="2" charset="-122"/>
              </a:rPr>
              <a:t>)</a:t>
            </a:r>
          </a:p>
          <a:p>
            <a:pPr lvl="1">
              <a:buClr>
                <a:schemeClr val="accent2"/>
              </a:buClr>
              <a:buFontTx/>
              <a:buChar char="-"/>
            </a:pPr>
            <a:r>
              <a:rPr lang="zh-CN" altLang="en-US" sz="2800" dirty="0">
                <a:latin typeface="宋体" panose="02010600030101010101" pitchFamily="2" charset="-122"/>
                <a:cs typeface="宋体" panose="02010600030101010101" pitchFamily="2" charset="-122"/>
              </a:rPr>
              <a:t>条件覆盖</a:t>
            </a:r>
          </a:p>
          <a:p>
            <a:pPr lvl="1">
              <a:buClr>
                <a:schemeClr val="accent2"/>
              </a:buClr>
              <a:buFontTx/>
              <a:buChar char="-"/>
            </a:pPr>
            <a:r>
              <a:rPr lang="zh-CN" altLang="en-US" sz="2800" dirty="0">
                <a:latin typeface="宋体" panose="02010600030101010101" pitchFamily="2" charset="-122"/>
                <a:cs typeface="宋体" panose="02010600030101010101" pitchFamily="2" charset="-122"/>
              </a:rPr>
              <a:t>判定</a:t>
            </a:r>
            <a:r>
              <a:rPr lang="en-US" altLang="zh-CN" sz="2800" dirty="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rPr>
              <a:t>条件覆盖</a:t>
            </a:r>
          </a:p>
          <a:p>
            <a:pPr lvl="1">
              <a:buClr>
                <a:schemeClr val="accent2"/>
              </a:buClr>
              <a:buFontTx/>
              <a:buChar char="-"/>
            </a:pPr>
            <a:r>
              <a:rPr lang="zh-CN" altLang="en-US" sz="2800" dirty="0">
                <a:latin typeface="宋体" panose="02010600030101010101" pitchFamily="2" charset="-122"/>
                <a:cs typeface="宋体" panose="02010600030101010101" pitchFamily="2" charset="-122"/>
              </a:rPr>
              <a:t>条件组合覆盖</a:t>
            </a:r>
          </a:p>
          <a:p>
            <a:pPr>
              <a:buClr>
                <a:schemeClr val="accent2"/>
              </a:buClr>
              <a:buFont typeface="Wingdings" panose="05000000000000000000" pitchFamily="2" charset="2"/>
              <a:buChar char="§"/>
            </a:pPr>
            <a:r>
              <a:rPr lang="zh-CN" altLang="en-US" sz="3200" b="1" dirty="0">
                <a:solidFill>
                  <a:srgbClr val="FF0000"/>
                </a:solidFill>
                <a:latin typeface="宋体" panose="02010600030101010101" pitchFamily="2" charset="-122"/>
                <a:cs typeface="宋体" panose="02010600030101010101" pitchFamily="2" charset="-122"/>
              </a:rPr>
              <a:t>白盒测试方案技术之二：控制结构测试</a:t>
            </a:r>
            <a:endParaRPr lang="en-US" altLang="zh-CN" sz="3200" b="1" dirty="0">
              <a:solidFill>
                <a:srgbClr val="FF0000"/>
              </a:solidFill>
              <a:latin typeface="宋体" panose="02010600030101010101" pitchFamily="2" charset="-122"/>
              <a:cs typeface="宋体" panose="02010600030101010101" pitchFamily="2" charset="-122"/>
            </a:endParaRPr>
          </a:p>
          <a:p>
            <a:pPr lvl="1">
              <a:buClr>
                <a:schemeClr val="accent2"/>
              </a:buClr>
              <a:buFontTx/>
              <a:buChar char="-"/>
            </a:pPr>
            <a:r>
              <a:rPr lang="zh-CN" altLang="en-US" sz="2800" dirty="0">
                <a:solidFill>
                  <a:srgbClr val="FF0000"/>
                </a:solidFill>
                <a:latin typeface="宋体" panose="02010600030101010101" pitchFamily="2" charset="-122"/>
                <a:cs typeface="宋体" panose="02010600030101010101" pitchFamily="2" charset="-122"/>
              </a:rPr>
              <a:t>基本路径测试</a:t>
            </a:r>
            <a:endParaRPr lang="en-US" altLang="zh-CN" sz="3200" dirty="0">
              <a:solidFill>
                <a:srgbClr val="FF0000"/>
              </a:solidFill>
              <a:latin typeface="宋体" panose="02010600030101010101" pitchFamily="2" charset="-122"/>
              <a:cs typeface="宋体" panose="02010600030101010101" pitchFamily="2" charset="-122"/>
            </a:endParaRPr>
          </a:p>
          <a:p>
            <a:pPr>
              <a:buClr>
                <a:schemeClr val="accent2"/>
              </a:buClr>
              <a:buFont typeface="Wingdings" panose="05000000000000000000" pitchFamily="2" charset="2"/>
              <a:buChar char="§"/>
            </a:pPr>
            <a:endParaRPr lang="zh-CN" altLang="en-US" sz="3200"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白盒测试：基本路径测试</a:t>
            </a:r>
            <a:endParaRPr lang="en-US" dirty="0"/>
          </a:p>
        </p:txBody>
      </p:sp>
      <p:sp>
        <p:nvSpPr>
          <p:cNvPr id="3" name="Content Placeholder 2"/>
          <p:cNvSpPr>
            <a:spLocks noGrp="1"/>
          </p:cNvSpPr>
          <p:nvPr>
            <p:ph idx="1"/>
          </p:nvPr>
        </p:nvSpPr>
        <p:spPr/>
        <p:txBody>
          <a:bodyPr>
            <a:normAutofit/>
          </a:bodyPr>
          <a:lstStyle/>
          <a:p>
            <a:pPr>
              <a:buClr>
                <a:schemeClr val="accent2"/>
              </a:buClr>
              <a:buFont typeface="Wingdings" panose="05000000000000000000" pitchFamily="2" charset="2"/>
              <a:buChar char="§"/>
            </a:pPr>
            <a:r>
              <a:rPr lang="zh-CN" altLang="en-US" b="1" spc="-10" dirty="0">
                <a:latin typeface="宋体" panose="02010600030101010101" pitchFamily="2" charset="-122"/>
                <a:cs typeface="宋体" panose="02010600030101010101" pitchFamily="2" charset="-122"/>
              </a:rPr>
              <a:t>基本路径测试是一种白盒测试技术。使用这种技术设计测试用例时，首先计算过程设计结果的逻辑复杂度，并以该复杂度为指南定义执行路径的基本集合。</a:t>
            </a:r>
            <a:endParaRPr lang="en-US" altLang="zh-CN" b="1" spc="-10" dirty="0">
              <a:latin typeface="宋体" panose="02010600030101010101" pitchFamily="2" charset="-122"/>
              <a:cs typeface="宋体" panose="02010600030101010101" pitchFamily="2" charset="-122"/>
            </a:endParaRPr>
          </a:p>
          <a:p>
            <a:pPr>
              <a:buClr>
                <a:schemeClr val="accent2"/>
              </a:buClr>
              <a:buFont typeface="Wingdings" panose="05000000000000000000" pitchFamily="2" charset="2"/>
              <a:buChar char="§"/>
            </a:pPr>
            <a:endParaRPr lang="en-US" altLang="zh-CN" dirty="0"/>
          </a:p>
          <a:p>
            <a:pPr marL="241300">
              <a:lnSpc>
                <a:spcPct val="100000"/>
              </a:lnSpc>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基本路径</a:t>
            </a:r>
            <a:r>
              <a:rPr lang="zh-CN" altLang="en-US" b="1" spc="-5" dirty="0">
                <a:latin typeface="宋体" panose="02010600030101010101" pitchFamily="2" charset="-122"/>
                <a:cs typeface="宋体" panose="02010600030101010101" pitchFamily="2" charset="-122"/>
              </a:rPr>
              <a:t>测</a:t>
            </a:r>
            <a:r>
              <a:rPr lang="zh-CN" altLang="en-US" b="1" dirty="0">
                <a:latin typeface="宋体" panose="02010600030101010101" pitchFamily="2" charset="-122"/>
                <a:cs typeface="宋体" panose="02010600030101010101" pitchFamily="2" charset="-122"/>
              </a:rPr>
              <a:t>试</a:t>
            </a:r>
            <a:r>
              <a:rPr lang="zh-CN" altLang="en-US" b="1" spc="-10" dirty="0">
                <a:latin typeface="宋体" panose="02010600030101010101" pitchFamily="2" charset="-122"/>
                <a:cs typeface="宋体" panose="02010600030101010101" pitchFamily="2" charset="-122"/>
              </a:rPr>
              <a:t>：</a:t>
            </a:r>
            <a:endParaRPr lang="zh-CN" altLang="en-US" dirty="0">
              <a:latin typeface="宋体" panose="02010600030101010101" pitchFamily="2" charset="-122"/>
              <a:cs typeface="宋体" panose="02010600030101010101" pitchFamily="2" charset="-122"/>
            </a:endParaRPr>
          </a:p>
          <a:p>
            <a:pPr marL="469900" marR="5080" lvl="1" indent="-227330">
              <a:lnSpc>
                <a:spcPts val="2300"/>
              </a:lnSpc>
              <a:spcBef>
                <a:spcPts val="1295"/>
              </a:spcBef>
              <a:buClr>
                <a:srgbClr val="FF822C"/>
              </a:buClr>
              <a:buFont typeface="Arial" panose="020B0604020202020204"/>
              <a:buChar char="–"/>
              <a:tabLst>
                <a:tab pos="469900" algn="l"/>
              </a:tabLst>
            </a:pPr>
            <a:r>
              <a:rPr lang="zh-CN" altLang="en-US" spc="-5" dirty="0">
                <a:latin typeface="宋体" panose="02010600030101010101" pitchFamily="2" charset="-122"/>
                <a:cs typeface="宋体" panose="02010600030101010101" pitchFamily="2" charset="-122"/>
              </a:rPr>
              <a:t>在程序控制图的基础上，通过分析控制构造的环行复杂性，导出基本可执行路径集合，从而设计测试用例。</a:t>
            </a:r>
            <a:endParaRPr lang="zh-CN" altLang="en-US" dirty="0">
              <a:latin typeface="宋体" panose="02010600030101010101" pitchFamily="2" charset="-122"/>
              <a:cs typeface="宋体" panose="02010600030101010101" pitchFamily="2" charset="-122"/>
            </a:endParaRPr>
          </a:p>
          <a:p>
            <a:pPr marL="469900" marR="5080" lvl="1" indent="-227330">
              <a:lnSpc>
                <a:spcPts val="2300"/>
              </a:lnSpc>
              <a:spcBef>
                <a:spcPts val="1150"/>
              </a:spcBef>
              <a:buClr>
                <a:srgbClr val="FF822C"/>
              </a:buClr>
              <a:buFont typeface="Arial" panose="020B0604020202020204"/>
              <a:buChar char="–"/>
              <a:tabLst>
                <a:tab pos="469900" algn="l"/>
              </a:tabLst>
            </a:pPr>
            <a:r>
              <a:rPr lang="zh-CN" altLang="en-US" spc="-5" dirty="0">
                <a:latin typeface="宋体" panose="02010600030101010101" pitchFamily="2" charset="-122"/>
                <a:cs typeface="宋体" panose="02010600030101010101" pitchFamily="2" charset="-122"/>
              </a:rPr>
              <a:t>设计出的测试用例要保证在测试中程序的每条可执行语句至少执行一次。</a:t>
            </a:r>
            <a:endParaRPr lang="zh-CN" altLang="en-US" dirty="0">
              <a:latin typeface="宋体" panose="02010600030101010101" pitchFamily="2" charset="-122"/>
              <a:cs typeface="宋体" panose="02010600030101010101" pitchFamily="2" charset="-122"/>
            </a:endParaRPr>
          </a:p>
          <a:p>
            <a:pPr marL="469900" lvl="1" indent="-227330">
              <a:lnSpc>
                <a:spcPct val="100000"/>
              </a:lnSpc>
              <a:spcBef>
                <a:spcPts val="930"/>
              </a:spcBef>
              <a:buClr>
                <a:srgbClr val="FF822C"/>
              </a:buClr>
              <a:buFont typeface="Arial" panose="020B0604020202020204"/>
              <a:buChar char="–"/>
              <a:tabLst>
                <a:tab pos="469900" algn="l"/>
              </a:tabLst>
            </a:pPr>
            <a:r>
              <a:rPr lang="zh-CN" altLang="en-US" spc="-5" dirty="0">
                <a:latin typeface="宋体" panose="02010600030101010101" pitchFamily="2" charset="-122"/>
                <a:cs typeface="宋体" panose="02010600030101010101" pitchFamily="2" charset="-122"/>
              </a:rPr>
              <a:t>程序中的每个条件至少被测试一次（</a:t>
            </a:r>
            <a:r>
              <a:rPr lang="en-US" altLang="zh-CN" spc="-5" dirty="0">
                <a:latin typeface="宋体" panose="02010600030101010101" pitchFamily="2" charset="-122"/>
                <a:cs typeface="宋体" panose="02010600030101010101" pitchFamily="2" charset="-122"/>
              </a:rPr>
              <a:t>True</a:t>
            </a:r>
            <a:r>
              <a:rPr lang="zh-CN" altLang="en-US" spc="-5" dirty="0">
                <a:latin typeface="宋体" panose="02010600030101010101" pitchFamily="2" charset="-122"/>
                <a:cs typeface="宋体" panose="02010600030101010101" pitchFamily="2" charset="-122"/>
              </a:rPr>
              <a:t>和</a:t>
            </a:r>
            <a:r>
              <a:rPr lang="en-US" altLang="zh-CN" spc="-5" dirty="0">
                <a:latin typeface="宋体" panose="02010600030101010101" pitchFamily="2" charset="-122"/>
                <a:cs typeface="宋体" panose="02010600030101010101" pitchFamily="2" charset="-122"/>
              </a:rPr>
              <a:t>False</a:t>
            </a:r>
            <a:r>
              <a:rPr lang="zh-CN" altLang="en-US" spc="-5" dirty="0">
                <a:latin typeface="宋体" panose="02010600030101010101" pitchFamily="2" charset="-122"/>
                <a:cs typeface="宋体" panose="02010600030101010101" pitchFamily="2" charset="-122"/>
              </a:rPr>
              <a:t>都要测试到）。</a:t>
            </a:r>
            <a:endParaRPr lang="zh-CN" altLang="en-US" dirty="0">
              <a:latin typeface="宋体" panose="02010600030101010101" pitchFamily="2" charset="-122"/>
              <a:cs typeface="宋体" panose="02010600030101010101" pitchFamily="2" charset="-122"/>
            </a:endParaRPr>
          </a:p>
          <a:p>
            <a:pPr>
              <a:buClr>
                <a:schemeClr val="accent2"/>
              </a:buClr>
              <a:buFont typeface="Wingdings" panose="05000000000000000000" pitchFamily="2" charset="2"/>
              <a:buChar char="§"/>
            </a:pPr>
            <a:endParaRPr lang="zh-CN" altLang="en-US" dirty="0">
              <a:latin typeface="宋体" panose="02010600030101010101" pitchFamily="2" charset="-122"/>
              <a:cs typeface="宋体" panose="02010600030101010101" pitchFamily="2" charset="-122"/>
            </a:endParaRPr>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基本路径测试</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latin typeface="宋体" panose="02010600030101010101" pitchFamily="2" charset="-122"/>
                <a:cs typeface="宋体" panose="02010600030101010101" pitchFamily="2" charset="-122"/>
              </a:rPr>
              <a:t>前提条件</a:t>
            </a:r>
            <a:endParaRPr lang="zh-CN" altLang="en-US" sz="3200" dirty="0">
              <a:latin typeface="宋体" panose="02010600030101010101" pitchFamily="2" charset="-122"/>
              <a:cs typeface="宋体" panose="02010600030101010101" pitchFamily="2" charset="-122"/>
            </a:endParaRPr>
          </a:p>
          <a:p>
            <a:pPr marL="469900" marR="260350" lvl="1" indent="-227330">
              <a:lnSpc>
                <a:spcPct val="100000"/>
              </a:lnSpc>
              <a:spcBef>
                <a:spcPts val="1295"/>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测试进入的前提条件是在测试人员已经对被测试对象有了一定的了解，</a:t>
            </a:r>
            <a:r>
              <a:rPr lang="zh-CN" altLang="en-US" sz="2800" spc="-5" dirty="0">
                <a:solidFill>
                  <a:srgbClr val="FF0000"/>
                </a:solidFill>
                <a:latin typeface="宋体" panose="02010600030101010101" pitchFamily="2" charset="-122"/>
                <a:cs typeface="宋体" panose="02010600030101010101" pitchFamily="2" charset="-122"/>
              </a:rPr>
              <a:t>基本上明确了被测试软件的逻辑结构。</a:t>
            </a:r>
            <a:endParaRPr lang="zh-CN" altLang="en-US" sz="2800" dirty="0">
              <a:solidFill>
                <a:srgbClr val="FF0000"/>
              </a:solidFill>
              <a:latin typeface="宋体" panose="02010600030101010101" pitchFamily="2" charset="-122"/>
              <a:cs typeface="宋体" panose="02010600030101010101" pitchFamily="2" charset="-122"/>
            </a:endParaRPr>
          </a:p>
          <a:p>
            <a:pPr marL="241300">
              <a:lnSpc>
                <a:spcPct val="100000"/>
              </a:lnSpc>
              <a:spcBef>
                <a:spcPts val="1295"/>
              </a:spcBef>
              <a:buClr>
                <a:srgbClr val="FF822C"/>
              </a:buClr>
              <a:buFont typeface="Wingdings" panose="05000000000000000000"/>
              <a:buChar char=""/>
              <a:tabLst>
                <a:tab pos="241300" algn="l"/>
              </a:tabLst>
            </a:pPr>
            <a:r>
              <a:rPr lang="zh-CN" altLang="en-US" sz="3200" b="1" spc="-5" dirty="0">
                <a:latin typeface="宋体" panose="02010600030101010101" pitchFamily="2" charset="-122"/>
                <a:cs typeface="宋体" panose="02010600030101010101" pitchFamily="2" charset="-122"/>
              </a:rPr>
              <a:t>测试过程</a:t>
            </a:r>
            <a:endParaRPr lang="zh-CN" altLang="en-US" sz="3200" dirty="0">
              <a:latin typeface="宋体" panose="02010600030101010101" pitchFamily="2" charset="-122"/>
              <a:cs typeface="宋体" panose="02010600030101010101" pitchFamily="2" charset="-122"/>
            </a:endParaRPr>
          </a:p>
          <a:p>
            <a:pPr marL="469900" marR="5080" lvl="1" indent="-227330">
              <a:lnSpc>
                <a:spcPct val="99000"/>
              </a:lnSpc>
              <a:spcBef>
                <a:spcPts val="1165"/>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过程是通过针对程序逻辑结构设计和加载测试用例，驱动程序执行，以对程序路径进行测试。</a:t>
            </a:r>
            <a:r>
              <a:rPr lang="zh-CN" altLang="en-US" sz="2800" spc="-5" dirty="0">
                <a:solidFill>
                  <a:srgbClr val="FF0000"/>
                </a:solidFill>
                <a:latin typeface="宋体" panose="02010600030101010101" pitchFamily="2" charset="-122"/>
                <a:cs typeface="宋体" panose="02010600030101010101" pitchFamily="2" charset="-122"/>
              </a:rPr>
              <a:t>测试结果</a:t>
            </a:r>
            <a:r>
              <a:rPr lang="zh-CN" altLang="en-US" sz="2800" dirty="0">
                <a:solidFill>
                  <a:srgbClr val="FF0000"/>
                </a:solidFill>
                <a:latin typeface="宋体" panose="02010600030101010101" pitchFamily="2" charset="-122"/>
                <a:cs typeface="宋体" panose="02010600030101010101" pitchFamily="2" charset="-122"/>
              </a:rPr>
              <a:t>是</a:t>
            </a:r>
            <a:r>
              <a:rPr lang="zh-CN" altLang="en-US" sz="2800" spc="-5" dirty="0">
                <a:solidFill>
                  <a:srgbClr val="FF0000"/>
                </a:solidFill>
                <a:latin typeface="宋体" panose="02010600030101010101" pitchFamily="2" charset="-122"/>
                <a:cs typeface="宋体" panose="02010600030101010101" pitchFamily="2" charset="-122"/>
              </a:rPr>
              <a:t>分析</a:t>
            </a:r>
            <a:r>
              <a:rPr lang="zh-CN" altLang="en-US" sz="2800" dirty="0">
                <a:solidFill>
                  <a:srgbClr val="FF0000"/>
                </a:solidFill>
                <a:latin typeface="宋体" panose="02010600030101010101" pitchFamily="2" charset="-122"/>
                <a:cs typeface="宋体" panose="02010600030101010101" pitchFamily="2" charset="-122"/>
              </a:rPr>
              <a:t>实</a:t>
            </a:r>
            <a:r>
              <a:rPr lang="zh-CN" altLang="en-US" sz="2800" spc="-5" dirty="0">
                <a:solidFill>
                  <a:srgbClr val="FF0000"/>
                </a:solidFill>
                <a:latin typeface="宋体" panose="02010600030101010101" pitchFamily="2" charset="-122"/>
                <a:cs typeface="宋体" panose="02010600030101010101" pitchFamily="2" charset="-122"/>
              </a:rPr>
              <a:t>际的</a:t>
            </a:r>
            <a:r>
              <a:rPr lang="zh-CN" altLang="en-US" sz="2800" dirty="0">
                <a:solidFill>
                  <a:srgbClr val="FF0000"/>
                </a:solidFill>
                <a:latin typeface="宋体" panose="02010600030101010101" pitchFamily="2" charset="-122"/>
                <a:cs typeface="宋体" panose="02010600030101010101" pitchFamily="2" charset="-122"/>
              </a:rPr>
              <a:t>测</a:t>
            </a:r>
            <a:r>
              <a:rPr lang="zh-CN" altLang="en-US" sz="2800" spc="-5" dirty="0">
                <a:solidFill>
                  <a:srgbClr val="FF0000"/>
                </a:solidFill>
                <a:latin typeface="宋体" panose="02010600030101010101" pitchFamily="2" charset="-122"/>
                <a:cs typeface="宋体" panose="02010600030101010101" pitchFamily="2" charset="-122"/>
              </a:rPr>
              <a:t>试结</a:t>
            </a:r>
            <a:r>
              <a:rPr lang="zh-CN" altLang="en-US" sz="2800" dirty="0">
                <a:solidFill>
                  <a:srgbClr val="FF0000"/>
                </a:solidFill>
                <a:latin typeface="宋体" panose="02010600030101010101" pitchFamily="2" charset="-122"/>
                <a:cs typeface="宋体" panose="02010600030101010101" pitchFamily="2" charset="-122"/>
              </a:rPr>
              <a:t>果</a:t>
            </a:r>
            <a:r>
              <a:rPr lang="zh-CN" altLang="en-US" sz="2800" spc="-5" dirty="0">
                <a:solidFill>
                  <a:srgbClr val="FF0000"/>
                </a:solidFill>
                <a:latin typeface="宋体" panose="02010600030101010101" pitchFamily="2" charset="-122"/>
                <a:cs typeface="宋体" panose="02010600030101010101" pitchFamily="2" charset="-122"/>
              </a:rPr>
              <a:t>与预</a:t>
            </a:r>
            <a:r>
              <a:rPr lang="zh-CN" altLang="en-US" sz="2800" dirty="0">
                <a:solidFill>
                  <a:srgbClr val="FF0000"/>
                </a:solidFill>
                <a:latin typeface="宋体" panose="02010600030101010101" pitchFamily="2" charset="-122"/>
                <a:cs typeface="宋体" panose="02010600030101010101" pitchFamily="2" charset="-122"/>
              </a:rPr>
              <a:t>期的</a:t>
            </a:r>
            <a:r>
              <a:rPr lang="zh-CN" altLang="en-US" sz="2800" spc="-5" dirty="0">
                <a:solidFill>
                  <a:srgbClr val="FF0000"/>
                </a:solidFill>
                <a:latin typeface="宋体" panose="02010600030101010101" pitchFamily="2" charset="-122"/>
                <a:cs typeface="宋体" panose="02010600030101010101" pitchFamily="2" charset="-122"/>
              </a:rPr>
              <a:t>结果是否一致。</a:t>
            </a:r>
            <a:endParaRPr lang="zh-CN" altLang="en-US" sz="2800" dirty="0">
              <a:solidFill>
                <a:srgbClr val="FF0000"/>
              </a:solidFill>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基本路径测试</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latin typeface="宋体" panose="02010600030101010101" pitchFamily="2" charset="-122"/>
                <a:cs typeface="宋体" panose="02010600030101010101" pitchFamily="2" charset="-122"/>
              </a:rPr>
              <a:t>在</a:t>
            </a:r>
            <a:r>
              <a:rPr lang="zh-CN" altLang="en-US" sz="3200" b="1" spc="-5" dirty="0">
                <a:latin typeface="宋体" panose="02010600030101010101" pitchFamily="2" charset="-122"/>
                <a:cs typeface="宋体" panose="02010600030101010101" pitchFamily="2" charset="-122"/>
              </a:rPr>
              <a:t>程</a:t>
            </a:r>
            <a:r>
              <a:rPr lang="zh-CN" altLang="en-US" sz="3200" b="1" spc="-10" dirty="0">
                <a:latin typeface="宋体" panose="02010600030101010101" pitchFamily="2" charset="-122"/>
                <a:cs typeface="宋体" panose="02010600030101010101" pitchFamily="2" charset="-122"/>
              </a:rPr>
              <a:t>序</a:t>
            </a:r>
            <a:r>
              <a:rPr lang="zh-CN" altLang="en-US" sz="3200" b="1" spc="-5" dirty="0">
                <a:latin typeface="宋体" panose="02010600030101010101" pitchFamily="2" charset="-122"/>
                <a:cs typeface="宋体" panose="02010600030101010101" pitchFamily="2" charset="-122"/>
              </a:rPr>
              <a:t>控制</a:t>
            </a:r>
            <a:r>
              <a:rPr lang="zh-CN" altLang="en-US" sz="3200" b="1" dirty="0">
                <a:latin typeface="宋体" panose="02010600030101010101" pitchFamily="2" charset="-122"/>
                <a:cs typeface="宋体" panose="02010600030101010101" pitchFamily="2" charset="-122"/>
              </a:rPr>
              <a:t>流</a:t>
            </a:r>
            <a:r>
              <a:rPr lang="zh-CN" altLang="en-US" sz="3200" b="1" spc="-5" dirty="0">
                <a:latin typeface="宋体" panose="02010600030101010101" pitchFamily="2" charset="-122"/>
                <a:cs typeface="宋体" panose="02010600030101010101" pitchFamily="2" charset="-122"/>
              </a:rPr>
              <a:t>图的基础上，通过分析控</a:t>
            </a:r>
            <a:r>
              <a:rPr lang="zh-CN" altLang="en-US" sz="3200" b="1" dirty="0">
                <a:latin typeface="宋体" panose="02010600030101010101" pitchFamily="2" charset="-122"/>
                <a:cs typeface="宋体" panose="02010600030101010101" pitchFamily="2" charset="-122"/>
              </a:rPr>
              <a:t>制</a:t>
            </a:r>
            <a:r>
              <a:rPr lang="zh-CN" altLang="en-US" sz="3200" b="1" spc="-5" dirty="0">
                <a:latin typeface="宋体" panose="02010600030101010101" pitchFamily="2" charset="-122"/>
                <a:cs typeface="宋体" panose="02010600030101010101" pitchFamily="2" charset="-122"/>
              </a:rPr>
              <a:t>构造的环路复杂性，导</a:t>
            </a:r>
            <a:r>
              <a:rPr lang="zh-CN" altLang="en-US" sz="3200" b="1" spc="-10" dirty="0">
                <a:latin typeface="宋体" panose="02010600030101010101" pitchFamily="2" charset="-122"/>
                <a:cs typeface="宋体" panose="02010600030101010101" pitchFamily="2" charset="-122"/>
              </a:rPr>
              <a:t>出基</a:t>
            </a:r>
            <a:r>
              <a:rPr lang="zh-CN" altLang="en-US" sz="3200" b="1" dirty="0">
                <a:latin typeface="宋体" panose="02010600030101010101" pitchFamily="2" charset="-122"/>
                <a:cs typeface="宋体" panose="02010600030101010101" pitchFamily="2" charset="-122"/>
              </a:rPr>
              <a:t>本</a:t>
            </a:r>
            <a:r>
              <a:rPr lang="zh-CN" altLang="en-US" sz="3200" b="1" spc="-10" dirty="0">
                <a:latin typeface="宋体" panose="02010600030101010101" pitchFamily="2" charset="-122"/>
                <a:cs typeface="宋体" panose="02010600030101010101" pitchFamily="2" charset="-122"/>
              </a:rPr>
              <a:t>可</a:t>
            </a:r>
            <a:r>
              <a:rPr lang="zh-CN" altLang="en-US" sz="3200" b="1" dirty="0">
                <a:latin typeface="宋体" panose="02010600030101010101" pitchFamily="2" charset="-122"/>
                <a:cs typeface="宋体" panose="02010600030101010101" pitchFamily="2" charset="-122"/>
              </a:rPr>
              <a:t>执行路径集合，从而设计测试用例。包括以</a:t>
            </a:r>
            <a:r>
              <a:rPr lang="zh-CN" altLang="en-US" sz="3200" b="1" spc="25" dirty="0">
                <a:latin typeface="宋体" panose="02010600030101010101" pitchFamily="2" charset="-122"/>
                <a:cs typeface="宋体" panose="02010600030101010101" pitchFamily="2" charset="-122"/>
              </a:rPr>
              <a:t>下</a:t>
            </a:r>
            <a:r>
              <a:rPr lang="en-US" altLang="zh-CN" sz="3200" b="1" spc="-5" dirty="0">
                <a:latin typeface="Arial" panose="020B0604020202020204"/>
                <a:cs typeface="Arial" panose="020B0604020202020204"/>
              </a:rPr>
              <a:t>4</a:t>
            </a:r>
            <a:r>
              <a:rPr lang="zh-CN" altLang="en-US" sz="3200" b="1" dirty="0">
                <a:latin typeface="宋体" panose="02010600030101010101" pitchFamily="2" charset="-122"/>
                <a:cs typeface="宋体" panose="02010600030101010101" pitchFamily="2" charset="-122"/>
              </a:rPr>
              <a:t>个步骤：</a:t>
            </a:r>
            <a:endParaRPr lang="zh-CN" altLang="en-US" sz="3200" dirty="0">
              <a:latin typeface="宋体" panose="02010600030101010101" pitchFamily="2" charset="-122"/>
              <a:cs typeface="宋体" panose="02010600030101010101" pitchFamily="2" charset="-122"/>
            </a:endParaRP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1</a:t>
            </a:r>
            <a:r>
              <a:rPr lang="en-US" altLang="zh-CN" sz="2800" spc="35" dirty="0">
                <a:solidFill>
                  <a:srgbClr val="FF822C"/>
                </a:solidFill>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以设计或源代码为基础，画出相应的流图</a:t>
            </a: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2</a:t>
            </a:r>
            <a:r>
              <a:rPr lang="en-US" altLang="zh-CN" sz="2800" spc="35" dirty="0">
                <a:solidFill>
                  <a:srgbClr val="FF822C"/>
                </a:solidFill>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确定所得流图的环复杂度</a:t>
            </a: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3</a:t>
            </a:r>
            <a:r>
              <a:rPr lang="en-US" altLang="zh-CN" sz="2800" spc="35" dirty="0">
                <a:solidFill>
                  <a:srgbClr val="FF822C"/>
                </a:solidFill>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确定线性独立路径的基本集合</a:t>
            </a: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4</a:t>
            </a:r>
            <a:r>
              <a:rPr lang="en-US" altLang="zh-CN" sz="2800" spc="35" dirty="0">
                <a:solidFill>
                  <a:srgbClr val="FF822C"/>
                </a:solidFill>
                <a:latin typeface="Arial" panose="020B0604020202020204"/>
                <a:cs typeface="Arial" panose="020B0604020202020204"/>
              </a:rPr>
              <a:t>.</a:t>
            </a:r>
            <a:r>
              <a:rPr lang="zh-CN" altLang="en-US" sz="2800" spc="-5" dirty="0">
                <a:latin typeface="宋体" panose="02010600030101010101" pitchFamily="2" charset="-122"/>
                <a:cs typeface="宋体" panose="02010600030101010101" pitchFamily="2" charset="-122"/>
              </a:rPr>
              <a:t>准备测试用例，执行基本集合中每条路径</a:t>
            </a:r>
            <a:endParaRPr lang="zh-CN" altLang="en-US" sz="2800"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5" dirty="0"/>
              <a:t>(1) </a:t>
            </a:r>
            <a:r>
              <a:rPr lang="zh-CN" altLang="en-US" spc="-5" dirty="0"/>
              <a:t>画出相应的流图</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cs typeface="宋体" panose="02010600030101010101" pitchFamily="2" charset="-122"/>
              </a:rPr>
              <a:t>流图只</a:t>
            </a:r>
            <a:r>
              <a:rPr lang="zh-CN" altLang="en-US" sz="3200" b="1" spc="-5" dirty="0">
                <a:cs typeface="宋体" panose="02010600030101010101" pitchFamily="2" charset="-122"/>
              </a:rPr>
              <a:t>有</a:t>
            </a:r>
            <a:r>
              <a:rPr lang="en-US" altLang="zh-CN" sz="3200" b="1" dirty="0">
                <a:cs typeface="Arial" panose="020B0604020202020204"/>
              </a:rPr>
              <a:t>2</a:t>
            </a:r>
            <a:r>
              <a:rPr lang="zh-CN" altLang="en-US" sz="3200" b="1" spc="-5" dirty="0">
                <a:cs typeface="宋体" panose="02010600030101010101" pitchFamily="2" charset="-122"/>
              </a:rPr>
              <a:t>种图</a:t>
            </a:r>
            <a:r>
              <a:rPr lang="zh-CN" altLang="en-US" sz="3200" b="1" dirty="0">
                <a:cs typeface="宋体" panose="02010600030101010101" pitchFamily="2" charset="-122"/>
              </a:rPr>
              <a:t>形</a:t>
            </a:r>
            <a:r>
              <a:rPr lang="zh-CN" altLang="en-US" sz="3200" b="1" spc="-5" dirty="0">
                <a:cs typeface="宋体" panose="02010600030101010101" pitchFamily="2" charset="-122"/>
              </a:rPr>
              <a:t>符</a:t>
            </a:r>
            <a:r>
              <a:rPr lang="zh-CN" altLang="en-US" sz="3200" b="1" spc="-10" dirty="0">
                <a:cs typeface="宋体" panose="02010600030101010101" pitchFamily="2" charset="-122"/>
              </a:rPr>
              <a:t>号</a:t>
            </a:r>
            <a:endParaRPr lang="zh-CN" altLang="en-US" sz="3200" dirty="0">
              <a:cs typeface="宋体" panose="02010600030101010101" pitchFamily="2" charset="-122"/>
            </a:endParaRPr>
          </a:p>
          <a:p>
            <a:pPr marL="469900" lvl="1" indent="-227330">
              <a:lnSpc>
                <a:spcPct val="100000"/>
              </a:lnSpc>
              <a:spcBef>
                <a:spcPts val="1040"/>
              </a:spcBef>
              <a:buClr>
                <a:srgbClr val="FF822C"/>
              </a:buClr>
              <a:buFont typeface="Arial" panose="020B0604020202020204"/>
              <a:buChar char="–"/>
              <a:tabLst>
                <a:tab pos="469900" algn="l"/>
              </a:tabLst>
            </a:pPr>
            <a:r>
              <a:rPr lang="zh-CN" altLang="en-US" sz="2800" spc="-5" dirty="0">
                <a:cs typeface="宋体" panose="02010600030101010101" pitchFamily="2" charset="-122"/>
              </a:rPr>
              <a:t>图中的每一个圆称为流图的</a:t>
            </a:r>
            <a:r>
              <a:rPr lang="zh-CN" altLang="en-US" sz="2800" spc="-5" dirty="0">
                <a:solidFill>
                  <a:srgbClr val="FF0000"/>
                </a:solidFill>
                <a:cs typeface="宋体" panose="02010600030101010101" pitchFamily="2" charset="-122"/>
              </a:rPr>
              <a:t>结点</a:t>
            </a:r>
            <a:r>
              <a:rPr lang="zh-CN" altLang="en-US" sz="2800" spc="-5" dirty="0">
                <a:cs typeface="宋体" panose="02010600030101010101" pitchFamily="2" charset="-122"/>
              </a:rPr>
              <a:t>，代表一条或多条语句。</a:t>
            </a:r>
            <a:endParaRPr lang="zh-CN" altLang="en-US" sz="2800" dirty="0">
              <a:cs typeface="宋体" panose="02010600030101010101" pitchFamily="2" charset="-122"/>
            </a:endParaRPr>
          </a:p>
          <a:p>
            <a:pPr marL="469900" lvl="1" indent="-227330">
              <a:lnSpc>
                <a:spcPct val="100000"/>
              </a:lnSpc>
              <a:spcBef>
                <a:spcPts val="955"/>
              </a:spcBef>
              <a:buClr>
                <a:srgbClr val="FF822C"/>
              </a:buClr>
              <a:buFont typeface="Arial" panose="020B0604020202020204"/>
              <a:buChar char="–"/>
              <a:tabLst>
                <a:tab pos="469900" algn="l"/>
              </a:tabLst>
            </a:pPr>
            <a:r>
              <a:rPr lang="zh-CN" altLang="en-US" sz="2800" spc="-5" dirty="0">
                <a:cs typeface="宋体" panose="02010600030101010101" pitchFamily="2" charset="-122"/>
              </a:rPr>
              <a:t>流图中的箭头称为</a:t>
            </a:r>
            <a:r>
              <a:rPr lang="zh-CN" altLang="en-US" sz="2800" spc="-5" dirty="0">
                <a:solidFill>
                  <a:srgbClr val="FF0000"/>
                </a:solidFill>
                <a:cs typeface="宋体" panose="02010600030101010101" pitchFamily="2" charset="-122"/>
              </a:rPr>
              <a:t>边</a:t>
            </a:r>
            <a:r>
              <a:rPr lang="zh-CN" altLang="en-US" sz="2800" spc="-5" dirty="0">
                <a:cs typeface="宋体" panose="02010600030101010101" pitchFamily="2" charset="-122"/>
              </a:rPr>
              <a:t>或连接，代表控制流。</a:t>
            </a:r>
            <a:endParaRPr lang="zh-CN" altLang="en-US" sz="2800" dirty="0">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34</a:t>
            </a:fld>
            <a:endParaRPr lang="zh-CN" altLang="en-US"/>
          </a:p>
        </p:txBody>
      </p:sp>
      <p:sp>
        <p:nvSpPr>
          <p:cNvPr id="44" name="object 9"/>
          <p:cNvSpPr/>
          <p:nvPr/>
        </p:nvSpPr>
        <p:spPr>
          <a:xfrm>
            <a:off x="2084648" y="4418076"/>
            <a:ext cx="304800" cy="304800"/>
          </a:xfrm>
          <a:custGeom>
            <a:avLst/>
            <a:gdLst/>
            <a:ahLst/>
            <a:cxnLst/>
            <a:rect l="l" t="t" r="r" b="b"/>
            <a:pathLst>
              <a:path w="304800" h="304800">
                <a:moveTo>
                  <a:pt x="0" y="152400"/>
                </a:moveTo>
                <a:lnTo>
                  <a:pt x="7769" y="104217"/>
                </a:lnTo>
                <a:lnTo>
                  <a:pt x="29405" y="62380"/>
                </a:lnTo>
                <a:lnTo>
                  <a:pt x="62396" y="29394"/>
                </a:lnTo>
                <a:lnTo>
                  <a:pt x="104231" y="7766"/>
                </a:lnTo>
                <a:lnTo>
                  <a:pt x="152400" y="0"/>
                </a:lnTo>
                <a:lnTo>
                  <a:pt x="200568" y="7766"/>
                </a:lnTo>
                <a:lnTo>
                  <a:pt x="242403" y="29394"/>
                </a:lnTo>
                <a:lnTo>
                  <a:pt x="275394" y="62380"/>
                </a:lnTo>
                <a:lnTo>
                  <a:pt x="297030" y="104217"/>
                </a:lnTo>
                <a:lnTo>
                  <a:pt x="304800" y="152400"/>
                </a:lnTo>
                <a:lnTo>
                  <a:pt x="297030" y="200534"/>
                </a:lnTo>
                <a:lnTo>
                  <a:pt x="275394" y="242364"/>
                </a:lnTo>
                <a:lnTo>
                  <a:pt x="242403" y="275368"/>
                </a:lnTo>
                <a:lnTo>
                  <a:pt x="200568" y="297021"/>
                </a:lnTo>
                <a:lnTo>
                  <a:pt x="152400" y="304800"/>
                </a:lnTo>
                <a:lnTo>
                  <a:pt x="104231" y="297021"/>
                </a:lnTo>
                <a:lnTo>
                  <a:pt x="62396" y="275368"/>
                </a:lnTo>
                <a:lnTo>
                  <a:pt x="29405" y="242364"/>
                </a:lnTo>
                <a:lnTo>
                  <a:pt x="7769" y="200534"/>
                </a:lnTo>
                <a:lnTo>
                  <a:pt x="0" y="152400"/>
                </a:lnTo>
                <a:close/>
              </a:path>
            </a:pathLst>
          </a:custGeom>
          <a:ln w="9525">
            <a:solidFill>
              <a:srgbClr val="000000"/>
            </a:solidFill>
          </a:ln>
        </p:spPr>
        <p:txBody>
          <a:bodyPr wrap="square" lIns="0" tIns="0" rIns="0" bIns="0" rtlCol="0"/>
          <a:lstStyle/>
          <a:p>
            <a:endParaRPr/>
          </a:p>
        </p:txBody>
      </p:sp>
      <p:sp>
        <p:nvSpPr>
          <p:cNvPr id="45" name="object 10"/>
          <p:cNvSpPr/>
          <p:nvPr/>
        </p:nvSpPr>
        <p:spPr>
          <a:xfrm>
            <a:off x="2389448" y="4532248"/>
            <a:ext cx="305435" cy="76200"/>
          </a:xfrm>
          <a:custGeom>
            <a:avLst/>
            <a:gdLst/>
            <a:ahLst/>
            <a:cxnLst/>
            <a:rect l="l" t="t" r="r" b="b"/>
            <a:pathLst>
              <a:path w="305434" h="76200">
                <a:moveTo>
                  <a:pt x="228600" y="0"/>
                </a:moveTo>
                <a:lnTo>
                  <a:pt x="228600" y="76200"/>
                </a:lnTo>
                <a:lnTo>
                  <a:pt x="292152" y="44450"/>
                </a:lnTo>
                <a:lnTo>
                  <a:pt x="241300" y="44450"/>
                </a:lnTo>
                <a:lnTo>
                  <a:pt x="241300" y="31750"/>
                </a:lnTo>
                <a:lnTo>
                  <a:pt x="292152" y="31750"/>
                </a:lnTo>
                <a:lnTo>
                  <a:pt x="228600" y="0"/>
                </a:lnTo>
                <a:close/>
              </a:path>
              <a:path w="305434" h="76200">
                <a:moveTo>
                  <a:pt x="228600" y="31750"/>
                </a:moveTo>
                <a:lnTo>
                  <a:pt x="0" y="31750"/>
                </a:lnTo>
                <a:lnTo>
                  <a:pt x="0" y="44450"/>
                </a:lnTo>
                <a:lnTo>
                  <a:pt x="228600" y="44450"/>
                </a:lnTo>
                <a:lnTo>
                  <a:pt x="228600" y="31750"/>
                </a:lnTo>
                <a:close/>
              </a:path>
              <a:path w="305434" h="76200">
                <a:moveTo>
                  <a:pt x="292152" y="31750"/>
                </a:moveTo>
                <a:lnTo>
                  <a:pt x="241300" y="31750"/>
                </a:lnTo>
                <a:lnTo>
                  <a:pt x="241300" y="44450"/>
                </a:lnTo>
                <a:lnTo>
                  <a:pt x="292152" y="44450"/>
                </a:lnTo>
                <a:lnTo>
                  <a:pt x="304863" y="38100"/>
                </a:lnTo>
                <a:lnTo>
                  <a:pt x="292152" y="31750"/>
                </a:lnTo>
                <a:close/>
              </a:path>
            </a:pathLst>
          </a:custGeom>
          <a:solidFill>
            <a:srgbClr val="000000"/>
          </a:solidFill>
        </p:spPr>
        <p:txBody>
          <a:bodyPr wrap="square" lIns="0" tIns="0" rIns="0" bIns="0" rtlCol="0"/>
          <a:lstStyle/>
          <a:p>
            <a:endParaRPr/>
          </a:p>
        </p:txBody>
      </p:sp>
      <p:sp>
        <p:nvSpPr>
          <p:cNvPr id="46" name="object 11"/>
          <p:cNvSpPr/>
          <p:nvPr/>
        </p:nvSpPr>
        <p:spPr>
          <a:xfrm>
            <a:off x="2694311" y="44180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34"/>
                </a:lnTo>
                <a:lnTo>
                  <a:pt x="275368" y="242364"/>
                </a:lnTo>
                <a:lnTo>
                  <a:pt x="242364" y="275368"/>
                </a:lnTo>
                <a:lnTo>
                  <a:pt x="200534"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47" name="object 12"/>
          <p:cNvSpPr/>
          <p:nvPr/>
        </p:nvSpPr>
        <p:spPr>
          <a:xfrm>
            <a:off x="4053212" y="41132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34"/>
                </a:lnTo>
                <a:lnTo>
                  <a:pt x="275368" y="242364"/>
                </a:lnTo>
                <a:lnTo>
                  <a:pt x="242364" y="275368"/>
                </a:lnTo>
                <a:lnTo>
                  <a:pt x="200534"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48" name="object 13"/>
          <p:cNvSpPr/>
          <p:nvPr/>
        </p:nvSpPr>
        <p:spPr>
          <a:xfrm>
            <a:off x="3596012" y="44180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34"/>
                </a:lnTo>
                <a:lnTo>
                  <a:pt x="275368" y="242364"/>
                </a:lnTo>
                <a:lnTo>
                  <a:pt x="242364" y="275368"/>
                </a:lnTo>
                <a:lnTo>
                  <a:pt x="200534"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49" name="object 14"/>
          <p:cNvSpPr/>
          <p:nvPr/>
        </p:nvSpPr>
        <p:spPr>
          <a:xfrm>
            <a:off x="4053212" y="47228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34"/>
                </a:lnTo>
                <a:lnTo>
                  <a:pt x="275368" y="242364"/>
                </a:lnTo>
                <a:lnTo>
                  <a:pt x="242364" y="275368"/>
                </a:lnTo>
                <a:lnTo>
                  <a:pt x="200534"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50" name="object 15"/>
          <p:cNvSpPr/>
          <p:nvPr/>
        </p:nvSpPr>
        <p:spPr>
          <a:xfrm>
            <a:off x="4478662" y="44180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34"/>
                </a:lnTo>
                <a:lnTo>
                  <a:pt x="275368" y="242364"/>
                </a:lnTo>
                <a:lnTo>
                  <a:pt x="242364" y="275368"/>
                </a:lnTo>
                <a:lnTo>
                  <a:pt x="200534"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51" name="object 16"/>
          <p:cNvSpPr/>
          <p:nvPr/>
        </p:nvSpPr>
        <p:spPr>
          <a:xfrm>
            <a:off x="3896240" y="4341876"/>
            <a:ext cx="156845" cy="156845"/>
          </a:xfrm>
          <a:custGeom>
            <a:avLst/>
            <a:gdLst/>
            <a:ahLst/>
            <a:cxnLst/>
            <a:rect l="l" t="t" r="r" b="b"/>
            <a:pathLst>
              <a:path w="156844" h="156845">
                <a:moveTo>
                  <a:pt x="98546" y="49397"/>
                </a:moveTo>
                <a:lnTo>
                  <a:pt x="0" y="147828"/>
                </a:lnTo>
                <a:lnTo>
                  <a:pt x="9016" y="156844"/>
                </a:lnTo>
                <a:lnTo>
                  <a:pt x="107447" y="58298"/>
                </a:lnTo>
                <a:lnTo>
                  <a:pt x="98546" y="49397"/>
                </a:lnTo>
                <a:close/>
              </a:path>
              <a:path w="156844" h="156845">
                <a:moveTo>
                  <a:pt x="143382" y="40386"/>
                </a:moveTo>
                <a:lnTo>
                  <a:pt x="107568" y="40386"/>
                </a:lnTo>
                <a:lnTo>
                  <a:pt x="116458" y="49275"/>
                </a:lnTo>
                <a:lnTo>
                  <a:pt x="107447" y="58298"/>
                </a:lnTo>
                <a:lnTo>
                  <a:pt x="129920" y="80772"/>
                </a:lnTo>
                <a:lnTo>
                  <a:pt x="143382" y="40386"/>
                </a:lnTo>
                <a:close/>
              </a:path>
              <a:path w="156844" h="156845">
                <a:moveTo>
                  <a:pt x="107568" y="40386"/>
                </a:moveTo>
                <a:lnTo>
                  <a:pt x="98546" y="49397"/>
                </a:lnTo>
                <a:lnTo>
                  <a:pt x="107447" y="58298"/>
                </a:lnTo>
                <a:lnTo>
                  <a:pt x="116458" y="49275"/>
                </a:lnTo>
                <a:lnTo>
                  <a:pt x="107568" y="40386"/>
                </a:lnTo>
                <a:close/>
              </a:path>
              <a:path w="156844" h="156845">
                <a:moveTo>
                  <a:pt x="156844" y="0"/>
                </a:moveTo>
                <a:lnTo>
                  <a:pt x="76072" y="26924"/>
                </a:lnTo>
                <a:lnTo>
                  <a:pt x="98546" y="49397"/>
                </a:lnTo>
                <a:lnTo>
                  <a:pt x="107568" y="40386"/>
                </a:lnTo>
                <a:lnTo>
                  <a:pt x="143382" y="40386"/>
                </a:lnTo>
                <a:lnTo>
                  <a:pt x="156844" y="0"/>
                </a:lnTo>
                <a:close/>
              </a:path>
            </a:pathLst>
          </a:custGeom>
          <a:solidFill>
            <a:srgbClr val="000000"/>
          </a:solidFill>
        </p:spPr>
        <p:txBody>
          <a:bodyPr wrap="square" lIns="0" tIns="0" rIns="0" bIns="0" rtlCol="0"/>
          <a:lstStyle/>
          <a:p>
            <a:endParaRPr/>
          </a:p>
        </p:txBody>
      </p:sp>
      <p:sp>
        <p:nvSpPr>
          <p:cNvPr id="52" name="object 17"/>
          <p:cNvSpPr/>
          <p:nvPr/>
        </p:nvSpPr>
        <p:spPr>
          <a:xfrm>
            <a:off x="4354456" y="4260341"/>
            <a:ext cx="232410" cy="158115"/>
          </a:xfrm>
          <a:custGeom>
            <a:avLst/>
            <a:gdLst/>
            <a:ahLst/>
            <a:cxnLst/>
            <a:rect l="l" t="t" r="r" b="b"/>
            <a:pathLst>
              <a:path w="232410" h="158114">
                <a:moveTo>
                  <a:pt x="165171" y="120695"/>
                </a:moveTo>
                <a:lnTo>
                  <a:pt x="147574" y="147065"/>
                </a:lnTo>
                <a:lnTo>
                  <a:pt x="232029" y="157606"/>
                </a:lnTo>
                <a:lnTo>
                  <a:pt x="215004" y="127761"/>
                </a:lnTo>
                <a:lnTo>
                  <a:pt x="175768" y="127761"/>
                </a:lnTo>
                <a:lnTo>
                  <a:pt x="165171" y="120695"/>
                </a:lnTo>
                <a:close/>
              </a:path>
              <a:path w="232410" h="158114">
                <a:moveTo>
                  <a:pt x="172191" y="110177"/>
                </a:moveTo>
                <a:lnTo>
                  <a:pt x="165171" y="120695"/>
                </a:lnTo>
                <a:lnTo>
                  <a:pt x="175768" y="127761"/>
                </a:lnTo>
                <a:lnTo>
                  <a:pt x="182753" y="117220"/>
                </a:lnTo>
                <a:lnTo>
                  <a:pt x="172191" y="110177"/>
                </a:lnTo>
                <a:close/>
              </a:path>
              <a:path w="232410" h="158114">
                <a:moveTo>
                  <a:pt x="189865" y="83692"/>
                </a:moveTo>
                <a:lnTo>
                  <a:pt x="172191" y="110177"/>
                </a:lnTo>
                <a:lnTo>
                  <a:pt x="182753" y="117220"/>
                </a:lnTo>
                <a:lnTo>
                  <a:pt x="175768" y="127761"/>
                </a:lnTo>
                <a:lnTo>
                  <a:pt x="215004" y="127761"/>
                </a:lnTo>
                <a:lnTo>
                  <a:pt x="189865" y="83692"/>
                </a:lnTo>
                <a:close/>
              </a:path>
              <a:path w="232410" h="158114">
                <a:moveTo>
                  <a:pt x="6985" y="0"/>
                </a:moveTo>
                <a:lnTo>
                  <a:pt x="0" y="10540"/>
                </a:lnTo>
                <a:lnTo>
                  <a:pt x="165171" y="120695"/>
                </a:lnTo>
                <a:lnTo>
                  <a:pt x="172191" y="110177"/>
                </a:lnTo>
                <a:lnTo>
                  <a:pt x="6985" y="0"/>
                </a:lnTo>
                <a:close/>
              </a:path>
            </a:pathLst>
          </a:custGeom>
          <a:solidFill>
            <a:srgbClr val="000000"/>
          </a:solidFill>
        </p:spPr>
        <p:txBody>
          <a:bodyPr wrap="square" lIns="0" tIns="0" rIns="0" bIns="0" rtlCol="0"/>
          <a:lstStyle/>
          <a:p>
            <a:endParaRPr/>
          </a:p>
        </p:txBody>
      </p:sp>
      <p:sp>
        <p:nvSpPr>
          <p:cNvPr id="53" name="object 18"/>
          <p:cNvSpPr/>
          <p:nvPr/>
        </p:nvSpPr>
        <p:spPr>
          <a:xfrm>
            <a:off x="3896240" y="4642103"/>
            <a:ext cx="156845" cy="156845"/>
          </a:xfrm>
          <a:custGeom>
            <a:avLst/>
            <a:gdLst/>
            <a:ahLst/>
            <a:cxnLst/>
            <a:rect l="l" t="t" r="r" b="b"/>
            <a:pathLst>
              <a:path w="156844" h="156845">
                <a:moveTo>
                  <a:pt x="98546" y="107447"/>
                </a:moveTo>
                <a:lnTo>
                  <a:pt x="76072" y="129921"/>
                </a:lnTo>
                <a:lnTo>
                  <a:pt x="156844" y="156845"/>
                </a:lnTo>
                <a:lnTo>
                  <a:pt x="143382" y="116459"/>
                </a:lnTo>
                <a:lnTo>
                  <a:pt x="107568" y="116459"/>
                </a:lnTo>
                <a:lnTo>
                  <a:pt x="98546" y="107447"/>
                </a:lnTo>
                <a:close/>
              </a:path>
              <a:path w="156844" h="156845">
                <a:moveTo>
                  <a:pt x="107447" y="98546"/>
                </a:moveTo>
                <a:lnTo>
                  <a:pt x="98546" y="107447"/>
                </a:lnTo>
                <a:lnTo>
                  <a:pt x="107568" y="116459"/>
                </a:lnTo>
                <a:lnTo>
                  <a:pt x="116458" y="107569"/>
                </a:lnTo>
                <a:lnTo>
                  <a:pt x="107447" y="98546"/>
                </a:lnTo>
                <a:close/>
              </a:path>
              <a:path w="156844" h="156845">
                <a:moveTo>
                  <a:pt x="129920" y="76073"/>
                </a:moveTo>
                <a:lnTo>
                  <a:pt x="107447" y="98546"/>
                </a:lnTo>
                <a:lnTo>
                  <a:pt x="116458" y="107569"/>
                </a:lnTo>
                <a:lnTo>
                  <a:pt x="107568" y="116459"/>
                </a:lnTo>
                <a:lnTo>
                  <a:pt x="143382" y="116459"/>
                </a:lnTo>
                <a:lnTo>
                  <a:pt x="129920" y="76073"/>
                </a:lnTo>
                <a:close/>
              </a:path>
              <a:path w="156844" h="156845">
                <a:moveTo>
                  <a:pt x="9016" y="0"/>
                </a:moveTo>
                <a:lnTo>
                  <a:pt x="0" y="9017"/>
                </a:lnTo>
                <a:lnTo>
                  <a:pt x="98546" y="107447"/>
                </a:lnTo>
                <a:lnTo>
                  <a:pt x="107447" y="98546"/>
                </a:lnTo>
                <a:lnTo>
                  <a:pt x="9016" y="0"/>
                </a:lnTo>
                <a:close/>
              </a:path>
            </a:pathLst>
          </a:custGeom>
          <a:solidFill>
            <a:srgbClr val="000000"/>
          </a:solidFill>
        </p:spPr>
        <p:txBody>
          <a:bodyPr wrap="square" lIns="0" tIns="0" rIns="0" bIns="0" rtlCol="0"/>
          <a:lstStyle/>
          <a:p>
            <a:endParaRPr/>
          </a:p>
        </p:txBody>
      </p:sp>
      <p:sp>
        <p:nvSpPr>
          <p:cNvPr id="54" name="object 19"/>
          <p:cNvSpPr/>
          <p:nvPr/>
        </p:nvSpPr>
        <p:spPr>
          <a:xfrm>
            <a:off x="4354456" y="4722876"/>
            <a:ext cx="232410" cy="158115"/>
          </a:xfrm>
          <a:custGeom>
            <a:avLst/>
            <a:gdLst/>
            <a:ahLst/>
            <a:cxnLst/>
            <a:rect l="l" t="t" r="r" b="b"/>
            <a:pathLst>
              <a:path w="232410" h="158114">
                <a:moveTo>
                  <a:pt x="165171" y="36911"/>
                </a:moveTo>
                <a:lnTo>
                  <a:pt x="0" y="147066"/>
                </a:lnTo>
                <a:lnTo>
                  <a:pt x="6985" y="157606"/>
                </a:lnTo>
                <a:lnTo>
                  <a:pt x="172191" y="47429"/>
                </a:lnTo>
                <a:lnTo>
                  <a:pt x="165171" y="36911"/>
                </a:lnTo>
                <a:close/>
              </a:path>
              <a:path w="232410" h="158114">
                <a:moveTo>
                  <a:pt x="215004" y="29844"/>
                </a:moveTo>
                <a:lnTo>
                  <a:pt x="175768" y="29844"/>
                </a:lnTo>
                <a:lnTo>
                  <a:pt x="182753" y="40386"/>
                </a:lnTo>
                <a:lnTo>
                  <a:pt x="172191" y="47429"/>
                </a:lnTo>
                <a:lnTo>
                  <a:pt x="189865" y="73913"/>
                </a:lnTo>
                <a:lnTo>
                  <a:pt x="215004" y="29844"/>
                </a:lnTo>
                <a:close/>
              </a:path>
              <a:path w="232410" h="158114">
                <a:moveTo>
                  <a:pt x="175768" y="29844"/>
                </a:moveTo>
                <a:lnTo>
                  <a:pt x="165171" y="36911"/>
                </a:lnTo>
                <a:lnTo>
                  <a:pt x="172191" y="47429"/>
                </a:lnTo>
                <a:lnTo>
                  <a:pt x="182753" y="40386"/>
                </a:lnTo>
                <a:lnTo>
                  <a:pt x="175768" y="29844"/>
                </a:lnTo>
                <a:close/>
              </a:path>
              <a:path w="232410" h="158114">
                <a:moveTo>
                  <a:pt x="232029" y="0"/>
                </a:moveTo>
                <a:lnTo>
                  <a:pt x="147574" y="10541"/>
                </a:lnTo>
                <a:lnTo>
                  <a:pt x="165171" y="36911"/>
                </a:lnTo>
                <a:lnTo>
                  <a:pt x="175768" y="29844"/>
                </a:lnTo>
                <a:lnTo>
                  <a:pt x="215004" y="29844"/>
                </a:lnTo>
                <a:lnTo>
                  <a:pt x="232029" y="0"/>
                </a:lnTo>
                <a:close/>
              </a:path>
            </a:pathLst>
          </a:custGeom>
          <a:solidFill>
            <a:srgbClr val="000000"/>
          </a:solidFill>
        </p:spPr>
        <p:txBody>
          <a:bodyPr wrap="square" lIns="0" tIns="0" rIns="0" bIns="0" rtlCol="0"/>
          <a:lstStyle/>
          <a:p>
            <a:endParaRPr/>
          </a:p>
        </p:txBody>
      </p:sp>
      <p:sp>
        <p:nvSpPr>
          <p:cNvPr id="55" name="object 20"/>
          <p:cNvSpPr/>
          <p:nvPr/>
        </p:nvSpPr>
        <p:spPr>
          <a:xfrm>
            <a:off x="9382386" y="38608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56" name="object 21"/>
          <p:cNvSpPr/>
          <p:nvPr/>
        </p:nvSpPr>
        <p:spPr>
          <a:xfrm>
            <a:off x="9382386" y="436410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34"/>
                </a:lnTo>
                <a:lnTo>
                  <a:pt x="275405" y="242364"/>
                </a:lnTo>
                <a:lnTo>
                  <a:pt x="242419" y="275368"/>
                </a:lnTo>
                <a:lnTo>
                  <a:pt x="200582"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57" name="object 22"/>
          <p:cNvSpPr/>
          <p:nvPr/>
        </p:nvSpPr>
        <p:spPr>
          <a:xfrm>
            <a:off x="8925186" y="466890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34"/>
                </a:lnTo>
                <a:lnTo>
                  <a:pt x="275405" y="242364"/>
                </a:lnTo>
                <a:lnTo>
                  <a:pt x="242419" y="275368"/>
                </a:lnTo>
                <a:lnTo>
                  <a:pt x="200582"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58" name="object 23"/>
          <p:cNvSpPr/>
          <p:nvPr/>
        </p:nvSpPr>
        <p:spPr>
          <a:xfrm>
            <a:off x="9382386" y="4973573"/>
            <a:ext cx="304800" cy="305435"/>
          </a:xfrm>
          <a:custGeom>
            <a:avLst/>
            <a:gdLst/>
            <a:ahLst/>
            <a:cxnLst/>
            <a:rect l="l" t="t" r="r" b="b"/>
            <a:pathLst>
              <a:path w="304800" h="305435">
                <a:moveTo>
                  <a:pt x="0" y="152400"/>
                </a:moveTo>
                <a:lnTo>
                  <a:pt x="7766" y="104265"/>
                </a:lnTo>
                <a:lnTo>
                  <a:pt x="29394" y="62435"/>
                </a:lnTo>
                <a:lnTo>
                  <a:pt x="62380" y="29431"/>
                </a:lnTo>
                <a:lnTo>
                  <a:pt x="104217" y="7778"/>
                </a:lnTo>
                <a:lnTo>
                  <a:pt x="152400" y="0"/>
                </a:lnTo>
                <a:lnTo>
                  <a:pt x="200582" y="7778"/>
                </a:lnTo>
                <a:lnTo>
                  <a:pt x="242419" y="29431"/>
                </a:lnTo>
                <a:lnTo>
                  <a:pt x="275405" y="62435"/>
                </a:lnTo>
                <a:lnTo>
                  <a:pt x="297033" y="104265"/>
                </a:lnTo>
                <a:lnTo>
                  <a:pt x="304800" y="152400"/>
                </a:lnTo>
                <a:lnTo>
                  <a:pt x="297033" y="200595"/>
                </a:lnTo>
                <a:lnTo>
                  <a:pt x="275405" y="242464"/>
                </a:lnTo>
                <a:lnTo>
                  <a:pt x="242419" y="275487"/>
                </a:lnTo>
                <a:lnTo>
                  <a:pt x="200582" y="297147"/>
                </a:lnTo>
                <a:lnTo>
                  <a:pt x="152400" y="304926"/>
                </a:lnTo>
                <a:lnTo>
                  <a:pt x="104217" y="297147"/>
                </a:lnTo>
                <a:lnTo>
                  <a:pt x="62380" y="275487"/>
                </a:lnTo>
                <a:lnTo>
                  <a:pt x="29394" y="242464"/>
                </a:lnTo>
                <a:lnTo>
                  <a:pt x="7766" y="200595"/>
                </a:lnTo>
                <a:lnTo>
                  <a:pt x="0" y="152400"/>
                </a:lnTo>
                <a:close/>
              </a:path>
            </a:pathLst>
          </a:custGeom>
          <a:ln w="9525">
            <a:solidFill>
              <a:srgbClr val="000000"/>
            </a:solidFill>
          </a:ln>
        </p:spPr>
        <p:txBody>
          <a:bodyPr wrap="square" lIns="0" tIns="0" rIns="0" bIns="0" rtlCol="0"/>
          <a:lstStyle/>
          <a:p>
            <a:endParaRPr/>
          </a:p>
        </p:txBody>
      </p:sp>
      <p:sp>
        <p:nvSpPr>
          <p:cNvPr id="59" name="object 24"/>
          <p:cNvSpPr/>
          <p:nvPr/>
        </p:nvSpPr>
        <p:spPr>
          <a:xfrm>
            <a:off x="9839586" y="466890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34"/>
                </a:lnTo>
                <a:lnTo>
                  <a:pt x="275405" y="242364"/>
                </a:lnTo>
                <a:lnTo>
                  <a:pt x="242419" y="275368"/>
                </a:lnTo>
                <a:lnTo>
                  <a:pt x="200582"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60" name="object 25"/>
          <p:cNvSpPr/>
          <p:nvPr/>
        </p:nvSpPr>
        <p:spPr>
          <a:xfrm>
            <a:off x="9225541" y="4592701"/>
            <a:ext cx="156845" cy="156845"/>
          </a:xfrm>
          <a:custGeom>
            <a:avLst/>
            <a:gdLst/>
            <a:ahLst/>
            <a:cxnLst/>
            <a:rect l="l" t="t" r="r" b="b"/>
            <a:pathLst>
              <a:path w="156845" h="156845">
                <a:moveTo>
                  <a:pt x="98488" y="49339"/>
                </a:moveTo>
                <a:lnTo>
                  <a:pt x="0" y="147828"/>
                </a:lnTo>
                <a:lnTo>
                  <a:pt x="8890" y="156844"/>
                </a:lnTo>
                <a:lnTo>
                  <a:pt x="107442" y="58293"/>
                </a:lnTo>
                <a:lnTo>
                  <a:pt x="98488" y="49339"/>
                </a:lnTo>
                <a:close/>
              </a:path>
              <a:path w="156845" h="156845">
                <a:moveTo>
                  <a:pt x="143383" y="40386"/>
                </a:moveTo>
                <a:lnTo>
                  <a:pt x="107442" y="40386"/>
                </a:lnTo>
                <a:lnTo>
                  <a:pt x="116459" y="49275"/>
                </a:lnTo>
                <a:lnTo>
                  <a:pt x="107442" y="58293"/>
                </a:lnTo>
                <a:lnTo>
                  <a:pt x="129921" y="80772"/>
                </a:lnTo>
                <a:lnTo>
                  <a:pt x="143383" y="40386"/>
                </a:lnTo>
                <a:close/>
              </a:path>
              <a:path w="156845" h="156845">
                <a:moveTo>
                  <a:pt x="107442" y="40386"/>
                </a:moveTo>
                <a:lnTo>
                  <a:pt x="98488" y="49339"/>
                </a:lnTo>
                <a:lnTo>
                  <a:pt x="107442" y="58293"/>
                </a:lnTo>
                <a:lnTo>
                  <a:pt x="116459" y="49275"/>
                </a:lnTo>
                <a:lnTo>
                  <a:pt x="107442" y="40386"/>
                </a:lnTo>
                <a:close/>
              </a:path>
              <a:path w="156845" h="156845">
                <a:moveTo>
                  <a:pt x="156845" y="0"/>
                </a:moveTo>
                <a:lnTo>
                  <a:pt x="76073" y="26924"/>
                </a:lnTo>
                <a:lnTo>
                  <a:pt x="98488" y="49339"/>
                </a:lnTo>
                <a:lnTo>
                  <a:pt x="107442" y="40386"/>
                </a:lnTo>
                <a:lnTo>
                  <a:pt x="143383" y="40386"/>
                </a:lnTo>
                <a:lnTo>
                  <a:pt x="156845" y="0"/>
                </a:lnTo>
                <a:close/>
              </a:path>
            </a:pathLst>
          </a:custGeom>
          <a:solidFill>
            <a:srgbClr val="000000"/>
          </a:solidFill>
        </p:spPr>
        <p:txBody>
          <a:bodyPr wrap="square" lIns="0" tIns="0" rIns="0" bIns="0" rtlCol="0"/>
          <a:lstStyle/>
          <a:p>
            <a:endParaRPr/>
          </a:p>
        </p:txBody>
      </p:sp>
      <p:sp>
        <p:nvSpPr>
          <p:cNvPr id="61" name="object 26"/>
          <p:cNvSpPr/>
          <p:nvPr/>
        </p:nvSpPr>
        <p:spPr>
          <a:xfrm>
            <a:off x="9683629" y="4511166"/>
            <a:ext cx="232410" cy="158115"/>
          </a:xfrm>
          <a:custGeom>
            <a:avLst/>
            <a:gdLst/>
            <a:ahLst/>
            <a:cxnLst/>
            <a:rect l="l" t="t" r="r" b="b"/>
            <a:pathLst>
              <a:path w="232409" h="158114">
                <a:moveTo>
                  <a:pt x="165171" y="120695"/>
                </a:moveTo>
                <a:lnTo>
                  <a:pt x="147574" y="147065"/>
                </a:lnTo>
                <a:lnTo>
                  <a:pt x="232155" y="157606"/>
                </a:lnTo>
                <a:lnTo>
                  <a:pt x="215079" y="127761"/>
                </a:lnTo>
                <a:lnTo>
                  <a:pt x="175767" y="127761"/>
                </a:lnTo>
                <a:lnTo>
                  <a:pt x="165171" y="120695"/>
                </a:lnTo>
                <a:close/>
              </a:path>
              <a:path w="232409" h="158114">
                <a:moveTo>
                  <a:pt x="172230" y="110118"/>
                </a:moveTo>
                <a:lnTo>
                  <a:pt x="165171" y="120695"/>
                </a:lnTo>
                <a:lnTo>
                  <a:pt x="175767" y="127761"/>
                </a:lnTo>
                <a:lnTo>
                  <a:pt x="182879" y="117220"/>
                </a:lnTo>
                <a:lnTo>
                  <a:pt x="172230" y="110118"/>
                </a:lnTo>
                <a:close/>
              </a:path>
              <a:path w="232409" h="158114">
                <a:moveTo>
                  <a:pt x="189864" y="83692"/>
                </a:moveTo>
                <a:lnTo>
                  <a:pt x="172230" y="110118"/>
                </a:lnTo>
                <a:lnTo>
                  <a:pt x="182879" y="117220"/>
                </a:lnTo>
                <a:lnTo>
                  <a:pt x="175767" y="127761"/>
                </a:lnTo>
                <a:lnTo>
                  <a:pt x="215079" y="127761"/>
                </a:lnTo>
                <a:lnTo>
                  <a:pt x="189864" y="83692"/>
                </a:lnTo>
                <a:close/>
              </a:path>
              <a:path w="232409" h="158114">
                <a:moveTo>
                  <a:pt x="7111" y="0"/>
                </a:moveTo>
                <a:lnTo>
                  <a:pt x="0" y="10540"/>
                </a:lnTo>
                <a:lnTo>
                  <a:pt x="165171" y="120695"/>
                </a:lnTo>
                <a:lnTo>
                  <a:pt x="172230" y="110118"/>
                </a:lnTo>
                <a:lnTo>
                  <a:pt x="7111" y="0"/>
                </a:lnTo>
                <a:close/>
              </a:path>
            </a:pathLst>
          </a:custGeom>
          <a:solidFill>
            <a:srgbClr val="000000"/>
          </a:solidFill>
        </p:spPr>
        <p:txBody>
          <a:bodyPr wrap="square" lIns="0" tIns="0" rIns="0" bIns="0" rtlCol="0"/>
          <a:lstStyle/>
          <a:p>
            <a:endParaRPr/>
          </a:p>
        </p:txBody>
      </p:sp>
      <p:sp>
        <p:nvSpPr>
          <p:cNvPr id="62" name="object 27"/>
          <p:cNvSpPr/>
          <p:nvPr/>
        </p:nvSpPr>
        <p:spPr>
          <a:xfrm>
            <a:off x="9225541" y="4892928"/>
            <a:ext cx="156845" cy="156845"/>
          </a:xfrm>
          <a:custGeom>
            <a:avLst/>
            <a:gdLst/>
            <a:ahLst/>
            <a:cxnLst/>
            <a:rect l="l" t="t" r="r" b="b"/>
            <a:pathLst>
              <a:path w="156845" h="156845">
                <a:moveTo>
                  <a:pt x="98488" y="107505"/>
                </a:moveTo>
                <a:lnTo>
                  <a:pt x="76073" y="129921"/>
                </a:lnTo>
                <a:lnTo>
                  <a:pt x="156845" y="156845"/>
                </a:lnTo>
                <a:lnTo>
                  <a:pt x="143382" y="116459"/>
                </a:lnTo>
                <a:lnTo>
                  <a:pt x="107442" y="116459"/>
                </a:lnTo>
                <a:lnTo>
                  <a:pt x="98488" y="107505"/>
                </a:lnTo>
                <a:close/>
              </a:path>
              <a:path w="156845" h="156845">
                <a:moveTo>
                  <a:pt x="107442" y="98551"/>
                </a:moveTo>
                <a:lnTo>
                  <a:pt x="98488" y="107505"/>
                </a:lnTo>
                <a:lnTo>
                  <a:pt x="107442" y="116459"/>
                </a:lnTo>
                <a:lnTo>
                  <a:pt x="116459" y="107569"/>
                </a:lnTo>
                <a:lnTo>
                  <a:pt x="107442" y="98551"/>
                </a:lnTo>
                <a:close/>
              </a:path>
              <a:path w="156845" h="156845">
                <a:moveTo>
                  <a:pt x="129921" y="76073"/>
                </a:moveTo>
                <a:lnTo>
                  <a:pt x="107442" y="98551"/>
                </a:lnTo>
                <a:lnTo>
                  <a:pt x="116459" y="107569"/>
                </a:lnTo>
                <a:lnTo>
                  <a:pt x="107442" y="116459"/>
                </a:lnTo>
                <a:lnTo>
                  <a:pt x="143382" y="116459"/>
                </a:lnTo>
                <a:lnTo>
                  <a:pt x="129921" y="76073"/>
                </a:lnTo>
                <a:close/>
              </a:path>
              <a:path w="156845" h="156845">
                <a:moveTo>
                  <a:pt x="8890" y="0"/>
                </a:moveTo>
                <a:lnTo>
                  <a:pt x="0" y="9017"/>
                </a:lnTo>
                <a:lnTo>
                  <a:pt x="98488" y="107505"/>
                </a:lnTo>
                <a:lnTo>
                  <a:pt x="107442" y="98551"/>
                </a:lnTo>
                <a:lnTo>
                  <a:pt x="8890" y="0"/>
                </a:lnTo>
                <a:close/>
              </a:path>
            </a:pathLst>
          </a:custGeom>
          <a:solidFill>
            <a:srgbClr val="000000"/>
          </a:solidFill>
        </p:spPr>
        <p:txBody>
          <a:bodyPr wrap="square" lIns="0" tIns="0" rIns="0" bIns="0" rtlCol="0"/>
          <a:lstStyle/>
          <a:p>
            <a:endParaRPr/>
          </a:p>
        </p:txBody>
      </p:sp>
      <p:sp>
        <p:nvSpPr>
          <p:cNvPr id="63" name="object 28"/>
          <p:cNvSpPr/>
          <p:nvPr/>
        </p:nvSpPr>
        <p:spPr>
          <a:xfrm>
            <a:off x="9683629" y="4973701"/>
            <a:ext cx="232410" cy="158115"/>
          </a:xfrm>
          <a:custGeom>
            <a:avLst/>
            <a:gdLst/>
            <a:ahLst/>
            <a:cxnLst/>
            <a:rect l="l" t="t" r="r" b="b"/>
            <a:pathLst>
              <a:path w="232409" h="158114">
                <a:moveTo>
                  <a:pt x="165171" y="36911"/>
                </a:moveTo>
                <a:lnTo>
                  <a:pt x="0" y="147066"/>
                </a:lnTo>
                <a:lnTo>
                  <a:pt x="7111" y="157606"/>
                </a:lnTo>
                <a:lnTo>
                  <a:pt x="172230" y="47488"/>
                </a:lnTo>
                <a:lnTo>
                  <a:pt x="165171" y="36911"/>
                </a:lnTo>
                <a:close/>
              </a:path>
              <a:path w="232409" h="158114">
                <a:moveTo>
                  <a:pt x="215079" y="29844"/>
                </a:moveTo>
                <a:lnTo>
                  <a:pt x="175767" y="29844"/>
                </a:lnTo>
                <a:lnTo>
                  <a:pt x="182879" y="40386"/>
                </a:lnTo>
                <a:lnTo>
                  <a:pt x="172230" y="47488"/>
                </a:lnTo>
                <a:lnTo>
                  <a:pt x="189864" y="73913"/>
                </a:lnTo>
                <a:lnTo>
                  <a:pt x="215079" y="29844"/>
                </a:lnTo>
                <a:close/>
              </a:path>
              <a:path w="232409" h="158114">
                <a:moveTo>
                  <a:pt x="175767" y="29844"/>
                </a:moveTo>
                <a:lnTo>
                  <a:pt x="165171" y="36911"/>
                </a:lnTo>
                <a:lnTo>
                  <a:pt x="172230" y="47488"/>
                </a:lnTo>
                <a:lnTo>
                  <a:pt x="182879" y="40386"/>
                </a:lnTo>
                <a:lnTo>
                  <a:pt x="175767" y="29844"/>
                </a:lnTo>
                <a:close/>
              </a:path>
              <a:path w="232409" h="158114">
                <a:moveTo>
                  <a:pt x="232155" y="0"/>
                </a:moveTo>
                <a:lnTo>
                  <a:pt x="147574" y="10541"/>
                </a:lnTo>
                <a:lnTo>
                  <a:pt x="165171" y="36911"/>
                </a:lnTo>
                <a:lnTo>
                  <a:pt x="175767" y="29844"/>
                </a:lnTo>
                <a:lnTo>
                  <a:pt x="215079" y="29844"/>
                </a:lnTo>
                <a:lnTo>
                  <a:pt x="232155" y="0"/>
                </a:lnTo>
                <a:close/>
              </a:path>
            </a:pathLst>
          </a:custGeom>
          <a:solidFill>
            <a:srgbClr val="000000"/>
          </a:solidFill>
        </p:spPr>
        <p:txBody>
          <a:bodyPr wrap="square" lIns="0" tIns="0" rIns="0" bIns="0" rtlCol="0"/>
          <a:lstStyle/>
          <a:p>
            <a:endParaRPr/>
          </a:p>
        </p:txBody>
      </p:sp>
      <p:sp>
        <p:nvSpPr>
          <p:cNvPr id="64" name="object 29"/>
          <p:cNvSpPr/>
          <p:nvPr/>
        </p:nvSpPr>
        <p:spPr>
          <a:xfrm>
            <a:off x="9071870" y="4059301"/>
            <a:ext cx="310515" cy="612775"/>
          </a:xfrm>
          <a:custGeom>
            <a:avLst/>
            <a:gdLst/>
            <a:ahLst/>
            <a:cxnLst/>
            <a:rect l="l" t="t" r="r" b="b"/>
            <a:pathLst>
              <a:path w="310515" h="612775">
                <a:moveTo>
                  <a:pt x="270773" y="65256"/>
                </a:moveTo>
                <a:lnTo>
                  <a:pt x="0" y="606679"/>
                </a:lnTo>
                <a:lnTo>
                  <a:pt x="11430" y="612394"/>
                </a:lnTo>
                <a:lnTo>
                  <a:pt x="282108" y="70913"/>
                </a:lnTo>
                <a:lnTo>
                  <a:pt x="270773" y="65256"/>
                </a:lnTo>
                <a:close/>
              </a:path>
              <a:path w="310515" h="612775">
                <a:moveTo>
                  <a:pt x="310515" y="53848"/>
                </a:moveTo>
                <a:lnTo>
                  <a:pt x="276479" y="53848"/>
                </a:lnTo>
                <a:lnTo>
                  <a:pt x="287782" y="59562"/>
                </a:lnTo>
                <a:lnTo>
                  <a:pt x="282108" y="70913"/>
                </a:lnTo>
                <a:lnTo>
                  <a:pt x="310515" y="85090"/>
                </a:lnTo>
                <a:lnTo>
                  <a:pt x="310515" y="53848"/>
                </a:lnTo>
                <a:close/>
              </a:path>
              <a:path w="310515" h="612775">
                <a:moveTo>
                  <a:pt x="276479" y="53848"/>
                </a:moveTo>
                <a:lnTo>
                  <a:pt x="270773" y="65256"/>
                </a:lnTo>
                <a:lnTo>
                  <a:pt x="282108" y="70913"/>
                </a:lnTo>
                <a:lnTo>
                  <a:pt x="287782" y="59562"/>
                </a:lnTo>
                <a:lnTo>
                  <a:pt x="276479" y="53848"/>
                </a:lnTo>
                <a:close/>
              </a:path>
              <a:path w="310515" h="612775">
                <a:moveTo>
                  <a:pt x="310515" y="0"/>
                </a:moveTo>
                <a:lnTo>
                  <a:pt x="242316" y="51054"/>
                </a:lnTo>
                <a:lnTo>
                  <a:pt x="270773" y="65256"/>
                </a:lnTo>
                <a:lnTo>
                  <a:pt x="276479" y="53848"/>
                </a:lnTo>
                <a:lnTo>
                  <a:pt x="310515" y="53848"/>
                </a:lnTo>
                <a:lnTo>
                  <a:pt x="310515" y="0"/>
                </a:lnTo>
                <a:close/>
              </a:path>
            </a:pathLst>
          </a:custGeom>
          <a:solidFill>
            <a:srgbClr val="000000"/>
          </a:solidFill>
        </p:spPr>
        <p:txBody>
          <a:bodyPr wrap="square" lIns="0" tIns="0" rIns="0" bIns="0" rtlCol="0"/>
          <a:lstStyle/>
          <a:p>
            <a:endParaRPr/>
          </a:p>
        </p:txBody>
      </p:sp>
      <p:sp>
        <p:nvSpPr>
          <p:cNvPr id="65" name="object 30"/>
          <p:cNvSpPr/>
          <p:nvPr/>
        </p:nvSpPr>
        <p:spPr>
          <a:xfrm>
            <a:off x="9681470" y="4056379"/>
            <a:ext cx="310515" cy="612775"/>
          </a:xfrm>
          <a:custGeom>
            <a:avLst/>
            <a:gdLst/>
            <a:ahLst/>
            <a:cxnLst/>
            <a:rect l="l" t="t" r="r" b="b"/>
            <a:pathLst>
              <a:path w="310515" h="612775">
                <a:moveTo>
                  <a:pt x="270773" y="547137"/>
                </a:moveTo>
                <a:lnTo>
                  <a:pt x="242316" y="561340"/>
                </a:lnTo>
                <a:lnTo>
                  <a:pt x="310515" y="612394"/>
                </a:lnTo>
                <a:lnTo>
                  <a:pt x="310515" y="558546"/>
                </a:lnTo>
                <a:lnTo>
                  <a:pt x="276479" y="558546"/>
                </a:lnTo>
                <a:lnTo>
                  <a:pt x="270773" y="547137"/>
                </a:lnTo>
                <a:close/>
              </a:path>
              <a:path w="310515" h="612775">
                <a:moveTo>
                  <a:pt x="282108" y="541480"/>
                </a:moveTo>
                <a:lnTo>
                  <a:pt x="270773" y="547137"/>
                </a:lnTo>
                <a:lnTo>
                  <a:pt x="276479" y="558546"/>
                </a:lnTo>
                <a:lnTo>
                  <a:pt x="287782" y="552831"/>
                </a:lnTo>
                <a:lnTo>
                  <a:pt x="282108" y="541480"/>
                </a:lnTo>
                <a:close/>
              </a:path>
              <a:path w="310515" h="612775">
                <a:moveTo>
                  <a:pt x="310515" y="527304"/>
                </a:moveTo>
                <a:lnTo>
                  <a:pt x="282108" y="541480"/>
                </a:lnTo>
                <a:lnTo>
                  <a:pt x="287782" y="552831"/>
                </a:lnTo>
                <a:lnTo>
                  <a:pt x="276479" y="558546"/>
                </a:lnTo>
                <a:lnTo>
                  <a:pt x="310515" y="558546"/>
                </a:lnTo>
                <a:lnTo>
                  <a:pt x="310515" y="527304"/>
                </a:lnTo>
                <a:close/>
              </a:path>
              <a:path w="310515" h="612775">
                <a:moveTo>
                  <a:pt x="11430" y="0"/>
                </a:moveTo>
                <a:lnTo>
                  <a:pt x="0" y="5715"/>
                </a:lnTo>
                <a:lnTo>
                  <a:pt x="270773" y="547137"/>
                </a:lnTo>
                <a:lnTo>
                  <a:pt x="282108" y="541480"/>
                </a:lnTo>
                <a:lnTo>
                  <a:pt x="11430" y="0"/>
                </a:lnTo>
                <a:close/>
              </a:path>
            </a:pathLst>
          </a:custGeom>
          <a:solidFill>
            <a:srgbClr val="000000"/>
          </a:solidFill>
        </p:spPr>
        <p:txBody>
          <a:bodyPr wrap="square" lIns="0" tIns="0" rIns="0" bIns="0" rtlCol="0"/>
          <a:lstStyle/>
          <a:p>
            <a:endParaRPr/>
          </a:p>
        </p:txBody>
      </p:sp>
      <p:sp>
        <p:nvSpPr>
          <p:cNvPr id="66" name="object 31"/>
          <p:cNvSpPr txBox="1"/>
          <p:nvPr/>
        </p:nvSpPr>
        <p:spPr>
          <a:xfrm>
            <a:off x="2087252" y="5262371"/>
            <a:ext cx="839469"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顺序结构</a:t>
            </a:r>
            <a:endParaRPr sz="1600">
              <a:latin typeface="宋体" panose="02010600030101010101" pitchFamily="2" charset="-122"/>
              <a:cs typeface="宋体" panose="02010600030101010101" pitchFamily="2" charset="-122"/>
            </a:endParaRPr>
          </a:p>
        </p:txBody>
      </p:sp>
      <p:sp>
        <p:nvSpPr>
          <p:cNvPr id="67" name="object 32"/>
          <p:cNvSpPr txBox="1"/>
          <p:nvPr/>
        </p:nvSpPr>
        <p:spPr>
          <a:xfrm>
            <a:off x="3849503" y="5262371"/>
            <a:ext cx="630555" cy="259079"/>
          </a:xfrm>
          <a:prstGeom prst="rect">
            <a:avLst/>
          </a:prstGeom>
        </p:spPr>
        <p:txBody>
          <a:bodyPr vert="horz" wrap="square" lIns="0" tIns="0" rIns="0" bIns="0" rtlCol="0">
            <a:spAutoFit/>
          </a:bodyPr>
          <a:lstStyle/>
          <a:p>
            <a:pPr marL="12700">
              <a:lnSpc>
                <a:spcPct val="100000"/>
              </a:lnSpc>
            </a:pPr>
            <a:r>
              <a:rPr sz="1600" spc="-5" dirty="0">
                <a:latin typeface="Verdana" panose="020B0604030504040204"/>
                <a:cs typeface="Verdana" panose="020B0604030504040204"/>
              </a:rPr>
              <a:t>if</a:t>
            </a:r>
            <a:r>
              <a:rPr sz="1600" spc="-95" dirty="0">
                <a:latin typeface="Verdana" panose="020B0604030504040204"/>
                <a:cs typeface="Verdana" panose="020B0604030504040204"/>
              </a:rPr>
              <a:t> </a:t>
            </a:r>
            <a:r>
              <a:rPr sz="1600" dirty="0">
                <a:latin typeface="宋体" panose="02010600030101010101" pitchFamily="2" charset="-122"/>
                <a:cs typeface="宋体" panose="02010600030101010101" pitchFamily="2" charset="-122"/>
              </a:rPr>
              <a:t>结构</a:t>
            </a:r>
            <a:endParaRPr sz="1600">
              <a:latin typeface="宋体" panose="02010600030101010101" pitchFamily="2" charset="-122"/>
              <a:cs typeface="宋体" panose="02010600030101010101" pitchFamily="2" charset="-122"/>
            </a:endParaRPr>
          </a:p>
        </p:txBody>
      </p:sp>
      <p:sp>
        <p:nvSpPr>
          <p:cNvPr id="68" name="object 33"/>
          <p:cNvSpPr txBox="1"/>
          <p:nvPr/>
        </p:nvSpPr>
        <p:spPr>
          <a:xfrm>
            <a:off x="8966333" y="5262371"/>
            <a:ext cx="960119" cy="259079"/>
          </a:xfrm>
          <a:prstGeom prst="rect">
            <a:avLst/>
          </a:prstGeom>
        </p:spPr>
        <p:txBody>
          <a:bodyPr vert="horz" wrap="square" lIns="0" tIns="0" rIns="0" bIns="0" rtlCol="0">
            <a:spAutoFit/>
          </a:bodyPr>
          <a:lstStyle/>
          <a:p>
            <a:pPr marL="12700">
              <a:lnSpc>
                <a:spcPct val="100000"/>
              </a:lnSpc>
            </a:pPr>
            <a:r>
              <a:rPr sz="1600" dirty="0">
                <a:latin typeface="Verdana" panose="020B0604030504040204"/>
                <a:cs typeface="Verdana" panose="020B0604030504040204"/>
              </a:rPr>
              <a:t>case</a:t>
            </a:r>
            <a:r>
              <a:rPr sz="1600" spc="-95" dirty="0">
                <a:latin typeface="Verdana" panose="020B0604030504040204"/>
                <a:cs typeface="Verdana" panose="020B0604030504040204"/>
              </a:rPr>
              <a:t> </a:t>
            </a:r>
            <a:r>
              <a:rPr sz="1600" dirty="0">
                <a:latin typeface="宋体" panose="02010600030101010101" pitchFamily="2" charset="-122"/>
                <a:cs typeface="宋体" panose="02010600030101010101" pitchFamily="2" charset="-122"/>
              </a:rPr>
              <a:t>结构</a:t>
            </a:r>
            <a:endParaRPr sz="1600">
              <a:latin typeface="宋体" panose="02010600030101010101" pitchFamily="2" charset="-122"/>
              <a:cs typeface="宋体" panose="02010600030101010101" pitchFamily="2" charset="-122"/>
            </a:endParaRPr>
          </a:p>
        </p:txBody>
      </p:sp>
      <p:sp>
        <p:nvSpPr>
          <p:cNvPr id="69" name="object 34"/>
          <p:cNvSpPr txBox="1"/>
          <p:nvPr/>
        </p:nvSpPr>
        <p:spPr>
          <a:xfrm>
            <a:off x="5373503" y="5262371"/>
            <a:ext cx="1031240" cy="259079"/>
          </a:xfrm>
          <a:prstGeom prst="rect">
            <a:avLst/>
          </a:prstGeom>
        </p:spPr>
        <p:txBody>
          <a:bodyPr vert="horz" wrap="square" lIns="0" tIns="0" rIns="0" bIns="0" rtlCol="0">
            <a:spAutoFit/>
          </a:bodyPr>
          <a:lstStyle/>
          <a:p>
            <a:pPr marL="12700">
              <a:lnSpc>
                <a:spcPct val="100000"/>
              </a:lnSpc>
            </a:pPr>
            <a:r>
              <a:rPr sz="1600" dirty="0">
                <a:latin typeface="Verdana" panose="020B0604030504040204"/>
                <a:cs typeface="Verdana" panose="020B0604030504040204"/>
              </a:rPr>
              <a:t>while</a:t>
            </a:r>
            <a:r>
              <a:rPr sz="1600" spc="-110" dirty="0">
                <a:latin typeface="Verdana" panose="020B0604030504040204"/>
                <a:cs typeface="Verdana" panose="020B0604030504040204"/>
              </a:rPr>
              <a:t> </a:t>
            </a:r>
            <a:r>
              <a:rPr sz="1600" dirty="0">
                <a:latin typeface="宋体" panose="02010600030101010101" pitchFamily="2" charset="-122"/>
                <a:cs typeface="宋体" panose="02010600030101010101" pitchFamily="2" charset="-122"/>
              </a:rPr>
              <a:t>结构</a:t>
            </a:r>
            <a:endParaRPr sz="1600">
              <a:latin typeface="宋体" panose="02010600030101010101" pitchFamily="2" charset="-122"/>
              <a:cs typeface="宋体" panose="02010600030101010101" pitchFamily="2" charset="-122"/>
            </a:endParaRPr>
          </a:p>
        </p:txBody>
      </p:sp>
      <p:sp>
        <p:nvSpPr>
          <p:cNvPr id="70" name="object 35"/>
          <p:cNvSpPr txBox="1"/>
          <p:nvPr/>
        </p:nvSpPr>
        <p:spPr>
          <a:xfrm>
            <a:off x="7245483" y="5262371"/>
            <a:ext cx="951230" cy="259079"/>
          </a:xfrm>
          <a:prstGeom prst="rect">
            <a:avLst/>
          </a:prstGeom>
        </p:spPr>
        <p:txBody>
          <a:bodyPr vert="horz" wrap="square" lIns="0" tIns="0" rIns="0" bIns="0" rtlCol="0">
            <a:spAutoFit/>
          </a:bodyPr>
          <a:lstStyle/>
          <a:p>
            <a:pPr marL="12700">
              <a:lnSpc>
                <a:spcPct val="100000"/>
              </a:lnSpc>
            </a:pPr>
            <a:r>
              <a:rPr sz="1600" dirty="0">
                <a:latin typeface="Verdana" panose="020B0604030504040204"/>
                <a:cs typeface="Verdana" panose="020B0604030504040204"/>
              </a:rPr>
              <a:t>until</a:t>
            </a:r>
            <a:r>
              <a:rPr sz="1600" spc="-114" dirty="0">
                <a:latin typeface="Verdana" panose="020B0604030504040204"/>
                <a:cs typeface="Verdana" panose="020B0604030504040204"/>
              </a:rPr>
              <a:t> </a:t>
            </a:r>
            <a:r>
              <a:rPr sz="1600" dirty="0">
                <a:latin typeface="宋体" panose="02010600030101010101" pitchFamily="2" charset="-122"/>
                <a:cs typeface="宋体" panose="02010600030101010101" pitchFamily="2" charset="-122"/>
              </a:rPr>
              <a:t>结构</a:t>
            </a:r>
            <a:endParaRPr sz="1600">
              <a:latin typeface="宋体" panose="02010600030101010101" pitchFamily="2" charset="-122"/>
              <a:cs typeface="宋体" panose="02010600030101010101" pitchFamily="2" charset="-122"/>
            </a:endParaRPr>
          </a:p>
        </p:txBody>
      </p:sp>
      <p:sp>
        <p:nvSpPr>
          <p:cNvPr id="71" name="object 37"/>
          <p:cNvSpPr/>
          <p:nvPr/>
        </p:nvSpPr>
        <p:spPr>
          <a:xfrm>
            <a:off x="5180337" y="44926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82"/>
                </a:lnTo>
                <a:lnTo>
                  <a:pt x="275368" y="242419"/>
                </a:lnTo>
                <a:lnTo>
                  <a:pt x="242364" y="275405"/>
                </a:lnTo>
                <a:lnTo>
                  <a:pt x="200534"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72" name="object 38"/>
          <p:cNvSpPr/>
          <p:nvPr/>
        </p:nvSpPr>
        <p:spPr>
          <a:xfrm>
            <a:off x="5789937" y="44926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82"/>
                </a:lnTo>
                <a:lnTo>
                  <a:pt x="275368" y="242419"/>
                </a:lnTo>
                <a:lnTo>
                  <a:pt x="242364" y="275405"/>
                </a:lnTo>
                <a:lnTo>
                  <a:pt x="200534"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73" name="object 39"/>
          <p:cNvSpPr/>
          <p:nvPr/>
        </p:nvSpPr>
        <p:spPr>
          <a:xfrm>
            <a:off x="6399537" y="44926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34" y="7766"/>
                </a:lnTo>
                <a:lnTo>
                  <a:pt x="242364" y="29394"/>
                </a:lnTo>
                <a:lnTo>
                  <a:pt x="275368" y="62380"/>
                </a:lnTo>
                <a:lnTo>
                  <a:pt x="297021" y="104217"/>
                </a:lnTo>
                <a:lnTo>
                  <a:pt x="304800" y="152400"/>
                </a:lnTo>
                <a:lnTo>
                  <a:pt x="297021" y="200582"/>
                </a:lnTo>
                <a:lnTo>
                  <a:pt x="275368" y="242419"/>
                </a:lnTo>
                <a:lnTo>
                  <a:pt x="242364" y="275405"/>
                </a:lnTo>
                <a:lnTo>
                  <a:pt x="200534"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74" name="object 40"/>
          <p:cNvSpPr/>
          <p:nvPr/>
        </p:nvSpPr>
        <p:spPr>
          <a:xfrm>
            <a:off x="5485009" y="4606925"/>
            <a:ext cx="304800" cy="76200"/>
          </a:xfrm>
          <a:custGeom>
            <a:avLst/>
            <a:gdLst/>
            <a:ahLst/>
            <a:cxnLst/>
            <a:rect l="l" t="t" r="r" b="b"/>
            <a:pathLst>
              <a:path w="304800" h="76200">
                <a:moveTo>
                  <a:pt x="228600" y="0"/>
                </a:moveTo>
                <a:lnTo>
                  <a:pt x="228600" y="76200"/>
                </a:lnTo>
                <a:lnTo>
                  <a:pt x="292100" y="44450"/>
                </a:lnTo>
                <a:lnTo>
                  <a:pt x="241300" y="44450"/>
                </a:lnTo>
                <a:lnTo>
                  <a:pt x="241300" y="31750"/>
                </a:lnTo>
                <a:lnTo>
                  <a:pt x="292100" y="31750"/>
                </a:lnTo>
                <a:lnTo>
                  <a:pt x="228600" y="0"/>
                </a:lnTo>
                <a:close/>
              </a:path>
              <a:path w="304800" h="76200">
                <a:moveTo>
                  <a:pt x="228600" y="31750"/>
                </a:moveTo>
                <a:lnTo>
                  <a:pt x="0" y="31750"/>
                </a:lnTo>
                <a:lnTo>
                  <a:pt x="0" y="44450"/>
                </a:lnTo>
                <a:lnTo>
                  <a:pt x="228600" y="44450"/>
                </a:lnTo>
                <a:lnTo>
                  <a:pt x="228600" y="31750"/>
                </a:lnTo>
                <a:close/>
              </a:path>
              <a:path w="304800" h="76200">
                <a:moveTo>
                  <a:pt x="292100" y="31750"/>
                </a:moveTo>
                <a:lnTo>
                  <a:pt x="241300" y="31750"/>
                </a:lnTo>
                <a:lnTo>
                  <a:pt x="241300" y="44450"/>
                </a:lnTo>
                <a:lnTo>
                  <a:pt x="292100" y="44450"/>
                </a:lnTo>
                <a:lnTo>
                  <a:pt x="304800" y="38100"/>
                </a:lnTo>
                <a:lnTo>
                  <a:pt x="292100" y="31750"/>
                </a:lnTo>
                <a:close/>
              </a:path>
            </a:pathLst>
          </a:custGeom>
          <a:solidFill>
            <a:srgbClr val="000000"/>
          </a:solidFill>
        </p:spPr>
        <p:txBody>
          <a:bodyPr wrap="square" lIns="0" tIns="0" rIns="0" bIns="0" rtlCol="0"/>
          <a:lstStyle/>
          <a:p>
            <a:endParaRPr/>
          </a:p>
        </p:txBody>
      </p:sp>
      <p:sp>
        <p:nvSpPr>
          <p:cNvPr id="75" name="object 41"/>
          <p:cNvSpPr/>
          <p:nvPr/>
        </p:nvSpPr>
        <p:spPr>
          <a:xfrm>
            <a:off x="5332737" y="4333875"/>
            <a:ext cx="539115" cy="161925"/>
          </a:xfrm>
          <a:custGeom>
            <a:avLst/>
            <a:gdLst/>
            <a:ahLst/>
            <a:cxnLst/>
            <a:rect l="l" t="t" r="r" b="b"/>
            <a:pathLst>
              <a:path w="539114" h="161925">
                <a:moveTo>
                  <a:pt x="381676" y="12700"/>
                </a:moveTo>
                <a:lnTo>
                  <a:pt x="304673" y="12700"/>
                </a:lnTo>
                <a:lnTo>
                  <a:pt x="316102" y="12954"/>
                </a:lnTo>
                <a:lnTo>
                  <a:pt x="327151" y="13843"/>
                </a:lnTo>
                <a:lnTo>
                  <a:pt x="368808" y="21843"/>
                </a:lnTo>
                <a:lnTo>
                  <a:pt x="406146" y="35560"/>
                </a:lnTo>
                <a:lnTo>
                  <a:pt x="453389" y="62230"/>
                </a:lnTo>
                <a:lnTo>
                  <a:pt x="487934" y="94106"/>
                </a:lnTo>
                <a:lnTo>
                  <a:pt x="513207" y="133350"/>
                </a:lnTo>
                <a:lnTo>
                  <a:pt x="527812" y="161670"/>
                </a:lnTo>
                <a:lnTo>
                  <a:pt x="538988" y="155829"/>
                </a:lnTo>
                <a:lnTo>
                  <a:pt x="516382" y="113411"/>
                </a:lnTo>
                <a:lnTo>
                  <a:pt x="487299" y="74168"/>
                </a:lnTo>
                <a:lnTo>
                  <a:pt x="445770" y="42418"/>
                </a:lnTo>
                <a:lnTo>
                  <a:pt x="411861" y="24256"/>
                </a:lnTo>
                <a:lnTo>
                  <a:pt x="392938" y="16382"/>
                </a:lnTo>
                <a:lnTo>
                  <a:pt x="381676" y="12700"/>
                </a:lnTo>
                <a:close/>
              </a:path>
              <a:path w="539114" h="161925">
                <a:moveTo>
                  <a:pt x="2666" y="73660"/>
                </a:moveTo>
                <a:lnTo>
                  <a:pt x="0" y="158750"/>
                </a:lnTo>
                <a:lnTo>
                  <a:pt x="69723" y="109855"/>
                </a:lnTo>
                <a:lnTo>
                  <a:pt x="62899" y="106172"/>
                </a:lnTo>
                <a:lnTo>
                  <a:pt x="35687" y="106172"/>
                </a:lnTo>
                <a:lnTo>
                  <a:pt x="24764" y="99694"/>
                </a:lnTo>
                <a:lnTo>
                  <a:pt x="31029" y="88969"/>
                </a:lnTo>
                <a:lnTo>
                  <a:pt x="2666" y="73660"/>
                </a:lnTo>
                <a:close/>
              </a:path>
              <a:path w="539114" h="161925">
                <a:moveTo>
                  <a:pt x="31029" y="88969"/>
                </a:moveTo>
                <a:lnTo>
                  <a:pt x="24764" y="99694"/>
                </a:lnTo>
                <a:lnTo>
                  <a:pt x="35687" y="106172"/>
                </a:lnTo>
                <a:lnTo>
                  <a:pt x="42209" y="95004"/>
                </a:lnTo>
                <a:lnTo>
                  <a:pt x="31029" y="88969"/>
                </a:lnTo>
                <a:close/>
              </a:path>
              <a:path w="539114" h="161925">
                <a:moveTo>
                  <a:pt x="42209" y="95004"/>
                </a:moveTo>
                <a:lnTo>
                  <a:pt x="35687" y="106172"/>
                </a:lnTo>
                <a:lnTo>
                  <a:pt x="62899" y="106172"/>
                </a:lnTo>
                <a:lnTo>
                  <a:pt x="42209" y="95004"/>
                </a:lnTo>
                <a:close/>
              </a:path>
              <a:path w="539114" h="161925">
                <a:moveTo>
                  <a:pt x="304926" y="0"/>
                </a:moveTo>
                <a:lnTo>
                  <a:pt x="263906" y="2539"/>
                </a:lnTo>
                <a:lnTo>
                  <a:pt x="216915" y="9525"/>
                </a:lnTo>
                <a:lnTo>
                  <a:pt x="152653" y="23749"/>
                </a:lnTo>
                <a:lnTo>
                  <a:pt x="108712" y="36956"/>
                </a:lnTo>
                <a:lnTo>
                  <a:pt x="63881" y="56768"/>
                </a:lnTo>
                <a:lnTo>
                  <a:pt x="33654" y="84581"/>
                </a:lnTo>
                <a:lnTo>
                  <a:pt x="33527" y="84836"/>
                </a:lnTo>
                <a:lnTo>
                  <a:pt x="33274" y="85089"/>
                </a:lnTo>
                <a:lnTo>
                  <a:pt x="33147" y="85343"/>
                </a:lnTo>
                <a:lnTo>
                  <a:pt x="31029" y="88969"/>
                </a:lnTo>
                <a:lnTo>
                  <a:pt x="42209" y="95004"/>
                </a:lnTo>
                <a:lnTo>
                  <a:pt x="43623" y="92582"/>
                </a:lnTo>
                <a:lnTo>
                  <a:pt x="43434" y="92582"/>
                </a:lnTo>
                <a:lnTo>
                  <a:pt x="49149" y="85851"/>
                </a:lnTo>
                <a:lnTo>
                  <a:pt x="88773" y="58293"/>
                </a:lnTo>
                <a:lnTo>
                  <a:pt x="126237" y="44704"/>
                </a:lnTo>
                <a:lnTo>
                  <a:pt x="186944" y="28575"/>
                </a:lnTo>
                <a:lnTo>
                  <a:pt x="250316" y="17018"/>
                </a:lnTo>
                <a:lnTo>
                  <a:pt x="292481" y="12954"/>
                </a:lnTo>
                <a:lnTo>
                  <a:pt x="304673" y="12700"/>
                </a:lnTo>
                <a:lnTo>
                  <a:pt x="381676" y="12700"/>
                </a:lnTo>
                <a:lnTo>
                  <a:pt x="372745" y="9779"/>
                </a:lnTo>
                <a:lnTo>
                  <a:pt x="351536" y="4572"/>
                </a:lnTo>
                <a:lnTo>
                  <a:pt x="328929" y="1269"/>
                </a:lnTo>
                <a:lnTo>
                  <a:pt x="316991" y="381"/>
                </a:lnTo>
                <a:lnTo>
                  <a:pt x="304926" y="0"/>
                </a:lnTo>
                <a:close/>
              </a:path>
              <a:path w="539114" h="161925">
                <a:moveTo>
                  <a:pt x="44042" y="91866"/>
                </a:moveTo>
                <a:lnTo>
                  <a:pt x="43434" y="92582"/>
                </a:lnTo>
                <a:lnTo>
                  <a:pt x="43623" y="92582"/>
                </a:lnTo>
                <a:lnTo>
                  <a:pt x="44042" y="91866"/>
                </a:lnTo>
                <a:close/>
              </a:path>
            </a:pathLst>
          </a:custGeom>
          <a:solidFill>
            <a:srgbClr val="000000"/>
          </a:solidFill>
        </p:spPr>
        <p:txBody>
          <a:bodyPr wrap="square" lIns="0" tIns="0" rIns="0" bIns="0" rtlCol="0"/>
          <a:lstStyle/>
          <a:p>
            <a:endParaRPr/>
          </a:p>
        </p:txBody>
      </p:sp>
      <p:sp>
        <p:nvSpPr>
          <p:cNvPr id="76" name="object 42"/>
          <p:cNvSpPr/>
          <p:nvPr/>
        </p:nvSpPr>
        <p:spPr>
          <a:xfrm>
            <a:off x="5284350" y="4797678"/>
            <a:ext cx="1225550" cy="235585"/>
          </a:xfrm>
          <a:custGeom>
            <a:avLst/>
            <a:gdLst/>
            <a:ahLst/>
            <a:cxnLst/>
            <a:rect l="l" t="t" r="r" b="b"/>
            <a:pathLst>
              <a:path w="1225550" h="235585">
                <a:moveTo>
                  <a:pt x="12573" y="0"/>
                </a:moveTo>
                <a:lnTo>
                  <a:pt x="0" y="1016"/>
                </a:lnTo>
                <a:lnTo>
                  <a:pt x="762" y="11811"/>
                </a:lnTo>
                <a:lnTo>
                  <a:pt x="3683" y="23495"/>
                </a:lnTo>
                <a:lnTo>
                  <a:pt x="22225" y="57404"/>
                </a:lnTo>
                <a:lnTo>
                  <a:pt x="54483" y="89408"/>
                </a:lnTo>
                <a:lnTo>
                  <a:pt x="98551" y="119253"/>
                </a:lnTo>
                <a:lnTo>
                  <a:pt x="133858" y="137922"/>
                </a:lnTo>
                <a:lnTo>
                  <a:pt x="173355" y="155448"/>
                </a:lnTo>
                <a:lnTo>
                  <a:pt x="216535" y="171577"/>
                </a:lnTo>
                <a:lnTo>
                  <a:pt x="263016" y="186309"/>
                </a:lnTo>
                <a:lnTo>
                  <a:pt x="312420" y="199517"/>
                </a:lnTo>
                <a:lnTo>
                  <a:pt x="390778" y="215900"/>
                </a:lnTo>
                <a:lnTo>
                  <a:pt x="445515" y="224155"/>
                </a:lnTo>
                <a:lnTo>
                  <a:pt x="501523" y="230378"/>
                </a:lnTo>
                <a:lnTo>
                  <a:pt x="558419" y="234188"/>
                </a:lnTo>
                <a:lnTo>
                  <a:pt x="615823" y="235585"/>
                </a:lnTo>
                <a:lnTo>
                  <a:pt x="644525" y="235331"/>
                </a:lnTo>
                <a:lnTo>
                  <a:pt x="701675" y="232664"/>
                </a:lnTo>
                <a:lnTo>
                  <a:pt x="758189" y="227711"/>
                </a:lnTo>
                <a:lnTo>
                  <a:pt x="795371" y="222885"/>
                </a:lnTo>
                <a:lnTo>
                  <a:pt x="615950" y="222885"/>
                </a:lnTo>
                <a:lnTo>
                  <a:pt x="587501" y="222504"/>
                </a:lnTo>
                <a:lnTo>
                  <a:pt x="530987" y="219964"/>
                </a:lnTo>
                <a:lnTo>
                  <a:pt x="474852" y="214884"/>
                </a:lnTo>
                <a:lnTo>
                  <a:pt x="393319" y="203327"/>
                </a:lnTo>
                <a:lnTo>
                  <a:pt x="340868" y="193040"/>
                </a:lnTo>
                <a:lnTo>
                  <a:pt x="290830" y="180975"/>
                </a:lnTo>
                <a:lnTo>
                  <a:pt x="243332" y="167132"/>
                </a:lnTo>
                <a:lnTo>
                  <a:pt x="199136" y="151892"/>
                </a:lnTo>
                <a:lnTo>
                  <a:pt x="158496" y="135255"/>
                </a:lnTo>
                <a:lnTo>
                  <a:pt x="121793" y="117602"/>
                </a:lnTo>
                <a:lnTo>
                  <a:pt x="75691" y="89408"/>
                </a:lnTo>
                <a:lnTo>
                  <a:pt x="41275" y="60071"/>
                </a:lnTo>
                <a:lnTo>
                  <a:pt x="16001" y="20447"/>
                </a:lnTo>
                <a:lnTo>
                  <a:pt x="13588" y="10795"/>
                </a:lnTo>
                <a:lnTo>
                  <a:pt x="12573" y="0"/>
                </a:lnTo>
                <a:close/>
              </a:path>
              <a:path w="1225550" h="235585">
                <a:moveTo>
                  <a:pt x="1180195" y="71162"/>
                </a:moveTo>
                <a:lnTo>
                  <a:pt x="1142111" y="99695"/>
                </a:lnTo>
                <a:lnTo>
                  <a:pt x="1092327" y="127127"/>
                </a:lnTo>
                <a:lnTo>
                  <a:pt x="1053591" y="144145"/>
                </a:lnTo>
                <a:lnTo>
                  <a:pt x="1011047" y="160020"/>
                </a:lnTo>
                <a:lnTo>
                  <a:pt x="965200" y="174498"/>
                </a:lnTo>
                <a:lnTo>
                  <a:pt x="916432" y="187452"/>
                </a:lnTo>
                <a:lnTo>
                  <a:pt x="838708" y="203454"/>
                </a:lnTo>
                <a:lnTo>
                  <a:pt x="784606" y="211709"/>
                </a:lnTo>
                <a:lnTo>
                  <a:pt x="729107" y="217805"/>
                </a:lnTo>
                <a:lnTo>
                  <a:pt x="672719" y="221615"/>
                </a:lnTo>
                <a:lnTo>
                  <a:pt x="615950" y="222885"/>
                </a:lnTo>
                <a:lnTo>
                  <a:pt x="795371" y="222885"/>
                </a:lnTo>
                <a:lnTo>
                  <a:pt x="840739" y="216027"/>
                </a:lnTo>
                <a:lnTo>
                  <a:pt x="893572" y="205613"/>
                </a:lnTo>
                <a:lnTo>
                  <a:pt x="944245" y="193421"/>
                </a:lnTo>
                <a:lnTo>
                  <a:pt x="992251" y="179578"/>
                </a:lnTo>
                <a:lnTo>
                  <a:pt x="1037082" y="164211"/>
                </a:lnTo>
                <a:lnTo>
                  <a:pt x="1078357" y="147574"/>
                </a:lnTo>
                <a:lnTo>
                  <a:pt x="1115822" y="129540"/>
                </a:lnTo>
                <a:lnTo>
                  <a:pt x="1148841" y="110490"/>
                </a:lnTo>
                <a:lnTo>
                  <a:pt x="1188974" y="80391"/>
                </a:lnTo>
                <a:lnTo>
                  <a:pt x="1189482" y="80010"/>
                </a:lnTo>
                <a:lnTo>
                  <a:pt x="1189863" y="79502"/>
                </a:lnTo>
                <a:lnTo>
                  <a:pt x="1194910" y="72120"/>
                </a:lnTo>
                <a:lnTo>
                  <a:pt x="1194447" y="71882"/>
                </a:lnTo>
                <a:lnTo>
                  <a:pt x="1179702" y="71882"/>
                </a:lnTo>
                <a:lnTo>
                  <a:pt x="1180195" y="71162"/>
                </a:lnTo>
                <a:close/>
              </a:path>
              <a:path w="1225550" h="235585">
                <a:moveTo>
                  <a:pt x="1224920" y="54991"/>
                </a:moveTo>
                <a:lnTo>
                  <a:pt x="1191260" y="54991"/>
                </a:lnTo>
                <a:lnTo>
                  <a:pt x="1201674" y="62230"/>
                </a:lnTo>
                <a:lnTo>
                  <a:pt x="1194910" y="72120"/>
                </a:lnTo>
                <a:lnTo>
                  <a:pt x="1224534" y="87376"/>
                </a:lnTo>
                <a:lnTo>
                  <a:pt x="1224920" y="54991"/>
                </a:lnTo>
                <a:close/>
              </a:path>
              <a:path w="1225550" h="235585">
                <a:moveTo>
                  <a:pt x="1191260" y="54991"/>
                </a:moveTo>
                <a:lnTo>
                  <a:pt x="1183544" y="66267"/>
                </a:lnTo>
                <a:lnTo>
                  <a:pt x="1194910" y="72120"/>
                </a:lnTo>
                <a:lnTo>
                  <a:pt x="1201674" y="62230"/>
                </a:lnTo>
                <a:lnTo>
                  <a:pt x="1191260" y="54991"/>
                </a:lnTo>
                <a:close/>
              </a:path>
              <a:path w="1225550" h="235585">
                <a:moveTo>
                  <a:pt x="1180846" y="70612"/>
                </a:moveTo>
                <a:lnTo>
                  <a:pt x="1180195" y="71162"/>
                </a:lnTo>
                <a:lnTo>
                  <a:pt x="1179702" y="71882"/>
                </a:lnTo>
                <a:lnTo>
                  <a:pt x="1180846" y="70612"/>
                </a:lnTo>
                <a:close/>
              </a:path>
              <a:path w="1225550" h="235585">
                <a:moveTo>
                  <a:pt x="1191981" y="70612"/>
                </a:moveTo>
                <a:lnTo>
                  <a:pt x="1180846" y="70612"/>
                </a:lnTo>
                <a:lnTo>
                  <a:pt x="1179702" y="71882"/>
                </a:lnTo>
                <a:lnTo>
                  <a:pt x="1194447" y="71882"/>
                </a:lnTo>
                <a:lnTo>
                  <a:pt x="1191981" y="70612"/>
                </a:lnTo>
                <a:close/>
              </a:path>
              <a:path w="1225550" h="235585">
                <a:moveTo>
                  <a:pt x="1183544" y="66267"/>
                </a:moveTo>
                <a:lnTo>
                  <a:pt x="1180195" y="71162"/>
                </a:lnTo>
                <a:lnTo>
                  <a:pt x="1180846" y="70612"/>
                </a:lnTo>
                <a:lnTo>
                  <a:pt x="1191981" y="70612"/>
                </a:lnTo>
                <a:lnTo>
                  <a:pt x="1183544" y="66267"/>
                </a:lnTo>
                <a:close/>
              </a:path>
              <a:path w="1225550" h="235585">
                <a:moveTo>
                  <a:pt x="1225550" y="2159"/>
                </a:moveTo>
                <a:lnTo>
                  <a:pt x="1156715" y="52451"/>
                </a:lnTo>
                <a:lnTo>
                  <a:pt x="1183544" y="66267"/>
                </a:lnTo>
                <a:lnTo>
                  <a:pt x="1191260" y="54991"/>
                </a:lnTo>
                <a:lnTo>
                  <a:pt x="1224920" y="54991"/>
                </a:lnTo>
                <a:lnTo>
                  <a:pt x="1225550" y="2159"/>
                </a:lnTo>
                <a:close/>
              </a:path>
              <a:path w="1225550" h="235585">
                <a:moveTo>
                  <a:pt x="13399" y="10037"/>
                </a:moveTo>
                <a:lnTo>
                  <a:pt x="13462" y="10795"/>
                </a:lnTo>
                <a:lnTo>
                  <a:pt x="13399" y="10037"/>
                </a:lnTo>
                <a:close/>
              </a:path>
              <a:path w="1225550" h="235585">
                <a:moveTo>
                  <a:pt x="13378" y="9779"/>
                </a:moveTo>
                <a:lnTo>
                  <a:pt x="13399" y="10037"/>
                </a:lnTo>
                <a:lnTo>
                  <a:pt x="13378" y="9779"/>
                </a:lnTo>
                <a:close/>
              </a:path>
            </a:pathLst>
          </a:custGeom>
          <a:solidFill>
            <a:srgbClr val="000000"/>
          </a:solidFill>
        </p:spPr>
        <p:txBody>
          <a:bodyPr wrap="square" lIns="0" tIns="0" rIns="0" bIns="0" rtlCol="0"/>
          <a:lstStyle/>
          <a:p>
            <a:endParaRPr/>
          </a:p>
        </p:txBody>
      </p:sp>
      <p:sp>
        <p:nvSpPr>
          <p:cNvPr id="77" name="object 43"/>
          <p:cNvSpPr/>
          <p:nvPr/>
        </p:nvSpPr>
        <p:spPr>
          <a:xfrm>
            <a:off x="7051936" y="44180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34"/>
                </a:lnTo>
                <a:lnTo>
                  <a:pt x="275405" y="242364"/>
                </a:lnTo>
                <a:lnTo>
                  <a:pt x="242419" y="275368"/>
                </a:lnTo>
                <a:lnTo>
                  <a:pt x="200582"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78" name="object 44"/>
          <p:cNvSpPr/>
          <p:nvPr/>
        </p:nvSpPr>
        <p:spPr>
          <a:xfrm>
            <a:off x="8271136" y="44180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34"/>
                </a:lnTo>
                <a:lnTo>
                  <a:pt x="275405" y="242364"/>
                </a:lnTo>
                <a:lnTo>
                  <a:pt x="242419" y="275368"/>
                </a:lnTo>
                <a:lnTo>
                  <a:pt x="200582"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79" name="object 45"/>
          <p:cNvSpPr/>
          <p:nvPr/>
        </p:nvSpPr>
        <p:spPr>
          <a:xfrm>
            <a:off x="7661536" y="4418076"/>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34"/>
                </a:lnTo>
                <a:lnTo>
                  <a:pt x="275405" y="242364"/>
                </a:lnTo>
                <a:lnTo>
                  <a:pt x="242419" y="275368"/>
                </a:lnTo>
                <a:lnTo>
                  <a:pt x="200582" y="297021"/>
                </a:lnTo>
                <a:lnTo>
                  <a:pt x="152400" y="304800"/>
                </a:lnTo>
                <a:lnTo>
                  <a:pt x="104217" y="297021"/>
                </a:lnTo>
                <a:lnTo>
                  <a:pt x="62380" y="275368"/>
                </a:lnTo>
                <a:lnTo>
                  <a:pt x="29394" y="242364"/>
                </a:lnTo>
                <a:lnTo>
                  <a:pt x="7766" y="200534"/>
                </a:lnTo>
                <a:lnTo>
                  <a:pt x="0" y="152400"/>
                </a:lnTo>
                <a:close/>
              </a:path>
            </a:pathLst>
          </a:custGeom>
          <a:ln w="9525">
            <a:solidFill>
              <a:srgbClr val="000000"/>
            </a:solidFill>
          </a:ln>
        </p:spPr>
        <p:txBody>
          <a:bodyPr wrap="square" lIns="0" tIns="0" rIns="0" bIns="0" rtlCol="0"/>
          <a:lstStyle/>
          <a:p>
            <a:endParaRPr/>
          </a:p>
        </p:txBody>
      </p:sp>
      <p:sp>
        <p:nvSpPr>
          <p:cNvPr id="80" name="object 46"/>
          <p:cNvSpPr/>
          <p:nvPr/>
        </p:nvSpPr>
        <p:spPr>
          <a:xfrm>
            <a:off x="7356736" y="4532248"/>
            <a:ext cx="304800" cy="76200"/>
          </a:xfrm>
          <a:custGeom>
            <a:avLst/>
            <a:gdLst/>
            <a:ahLst/>
            <a:cxnLst/>
            <a:rect l="l" t="t" r="r" b="b"/>
            <a:pathLst>
              <a:path w="304800" h="76200">
                <a:moveTo>
                  <a:pt x="228600" y="0"/>
                </a:moveTo>
                <a:lnTo>
                  <a:pt x="228600" y="76200"/>
                </a:lnTo>
                <a:lnTo>
                  <a:pt x="292100" y="44450"/>
                </a:lnTo>
                <a:lnTo>
                  <a:pt x="241300" y="44450"/>
                </a:lnTo>
                <a:lnTo>
                  <a:pt x="241300" y="31750"/>
                </a:lnTo>
                <a:lnTo>
                  <a:pt x="292100" y="31750"/>
                </a:lnTo>
                <a:lnTo>
                  <a:pt x="228600" y="0"/>
                </a:lnTo>
                <a:close/>
              </a:path>
              <a:path w="304800" h="76200">
                <a:moveTo>
                  <a:pt x="228600" y="31750"/>
                </a:moveTo>
                <a:lnTo>
                  <a:pt x="0" y="31750"/>
                </a:lnTo>
                <a:lnTo>
                  <a:pt x="0" y="44450"/>
                </a:lnTo>
                <a:lnTo>
                  <a:pt x="228600" y="44450"/>
                </a:lnTo>
                <a:lnTo>
                  <a:pt x="228600" y="31750"/>
                </a:lnTo>
                <a:close/>
              </a:path>
              <a:path w="304800" h="76200">
                <a:moveTo>
                  <a:pt x="292100" y="31750"/>
                </a:moveTo>
                <a:lnTo>
                  <a:pt x="241300" y="31750"/>
                </a:lnTo>
                <a:lnTo>
                  <a:pt x="241300" y="44450"/>
                </a:lnTo>
                <a:lnTo>
                  <a:pt x="292100" y="44450"/>
                </a:lnTo>
                <a:lnTo>
                  <a:pt x="304800" y="38100"/>
                </a:lnTo>
                <a:lnTo>
                  <a:pt x="292100" y="31750"/>
                </a:lnTo>
                <a:close/>
              </a:path>
            </a:pathLst>
          </a:custGeom>
          <a:solidFill>
            <a:srgbClr val="000000"/>
          </a:solidFill>
        </p:spPr>
        <p:txBody>
          <a:bodyPr wrap="square" lIns="0" tIns="0" rIns="0" bIns="0" rtlCol="0"/>
          <a:lstStyle/>
          <a:p>
            <a:endParaRPr/>
          </a:p>
        </p:txBody>
      </p:sp>
      <p:sp>
        <p:nvSpPr>
          <p:cNvPr id="81" name="object 47"/>
          <p:cNvSpPr/>
          <p:nvPr/>
        </p:nvSpPr>
        <p:spPr>
          <a:xfrm>
            <a:off x="7966336" y="4532248"/>
            <a:ext cx="304800" cy="76200"/>
          </a:xfrm>
          <a:custGeom>
            <a:avLst/>
            <a:gdLst/>
            <a:ahLst/>
            <a:cxnLst/>
            <a:rect l="l" t="t" r="r" b="b"/>
            <a:pathLst>
              <a:path w="304800" h="76200">
                <a:moveTo>
                  <a:pt x="228600" y="0"/>
                </a:moveTo>
                <a:lnTo>
                  <a:pt x="228600" y="76200"/>
                </a:lnTo>
                <a:lnTo>
                  <a:pt x="292100" y="44450"/>
                </a:lnTo>
                <a:lnTo>
                  <a:pt x="241300" y="44450"/>
                </a:lnTo>
                <a:lnTo>
                  <a:pt x="241300" y="31750"/>
                </a:lnTo>
                <a:lnTo>
                  <a:pt x="292100" y="31750"/>
                </a:lnTo>
                <a:lnTo>
                  <a:pt x="228600" y="0"/>
                </a:lnTo>
                <a:close/>
              </a:path>
              <a:path w="304800" h="76200">
                <a:moveTo>
                  <a:pt x="228600" y="31750"/>
                </a:moveTo>
                <a:lnTo>
                  <a:pt x="0" y="31750"/>
                </a:lnTo>
                <a:lnTo>
                  <a:pt x="0" y="44450"/>
                </a:lnTo>
                <a:lnTo>
                  <a:pt x="228600" y="44450"/>
                </a:lnTo>
                <a:lnTo>
                  <a:pt x="228600" y="31750"/>
                </a:lnTo>
                <a:close/>
              </a:path>
              <a:path w="304800" h="76200">
                <a:moveTo>
                  <a:pt x="292100" y="31750"/>
                </a:moveTo>
                <a:lnTo>
                  <a:pt x="241300" y="31750"/>
                </a:lnTo>
                <a:lnTo>
                  <a:pt x="241300" y="44450"/>
                </a:lnTo>
                <a:lnTo>
                  <a:pt x="292100" y="44450"/>
                </a:lnTo>
                <a:lnTo>
                  <a:pt x="304800" y="38100"/>
                </a:lnTo>
                <a:lnTo>
                  <a:pt x="292100" y="31750"/>
                </a:lnTo>
                <a:close/>
              </a:path>
            </a:pathLst>
          </a:custGeom>
          <a:solidFill>
            <a:srgbClr val="000000"/>
          </a:solidFill>
        </p:spPr>
        <p:txBody>
          <a:bodyPr wrap="square" lIns="0" tIns="0" rIns="0" bIns="0" rtlCol="0"/>
          <a:lstStyle/>
          <a:p>
            <a:endParaRPr/>
          </a:p>
        </p:txBody>
      </p:sp>
      <p:sp>
        <p:nvSpPr>
          <p:cNvPr id="82" name="object 48"/>
          <p:cNvSpPr/>
          <p:nvPr/>
        </p:nvSpPr>
        <p:spPr>
          <a:xfrm>
            <a:off x="7145407" y="4183760"/>
            <a:ext cx="633095" cy="236854"/>
          </a:xfrm>
          <a:custGeom>
            <a:avLst/>
            <a:gdLst/>
            <a:ahLst/>
            <a:cxnLst/>
            <a:rect l="l" t="t" r="r" b="b"/>
            <a:pathLst>
              <a:path w="633095" h="236854">
                <a:moveTo>
                  <a:pt x="0" y="153162"/>
                </a:moveTo>
                <a:lnTo>
                  <a:pt x="16890" y="236727"/>
                </a:lnTo>
                <a:lnTo>
                  <a:pt x="69915" y="177164"/>
                </a:lnTo>
                <a:lnTo>
                  <a:pt x="39497" y="177164"/>
                </a:lnTo>
                <a:lnTo>
                  <a:pt x="27304" y="173608"/>
                </a:lnTo>
                <a:lnTo>
                  <a:pt x="30821" y="161519"/>
                </a:lnTo>
                <a:lnTo>
                  <a:pt x="0" y="153162"/>
                </a:lnTo>
                <a:close/>
              </a:path>
              <a:path w="633095" h="236854">
                <a:moveTo>
                  <a:pt x="411549" y="12700"/>
                </a:moveTo>
                <a:lnTo>
                  <a:pt x="321563" y="12700"/>
                </a:lnTo>
                <a:lnTo>
                  <a:pt x="335533" y="12953"/>
                </a:lnTo>
                <a:lnTo>
                  <a:pt x="349503" y="13969"/>
                </a:lnTo>
                <a:lnTo>
                  <a:pt x="391032" y="20446"/>
                </a:lnTo>
                <a:lnTo>
                  <a:pt x="431291" y="31876"/>
                </a:lnTo>
                <a:lnTo>
                  <a:pt x="481964" y="54101"/>
                </a:lnTo>
                <a:lnTo>
                  <a:pt x="527176" y="82676"/>
                </a:lnTo>
                <a:lnTo>
                  <a:pt x="565530" y="116712"/>
                </a:lnTo>
                <a:lnTo>
                  <a:pt x="594867" y="154305"/>
                </a:lnTo>
                <a:lnTo>
                  <a:pt x="613537" y="194056"/>
                </a:lnTo>
                <a:lnTo>
                  <a:pt x="620140" y="235331"/>
                </a:lnTo>
                <a:lnTo>
                  <a:pt x="632840" y="234822"/>
                </a:lnTo>
                <a:lnTo>
                  <a:pt x="625728" y="190753"/>
                </a:lnTo>
                <a:lnTo>
                  <a:pt x="605789" y="147955"/>
                </a:lnTo>
                <a:lnTo>
                  <a:pt x="574928" y="108203"/>
                </a:lnTo>
                <a:lnTo>
                  <a:pt x="535304" y="72897"/>
                </a:lnTo>
                <a:lnTo>
                  <a:pt x="488314" y="43052"/>
                </a:lnTo>
                <a:lnTo>
                  <a:pt x="435990" y="20065"/>
                </a:lnTo>
                <a:lnTo>
                  <a:pt x="411549" y="12700"/>
                </a:lnTo>
                <a:close/>
              </a:path>
              <a:path w="633095" h="236854">
                <a:moveTo>
                  <a:pt x="30821" y="161519"/>
                </a:moveTo>
                <a:lnTo>
                  <a:pt x="27304" y="173608"/>
                </a:lnTo>
                <a:lnTo>
                  <a:pt x="39497" y="177164"/>
                </a:lnTo>
                <a:lnTo>
                  <a:pt x="42900" y="165481"/>
                </a:lnTo>
                <a:lnTo>
                  <a:pt x="42672" y="165481"/>
                </a:lnTo>
                <a:lnTo>
                  <a:pt x="42974" y="164814"/>
                </a:lnTo>
                <a:lnTo>
                  <a:pt x="30821" y="161519"/>
                </a:lnTo>
                <a:close/>
              </a:path>
              <a:path w="633095" h="236854">
                <a:moveTo>
                  <a:pt x="43085" y="164844"/>
                </a:moveTo>
                <a:lnTo>
                  <a:pt x="39497" y="177164"/>
                </a:lnTo>
                <a:lnTo>
                  <a:pt x="69915" y="177164"/>
                </a:lnTo>
                <a:lnTo>
                  <a:pt x="73532" y="173100"/>
                </a:lnTo>
                <a:lnTo>
                  <a:pt x="43085" y="164844"/>
                </a:lnTo>
                <a:close/>
              </a:path>
              <a:path w="633095" h="236854">
                <a:moveTo>
                  <a:pt x="42974" y="164814"/>
                </a:moveTo>
                <a:lnTo>
                  <a:pt x="42672" y="165481"/>
                </a:lnTo>
                <a:lnTo>
                  <a:pt x="43038" y="164844"/>
                </a:lnTo>
                <a:close/>
              </a:path>
              <a:path w="633095" h="236854">
                <a:moveTo>
                  <a:pt x="43045" y="164834"/>
                </a:moveTo>
                <a:lnTo>
                  <a:pt x="42672" y="165481"/>
                </a:lnTo>
                <a:lnTo>
                  <a:pt x="42900" y="165481"/>
                </a:lnTo>
                <a:lnTo>
                  <a:pt x="43085" y="164844"/>
                </a:lnTo>
                <a:close/>
              </a:path>
              <a:path w="633095" h="236854">
                <a:moveTo>
                  <a:pt x="43306" y="164083"/>
                </a:moveTo>
                <a:lnTo>
                  <a:pt x="43034" y="164682"/>
                </a:lnTo>
                <a:lnTo>
                  <a:pt x="43045" y="164834"/>
                </a:lnTo>
                <a:lnTo>
                  <a:pt x="43132" y="164682"/>
                </a:lnTo>
                <a:lnTo>
                  <a:pt x="43306" y="164083"/>
                </a:lnTo>
                <a:close/>
              </a:path>
              <a:path w="633095" h="236854">
                <a:moveTo>
                  <a:pt x="321817" y="0"/>
                </a:moveTo>
                <a:lnTo>
                  <a:pt x="278256" y="3047"/>
                </a:lnTo>
                <a:lnTo>
                  <a:pt x="235457" y="11683"/>
                </a:lnTo>
                <a:lnTo>
                  <a:pt x="181101" y="30606"/>
                </a:lnTo>
                <a:lnTo>
                  <a:pt x="131190" y="57403"/>
                </a:lnTo>
                <a:lnTo>
                  <a:pt x="87629" y="90296"/>
                </a:lnTo>
                <a:lnTo>
                  <a:pt x="59943" y="118363"/>
                </a:lnTo>
                <a:lnTo>
                  <a:pt x="31623" y="159131"/>
                </a:lnTo>
                <a:lnTo>
                  <a:pt x="30821" y="161519"/>
                </a:lnTo>
                <a:lnTo>
                  <a:pt x="42974" y="164814"/>
                </a:lnTo>
                <a:lnTo>
                  <a:pt x="43306" y="164083"/>
                </a:lnTo>
                <a:lnTo>
                  <a:pt x="43477" y="164083"/>
                </a:lnTo>
                <a:lnTo>
                  <a:pt x="69468" y="126872"/>
                </a:lnTo>
                <a:lnTo>
                  <a:pt x="115824" y="83565"/>
                </a:lnTo>
                <a:lnTo>
                  <a:pt x="161036" y="54609"/>
                </a:lnTo>
                <a:lnTo>
                  <a:pt x="211581" y="32257"/>
                </a:lnTo>
                <a:lnTo>
                  <a:pt x="252094" y="20574"/>
                </a:lnTo>
                <a:lnTo>
                  <a:pt x="293497" y="14096"/>
                </a:lnTo>
                <a:lnTo>
                  <a:pt x="321563" y="12700"/>
                </a:lnTo>
                <a:lnTo>
                  <a:pt x="411549" y="12700"/>
                </a:lnTo>
                <a:lnTo>
                  <a:pt x="408177" y="11683"/>
                </a:lnTo>
                <a:lnTo>
                  <a:pt x="365378" y="3047"/>
                </a:lnTo>
                <a:lnTo>
                  <a:pt x="336423" y="381"/>
                </a:lnTo>
                <a:lnTo>
                  <a:pt x="321817" y="0"/>
                </a:lnTo>
                <a:close/>
              </a:path>
              <a:path w="633095" h="236854">
                <a:moveTo>
                  <a:pt x="43477" y="164083"/>
                </a:moveTo>
                <a:lnTo>
                  <a:pt x="43306" y="164083"/>
                </a:lnTo>
                <a:lnTo>
                  <a:pt x="43132" y="164682"/>
                </a:lnTo>
                <a:lnTo>
                  <a:pt x="43477" y="164083"/>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程序流程图</a:t>
            </a:r>
            <a:r>
              <a:rPr lang="zh-CN" altLang="en-US" dirty="0">
                <a:latin typeface="Wingdings" panose="05000000000000000000"/>
                <a:cs typeface="Wingdings" panose="05000000000000000000"/>
              </a:rPr>
              <a:t></a:t>
            </a:r>
            <a:r>
              <a:rPr lang="zh-CN" altLang="en-US" spc="-5" dirty="0"/>
              <a:t>控制流图</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35</a:t>
            </a:fld>
            <a:endParaRPr lang="zh-CN" altLang="en-US"/>
          </a:p>
        </p:txBody>
      </p:sp>
      <p:grpSp>
        <p:nvGrpSpPr>
          <p:cNvPr id="72" name="Group 71"/>
          <p:cNvGrpSpPr/>
          <p:nvPr/>
        </p:nvGrpSpPr>
        <p:grpSpPr>
          <a:xfrm>
            <a:off x="2249401" y="1708498"/>
            <a:ext cx="8064500" cy="4606989"/>
            <a:chOff x="684212" y="1989073"/>
            <a:chExt cx="8064500" cy="4606989"/>
          </a:xfrm>
        </p:grpSpPr>
        <p:sp>
          <p:nvSpPr>
            <p:cNvPr id="73" name="object 11"/>
            <p:cNvSpPr/>
            <p:nvPr/>
          </p:nvSpPr>
          <p:spPr>
            <a:xfrm>
              <a:off x="755650" y="2565336"/>
              <a:ext cx="863600" cy="360680"/>
            </a:xfrm>
            <a:custGeom>
              <a:avLst/>
              <a:gdLst/>
              <a:ahLst/>
              <a:cxnLst/>
              <a:rect l="l" t="t" r="r" b="b"/>
              <a:pathLst>
                <a:path w="863600" h="360680">
                  <a:moveTo>
                    <a:pt x="0" y="360362"/>
                  </a:moveTo>
                  <a:lnTo>
                    <a:pt x="863600" y="360362"/>
                  </a:lnTo>
                  <a:lnTo>
                    <a:pt x="863600" y="0"/>
                  </a:lnTo>
                  <a:lnTo>
                    <a:pt x="0" y="0"/>
                  </a:lnTo>
                  <a:lnTo>
                    <a:pt x="0" y="360362"/>
                  </a:lnTo>
                  <a:close/>
                </a:path>
              </a:pathLst>
            </a:custGeom>
            <a:ln w="9525">
              <a:solidFill>
                <a:srgbClr val="000000"/>
              </a:solidFill>
            </a:ln>
          </p:spPr>
          <p:txBody>
            <a:bodyPr wrap="square" lIns="0" tIns="0" rIns="0" bIns="0" rtlCol="0"/>
            <a:lstStyle/>
            <a:p>
              <a:endParaRPr/>
            </a:p>
          </p:txBody>
        </p:sp>
        <p:sp>
          <p:nvSpPr>
            <p:cNvPr id="74" name="object 12"/>
            <p:cNvSpPr/>
            <p:nvPr/>
          </p:nvSpPr>
          <p:spPr>
            <a:xfrm>
              <a:off x="755650" y="3213036"/>
              <a:ext cx="863600" cy="360680"/>
            </a:xfrm>
            <a:custGeom>
              <a:avLst/>
              <a:gdLst/>
              <a:ahLst/>
              <a:cxnLst/>
              <a:rect l="l" t="t" r="r" b="b"/>
              <a:pathLst>
                <a:path w="863600" h="360679">
                  <a:moveTo>
                    <a:pt x="0" y="360362"/>
                  </a:moveTo>
                  <a:lnTo>
                    <a:pt x="863600" y="360362"/>
                  </a:lnTo>
                  <a:lnTo>
                    <a:pt x="863600" y="0"/>
                  </a:lnTo>
                  <a:lnTo>
                    <a:pt x="0" y="0"/>
                  </a:lnTo>
                  <a:lnTo>
                    <a:pt x="0" y="360362"/>
                  </a:lnTo>
                  <a:close/>
                </a:path>
              </a:pathLst>
            </a:custGeom>
            <a:ln w="9525">
              <a:solidFill>
                <a:srgbClr val="000000"/>
              </a:solidFill>
            </a:ln>
          </p:spPr>
          <p:txBody>
            <a:bodyPr wrap="square" lIns="0" tIns="0" rIns="0" bIns="0" rtlCol="0"/>
            <a:lstStyle/>
            <a:p>
              <a:endParaRPr/>
            </a:p>
          </p:txBody>
        </p:sp>
        <p:sp>
          <p:nvSpPr>
            <p:cNvPr id="75" name="object 13"/>
            <p:cNvSpPr/>
            <p:nvPr/>
          </p:nvSpPr>
          <p:spPr>
            <a:xfrm>
              <a:off x="1149350" y="2277998"/>
              <a:ext cx="76200" cy="287655"/>
            </a:xfrm>
            <a:custGeom>
              <a:avLst/>
              <a:gdLst/>
              <a:ahLst/>
              <a:cxnLst/>
              <a:rect l="l" t="t" r="r" b="b"/>
              <a:pathLst>
                <a:path w="76200" h="287655">
                  <a:moveTo>
                    <a:pt x="31750" y="211200"/>
                  </a:moveTo>
                  <a:lnTo>
                    <a:pt x="0" y="211200"/>
                  </a:lnTo>
                  <a:lnTo>
                    <a:pt x="38100" y="287400"/>
                  </a:lnTo>
                  <a:lnTo>
                    <a:pt x="69850" y="223900"/>
                  </a:lnTo>
                  <a:lnTo>
                    <a:pt x="31750" y="223900"/>
                  </a:lnTo>
                  <a:lnTo>
                    <a:pt x="31750" y="211200"/>
                  </a:lnTo>
                  <a:close/>
                </a:path>
                <a:path w="76200" h="287655">
                  <a:moveTo>
                    <a:pt x="44450" y="0"/>
                  </a:moveTo>
                  <a:lnTo>
                    <a:pt x="31750" y="0"/>
                  </a:lnTo>
                  <a:lnTo>
                    <a:pt x="31750" y="223900"/>
                  </a:lnTo>
                  <a:lnTo>
                    <a:pt x="44450" y="223900"/>
                  </a:lnTo>
                  <a:lnTo>
                    <a:pt x="44450" y="0"/>
                  </a:lnTo>
                  <a:close/>
                </a:path>
                <a:path w="76200" h="287655">
                  <a:moveTo>
                    <a:pt x="76200" y="211200"/>
                  </a:moveTo>
                  <a:lnTo>
                    <a:pt x="44450" y="211200"/>
                  </a:lnTo>
                  <a:lnTo>
                    <a:pt x="44450" y="223900"/>
                  </a:lnTo>
                  <a:lnTo>
                    <a:pt x="69850" y="223900"/>
                  </a:lnTo>
                  <a:lnTo>
                    <a:pt x="76200" y="211200"/>
                  </a:lnTo>
                  <a:close/>
                </a:path>
              </a:pathLst>
            </a:custGeom>
            <a:solidFill>
              <a:srgbClr val="000000"/>
            </a:solidFill>
          </p:spPr>
          <p:txBody>
            <a:bodyPr wrap="square" lIns="0" tIns="0" rIns="0" bIns="0" rtlCol="0"/>
            <a:lstStyle/>
            <a:p>
              <a:endParaRPr/>
            </a:p>
          </p:txBody>
        </p:sp>
        <p:sp>
          <p:nvSpPr>
            <p:cNvPr id="76" name="object 14"/>
            <p:cNvSpPr/>
            <p:nvPr/>
          </p:nvSpPr>
          <p:spPr>
            <a:xfrm>
              <a:off x="1149350" y="2925698"/>
              <a:ext cx="76200" cy="287655"/>
            </a:xfrm>
            <a:custGeom>
              <a:avLst/>
              <a:gdLst/>
              <a:ahLst/>
              <a:cxnLst/>
              <a:rect l="l" t="t" r="r" b="b"/>
              <a:pathLst>
                <a:path w="76200" h="287655">
                  <a:moveTo>
                    <a:pt x="31750" y="211200"/>
                  </a:moveTo>
                  <a:lnTo>
                    <a:pt x="0" y="211200"/>
                  </a:lnTo>
                  <a:lnTo>
                    <a:pt x="38100" y="287400"/>
                  </a:lnTo>
                  <a:lnTo>
                    <a:pt x="69850" y="223900"/>
                  </a:lnTo>
                  <a:lnTo>
                    <a:pt x="31750" y="223900"/>
                  </a:lnTo>
                  <a:lnTo>
                    <a:pt x="31750" y="211200"/>
                  </a:lnTo>
                  <a:close/>
                </a:path>
                <a:path w="76200" h="287655">
                  <a:moveTo>
                    <a:pt x="44450" y="0"/>
                  </a:moveTo>
                  <a:lnTo>
                    <a:pt x="31750" y="0"/>
                  </a:lnTo>
                  <a:lnTo>
                    <a:pt x="31750" y="223900"/>
                  </a:lnTo>
                  <a:lnTo>
                    <a:pt x="44450" y="223900"/>
                  </a:lnTo>
                  <a:lnTo>
                    <a:pt x="44450" y="0"/>
                  </a:lnTo>
                  <a:close/>
                </a:path>
                <a:path w="76200" h="287655">
                  <a:moveTo>
                    <a:pt x="76200" y="211200"/>
                  </a:moveTo>
                  <a:lnTo>
                    <a:pt x="44450" y="211200"/>
                  </a:lnTo>
                  <a:lnTo>
                    <a:pt x="44450" y="223900"/>
                  </a:lnTo>
                  <a:lnTo>
                    <a:pt x="69850" y="223900"/>
                  </a:lnTo>
                  <a:lnTo>
                    <a:pt x="76200" y="211200"/>
                  </a:lnTo>
                  <a:close/>
                </a:path>
              </a:pathLst>
            </a:custGeom>
            <a:solidFill>
              <a:srgbClr val="000000"/>
            </a:solidFill>
          </p:spPr>
          <p:txBody>
            <a:bodyPr wrap="square" lIns="0" tIns="0" rIns="0" bIns="0" rtlCol="0"/>
            <a:lstStyle/>
            <a:p>
              <a:endParaRPr/>
            </a:p>
          </p:txBody>
        </p:sp>
        <p:sp>
          <p:nvSpPr>
            <p:cNvPr id="77" name="object 15"/>
            <p:cNvSpPr/>
            <p:nvPr/>
          </p:nvSpPr>
          <p:spPr>
            <a:xfrm>
              <a:off x="1150518" y="3573398"/>
              <a:ext cx="76200" cy="287655"/>
            </a:xfrm>
            <a:custGeom>
              <a:avLst/>
              <a:gdLst/>
              <a:ahLst/>
              <a:cxnLst/>
              <a:rect l="l" t="t" r="r" b="b"/>
              <a:pathLst>
                <a:path w="76200" h="287654">
                  <a:moveTo>
                    <a:pt x="31743" y="211243"/>
                  </a:moveTo>
                  <a:lnTo>
                    <a:pt x="0" y="211455"/>
                  </a:lnTo>
                  <a:lnTo>
                    <a:pt x="38519" y="287400"/>
                  </a:lnTo>
                  <a:lnTo>
                    <a:pt x="69815" y="223900"/>
                  </a:lnTo>
                  <a:lnTo>
                    <a:pt x="31813" y="223900"/>
                  </a:lnTo>
                  <a:lnTo>
                    <a:pt x="31743" y="211243"/>
                  </a:lnTo>
                  <a:close/>
                </a:path>
                <a:path w="76200" h="287654">
                  <a:moveTo>
                    <a:pt x="44443" y="211158"/>
                  </a:moveTo>
                  <a:lnTo>
                    <a:pt x="31743" y="211243"/>
                  </a:lnTo>
                  <a:lnTo>
                    <a:pt x="31813" y="223900"/>
                  </a:lnTo>
                  <a:lnTo>
                    <a:pt x="44513" y="223900"/>
                  </a:lnTo>
                  <a:lnTo>
                    <a:pt x="44443" y="211158"/>
                  </a:lnTo>
                  <a:close/>
                </a:path>
                <a:path w="76200" h="287654">
                  <a:moveTo>
                    <a:pt x="76200" y="210946"/>
                  </a:moveTo>
                  <a:lnTo>
                    <a:pt x="44443" y="211158"/>
                  </a:lnTo>
                  <a:lnTo>
                    <a:pt x="44513" y="223900"/>
                  </a:lnTo>
                  <a:lnTo>
                    <a:pt x="69815" y="223900"/>
                  </a:lnTo>
                  <a:lnTo>
                    <a:pt x="76200" y="210946"/>
                  </a:lnTo>
                  <a:close/>
                </a:path>
                <a:path w="76200" h="287654">
                  <a:moveTo>
                    <a:pt x="43281" y="0"/>
                  </a:moveTo>
                  <a:lnTo>
                    <a:pt x="30581" y="126"/>
                  </a:lnTo>
                  <a:lnTo>
                    <a:pt x="31743" y="211243"/>
                  </a:lnTo>
                  <a:lnTo>
                    <a:pt x="44443" y="211158"/>
                  </a:lnTo>
                  <a:lnTo>
                    <a:pt x="43281" y="0"/>
                  </a:lnTo>
                  <a:close/>
                </a:path>
              </a:pathLst>
            </a:custGeom>
            <a:solidFill>
              <a:srgbClr val="000000"/>
            </a:solidFill>
          </p:spPr>
          <p:txBody>
            <a:bodyPr wrap="square" lIns="0" tIns="0" rIns="0" bIns="0" rtlCol="0"/>
            <a:lstStyle/>
            <a:p>
              <a:endParaRPr/>
            </a:p>
          </p:txBody>
        </p:sp>
        <p:sp>
          <p:nvSpPr>
            <p:cNvPr id="78" name="object 16"/>
            <p:cNvSpPr/>
            <p:nvPr/>
          </p:nvSpPr>
          <p:spPr>
            <a:xfrm>
              <a:off x="2722626" y="2276475"/>
              <a:ext cx="1079500" cy="431800"/>
            </a:xfrm>
            <a:custGeom>
              <a:avLst/>
              <a:gdLst/>
              <a:ahLst/>
              <a:cxnLst/>
              <a:rect l="l" t="t" r="r" b="b"/>
              <a:pathLst>
                <a:path w="1079500" h="431800">
                  <a:moveTo>
                    <a:pt x="0" y="215900"/>
                  </a:moveTo>
                  <a:lnTo>
                    <a:pt x="539750" y="0"/>
                  </a:lnTo>
                  <a:lnTo>
                    <a:pt x="1079500" y="215900"/>
                  </a:lnTo>
                  <a:lnTo>
                    <a:pt x="539750" y="431800"/>
                  </a:lnTo>
                  <a:lnTo>
                    <a:pt x="0" y="215900"/>
                  </a:lnTo>
                  <a:close/>
                </a:path>
              </a:pathLst>
            </a:custGeom>
            <a:ln w="9525">
              <a:solidFill>
                <a:srgbClr val="000000"/>
              </a:solidFill>
            </a:ln>
          </p:spPr>
          <p:txBody>
            <a:bodyPr wrap="square" lIns="0" tIns="0" rIns="0" bIns="0" rtlCol="0"/>
            <a:lstStyle/>
            <a:p>
              <a:endParaRPr/>
            </a:p>
          </p:txBody>
        </p:sp>
        <p:sp>
          <p:nvSpPr>
            <p:cNvPr id="79" name="object 17"/>
            <p:cNvSpPr/>
            <p:nvPr/>
          </p:nvSpPr>
          <p:spPr>
            <a:xfrm>
              <a:off x="2146300" y="2997136"/>
              <a:ext cx="863600" cy="360680"/>
            </a:xfrm>
            <a:custGeom>
              <a:avLst/>
              <a:gdLst/>
              <a:ahLst/>
              <a:cxnLst/>
              <a:rect l="l" t="t" r="r" b="b"/>
              <a:pathLst>
                <a:path w="863600" h="360679">
                  <a:moveTo>
                    <a:pt x="0" y="360362"/>
                  </a:moveTo>
                  <a:lnTo>
                    <a:pt x="863600" y="360362"/>
                  </a:lnTo>
                  <a:lnTo>
                    <a:pt x="863600" y="0"/>
                  </a:lnTo>
                  <a:lnTo>
                    <a:pt x="0" y="0"/>
                  </a:lnTo>
                  <a:lnTo>
                    <a:pt x="0" y="360362"/>
                  </a:lnTo>
                  <a:close/>
                </a:path>
              </a:pathLst>
            </a:custGeom>
            <a:ln w="9525">
              <a:solidFill>
                <a:srgbClr val="000000"/>
              </a:solidFill>
            </a:ln>
          </p:spPr>
          <p:txBody>
            <a:bodyPr wrap="square" lIns="0" tIns="0" rIns="0" bIns="0" rtlCol="0"/>
            <a:lstStyle/>
            <a:p>
              <a:endParaRPr/>
            </a:p>
          </p:txBody>
        </p:sp>
        <p:sp>
          <p:nvSpPr>
            <p:cNvPr id="80" name="object 18"/>
            <p:cNvSpPr/>
            <p:nvPr/>
          </p:nvSpPr>
          <p:spPr>
            <a:xfrm>
              <a:off x="3514725" y="2997136"/>
              <a:ext cx="863600" cy="360680"/>
            </a:xfrm>
            <a:custGeom>
              <a:avLst/>
              <a:gdLst/>
              <a:ahLst/>
              <a:cxnLst/>
              <a:rect l="l" t="t" r="r" b="b"/>
              <a:pathLst>
                <a:path w="863600" h="360679">
                  <a:moveTo>
                    <a:pt x="0" y="360362"/>
                  </a:moveTo>
                  <a:lnTo>
                    <a:pt x="863600" y="360362"/>
                  </a:lnTo>
                  <a:lnTo>
                    <a:pt x="863600" y="0"/>
                  </a:lnTo>
                  <a:lnTo>
                    <a:pt x="0" y="0"/>
                  </a:lnTo>
                  <a:lnTo>
                    <a:pt x="0" y="360362"/>
                  </a:lnTo>
                  <a:close/>
                </a:path>
              </a:pathLst>
            </a:custGeom>
            <a:ln w="9525">
              <a:solidFill>
                <a:srgbClr val="000000"/>
              </a:solidFill>
            </a:ln>
          </p:spPr>
          <p:txBody>
            <a:bodyPr wrap="square" lIns="0" tIns="0" rIns="0" bIns="0" rtlCol="0"/>
            <a:lstStyle/>
            <a:p>
              <a:endParaRPr/>
            </a:p>
          </p:txBody>
        </p:sp>
        <p:sp>
          <p:nvSpPr>
            <p:cNvPr id="81" name="object 19"/>
            <p:cNvSpPr/>
            <p:nvPr/>
          </p:nvSpPr>
          <p:spPr>
            <a:xfrm>
              <a:off x="2540000" y="2486025"/>
              <a:ext cx="182880" cy="511175"/>
            </a:xfrm>
            <a:custGeom>
              <a:avLst/>
              <a:gdLst/>
              <a:ahLst/>
              <a:cxnLst/>
              <a:rect l="l" t="t" r="r" b="b"/>
              <a:pathLst>
                <a:path w="182880" h="511175">
                  <a:moveTo>
                    <a:pt x="31750" y="434975"/>
                  </a:moveTo>
                  <a:lnTo>
                    <a:pt x="0" y="434975"/>
                  </a:lnTo>
                  <a:lnTo>
                    <a:pt x="38100" y="511175"/>
                  </a:lnTo>
                  <a:lnTo>
                    <a:pt x="69850" y="447675"/>
                  </a:lnTo>
                  <a:lnTo>
                    <a:pt x="31750" y="447675"/>
                  </a:lnTo>
                  <a:lnTo>
                    <a:pt x="31750" y="434975"/>
                  </a:lnTo>
                  <a:close/>
                </a:path>
                <a:path w="182880" h="511175">
                  <a:moveTo>
                    <a:pt x="182625" y="0"/>
                  </a:moveTo>
                  <a:lnTo>
                    <a:pt x="31750" y="0"/>
                  </a:lnTo>
                  <a:lnTo>
                    <a:pt x="31750" y="447675"/>
                  </a:lnTo>
                  <a:lnTo>
                    <a:pt x="44450" y="447675"/>
                  </a:lnTo>
                  <a:lnTo>
                    <a:pt x="44450" y="12700"/>
                  </a:lnTo>
                  <a:lnTo>
                    <a:pt x="38100" y="12700"/>
                  </a:lnTo>
                  <a:lnTo>
                    <a:pt x="44450" y="6350"/>
                  </a:lnTo>
                  <a:lnTo>
                    <a:pt x="182625" y="6350"/>
                  </a:lnTo>
                  <a:lnTo>
                    <a:pt x="182625" y="0"/>
                  </a:lnTo>
                  <a:close/>
                </a:path>
                <a:path w="182880" h="511175">
                  <a:moveTo>
                    <a:pt x="76200" y="434975"/>
                  </a:moveTo>
                  <a:lnTo>
                    <a:pt x="44450" y="434975"/>
                  </a:lnTo>
                  <a:lnTo>
                    <a:pt x="44450" y="447675"/>
                  </a:lnTo>
                  <a:lnTo>
                    <a:pt x="69850" y="447675"/>
                  </a:lnTo>
                  <a:lnTo>
                    <a:pt x="76200" y="434975"/>
                  </a:lnTo>
                  <a:close/>
                </a:path>
                <a:path w="182880" h="511175">
                  <a:moveTo>
                    <a:pt x="44450" y="6350"/>
                  </a:moveTo>
                  <a:lnTo>
                    <a:pt x="38100" y="12700"/>
                  </a:lnTo>
                  <a:lnTo>
                    <a:pt x="44450" y="12700"/>
                  </a:lnTo>
                  <a:lnTo>
                    <a:pt x="44450" y="6350"/>
                  </a:lnTo>
                  <a:close/>
                </a:path>
                <a:path w="182880" h="511175">
                  <a:moveTo>
                    <a:pt x="182625" y="6350"/>
                  </a:moveTo>
                  <a:lnTo>
                    <a:pt x="44450" y="6350"/>
                  </a:lnTo>
                  <a:lnTo>
                    <a:pt x="44450" y="12700"/>
                  </a:lnTo>
                  <a:lnTo>
                    <a:pt x="182625" y="12700"/>
                  </a:lnTo>
                  <a:lnTo>
                    <a:pt x="182625" y="6350"/>
                  </a:lnTo>
                  <a:close/>
                </a:path>
              </a:pathLst>
            </a:custGeom>
            <a:solidFill>
              <a:srgbClr val="000000"/>
            </a:solidFill>
          </p:spPr>
          <p:txBody>
            <a:bodyPr wrap="square" lIns="0" tIns="0" rIns="0" bIns="0" rtlCol="0"/>
            <a:lstStyle/>
            <a:p>
              <a:endParaRPr/>
            </a:p>
          </p:txBody>
        </p:sp>
        <p:sp>
          <p:nvSpPr>
            <p:cNvPr id="82" name="object 20"/>
            <p:cNvSpPr/>
            <p:nvPr/>
          </p:nvSpPr>
          <p:spPr>
            <a:xfrm>
              <a:off x="3801998" y="2486025"/>
              <a:ext cx="182880" cy="511175"/>
            </a:xfrm>
            <a:custGeom>
              <a:avLst/>
              <a:gdLst/>
              <a:ahLst/>
              <a:cxnLst/>
              <a:rect l="l" t="t" r="r" b="b"/>
              <a:pathLst>
                <a:path w="182879" h="511175">
                  <a:moveTo>
                    <a:pt x="138175" y="434975"/>
                  </a:moveTo>
                  <a:lnTo>
                    <a:pt x="106425" y="434975"/>
                  </a:lnTo>
                  <a:lnTo>
                    <a:pt x="144525" y="511175"/>
                  </a:lnTo>
                  <a:lnTo>
                    <a:pt x="176275" y="447675"/>
                  </a:lnTo>
                  <a:lnTo>
                    <a:pt x="138175" y="447675"/>
                  </a:lnTo>
                  <a:lnTo>
                    <a:pt x="138175" y="434975"/>
                  </a:lnTo>
                  <a:close/>
                </a:path>
                <a:path w="182879" h="511175">
                  <a:moveTo>
                    <a:pt x="138175" y="6350"/>
                  </a:moveTo>
                  <a:lnTo>
                    <a:pt x="138175" y="447675"/>
                  </a:lnTo>
                  <a:lnTo>
                    <a:pt x="150875" y="447675"/>
                  </a:lnTo>
                  <a:lnTo>
                    <a:pt x="150875" y="12700"/>
                  </a:lnTo>
                  <a:lnTo>
                    <a:pt x="144525" y="12700"/>
                  </a:lnTo>
                  <a:lnTo>
                    <a:pt x="138175" y="6350"/>
                  </a:lnTo>
                  <a:close/>
                </a:path>
                <a:path w="182879" h="511175">
                  <a:moveTo>
                    <a:pt x="182625" y="434975"/>
                  </a:moveTo>
                  <a:lnTo>
                    <a:pt x="150875" y="434975"/>
                  </a:lnTo>
                  <a:lnTo>
                    <a:pt x="150875" y="447675"/>
                  </a:lnTo>
                  <a:lnTo>
                    <a:pt x="176275" y="447675"/>
                  </a:lnTo>
                  <a:lnTo>
                    <a:pt x="182625" y="434975"/>
                  </a:lnTo>
                  <a:close/>
                </a:path>
                <a:path w="182879" h="511175">
                  <a:moveTo>
                    <a:pt x="150875" y="0"/>
                  </a:moveTo>
                  <a:lnTo>
                    <a:pt x="0" y="0"/>
                  </a:lnTo>
                  <a:lnTo>
                    <a:pt x="0" y="12700"/>
                  </a:lnTo>
                  <a:lnTo>
                    <a:pt x="138175" y="12700"/>
                  </a:lnTo>
                  <a:lnTo>
                    <a:pt x="138175" y="6350"/>
                  </a:lnTo>
                  <a:lnTo>
                    <a:pt x="150875" y="6350"/>
                  </a:lnTo>
                  <a:lnTo>
                    <a:pt x="150875" y="0"/>
                  </a:lnTo>
                  <a:close/>
                </a:path>
                <a:path w="182879" h="511175">
                  <a:moveTo>
                    <a:pt x="150875" y="6350"/>
                  </a:moveTo>
                  <a:lnTo>
                    <a:pt x="138175" y="6350"/>
                  </a:lnTo>
                  <a:lnTo>
                    <a:pt x="144525" y="12700"/>
                  </a:lnTo>
                  <a:lnTo>
                    <a:pt x="150875" y="12700"/>
                  </a:lnTo>
                  <a:lnTo>
                    <a:pt x="150875" y="6350"/>
                  </a:lnTo>
                  <a:close/>
                </a:path>
              </a:pathLst>
            </a:custGeom>
            <a:solidFill>
              <a:srgbClr val="000000"/>
            </a:solidFill>
          </p:spPr>
          <p:txBody>
            <a:bodyPr wrap="square" lIns="0" tIns="0" rIns="0" bIns="0" rtlCol="0"/>
            <a:lstStyle/>
            <a:p>
              <a:endParaRPr/>
            </a:p>
          </p:txBody>
        </p:sp>
        <p:sp>
          <p:nvSpPr>
            <p:cNvPr id="83" name="object 21"/>
            <p:cNvSpPr/>
            <p:nvPr/>
          </p:nvSpPr>
          <p:spPr>
            <a:xfrm>
              <a:off x="3260725" y="3716401"/>
              <a:ext cx="3175" cy="3175"/>
            </a:xfrm>
            <a:custGeom>
              <a:avLst/>
              <a:gdLst/>
              <a:ahLst/>
              <a:cxnLst/>
              <a:rect l="l" t="t" r="r" b="b"/>
              <a:pathLst>
                <a:path w="3175" h="3175">
                  <a:moveTo>
                    <a:pt x="0" y="1524"/>
                  </a:moveTo>
                  <a:lnTo>
                    <a:pt x="0" y="635"/>
                  </a:lnTo>
                  <a:lnTo>
                    <a:pt x="762" y="0"/>
                  </a:lnTo>
                  <a:lnTo>
                    <a:pt x="1650" y="0"/>
                  </a:lnTo>
                  <a:lnTo>
                    <a:pt x="2412" y="0"/>
                  </a:lnTo>
                  <a:lnTo>
                    <a:pt x="3175" y="635"/>
                  </a:lnTo>
                  <a:lnTo>
                    <a:pt x="3175" y="1524"/>
                  </a:lnTo>
                  <a:lnTo>
                    <a:pt x="3175" y="2412"/>
                  </a:lnTo>
                  <a:lnTo>
                    <a:pt x="2412" y="3175"/>
                  </a:lnTo>
                  <a:lnTo>
                    <a:pt x="1650" y="3175"/>
                  </a:lnTo>
                  <a:lnTo>
                    <a:pt x="762" y="3175"/>
                  </a:lnTo>
                  <a:lnTo>
                    <a:pt x="0" y="2412"/>
                  </a:lnTo>
                  <a:lnTo>
                    <a:pt x="0" y="1524"/>
                  </a:lnTo>
                  <a:close/>
                </a:path>
              </a:pathLst>
            </a:custGeom>
            <a:ln w="9525">
              <a:solidFill>
                <a:srgbClr val="000000"/>
              </a:solidFill>
            </a:ln>
          </p:spPr>
          <p:txBody>
            <a:bodyPr wrap="square" lIns="0" tIns="0" rIns="0" bIns="0" rtlCol="0"/>
            <a:lstStyle/>
            <a:p>
              <a:endParaRPr/>
            </a:p>
          </p:txBody>
        </p:sp>
        <p:sp>
          <p:nvSpPr>
            <p:cNvPr id="84" name="object 22"/>
            <p:cNvSpPr/>
            <p:nvPr/>
          </p:nvSpPr>
          <p:spPr>
            <a:xfrm>
              <a:off x="2536063" y="3317113"/>
              <a:ext cx="682625" cy="360680"/>
            </a:xfrm>
            <a:custGeom>
              <a:avLst/>
              <a:gdLst/>
              <a:ahLst/>
              <a:cxnLst/>
              <a:rect l="l" t="t" r="r" b="b"/>
              <a:pathLst>
                <a:path w="682625" h="360679">
                  <a:moveTo>
                    <a:pt x="0" y="0"/>
                  </a:moveTo>
                  <a:lnTo>
                    <a:pt x="0" y="360299"/>
                  </a:lnTo>
                  <a:lnTo>
                    <a:pt x="682625" y="360299"/>
                  </a:lnTo>
                </a:path>
              </a:pathLst>
            </a:custGeom>
            <a:ln w="9525">
              <a:solidFill>
                <a:srgbClr val="000000"/>
              </a:solidFill>
            </a:ln>
          </p:spPr>
          <p:txBody>
            <a:bodyPr wrap="square" lIns="0" tIns="0" rIns="0" bIns="0" rtlCol="0"/>
            <a:lstStyle/>
            <a:p>
              <a:endParaRPr/>
            </a:p>
          </p:txBody>
        </p:sp>
        <p:sp>
          <p:nvSpPr>
            <p:cNvPr id="85" name="object 23"/>
            <p:cNvSpPr/>
            <p:nvPr/>
          </p:nvSpPr>
          <p:spPr>
            <a:xfrm>
              <a:off x="3221863" y="3317113"/>
              <a:ext cx="682625" cy="360680"/>
            </a:xfrm>
            <a:custGeom>
              <a:avLst/>
              <a:gdLst/>
              <a:ahLst/>
              <a:cxnLst/>
              <a:rect l="l" t="t" r="r" b="b"/>
              <a:pathLst>
                <a:path w="682625" h="360679">
                  <a:moveTo>
                    <a:pt x="682625" y="0"/>
                  </a:moveTo>
                  <a:lnTo>
                    <a:pt x="682625" y="360299"/>
                  </a:lnTo>
                  <a:lnTo>
                    <a:pt x="0" y="360299"/>
                  </a:lnTo>
                </a:path>
              </a:pathLst>
            </a:custGeom>
            <a:ln w="9525">
              <a:solidFill>
                <a:srgbClr val="000000"/>
              </a:solidFill>
            </a:ln>
          </p:spPr>
          <p:txBody>
            <a:bodyPr wrap="square" lIns="0" tIns="0" rIns="0" bIns="0" rtlCol="0"/>
            <a:lstStyle/>
            <a:p>
              <a:endParaRPr/>
            </a:p>
          </p:txBody>
        </p:sp>
        <p:sp>
          <p:nvSpPr>
            <p:cNvPr id="86" name="object 24"/>
            <p:cNvSpPr/>
            <p:nvPr/>
          </p:nvSpPr>
          <p:spPr>
            <a:xfrm>
              <a:off x="3223005" y="3719448"/>
              <a:ext cx="76200" cy="287655"/>
            </a:xfrm>
            <a:custGeom>
              <a:avLst/>
              <a:gdLst/>
              <a:ahLst/>
              <a:cxnLst/>
              <a:rect l="l" t="t" r="r" b="b"/>
              <a:pathLst>
                <a:path w="76200" h="287654">
                  <a:moveTo>
                    <a:pt x="0" y="210946"/>
                  </a:moveTo>
                  <a:lnTo>
                    <a:pt x="37718" y="287400"/>
                  </a:lnTo>
                  <a:lnTo>
                    <a:pt x="69893" y="223900"/>
                  </a:lnTo>
                  <a:lnTo>
                    <a:pt x="31749" y="223900"/>
                  </a:lnTo>
                  <a:lnTo>
                    <a:pt x="31822" y="211159"/>
                  </a:lnTo>
                  <a:lnTo>
                    <a:pt x="0" y="210946"/>
                  </a:lnTo>
                  <a:close/>
                </a:path>
                <a:path w="76200" h="287654">
                  <a:moveTo>
                    <a:pt x="31822" y="211159"/>
                  </a:moveTo>
                  <a:lnTo>
                    <a:pt x="31749" y="223900"/>
                  </a:lnTo>
                  <a:lnTo>
                    <a:pt x="44449" y="223900"/>
                  </a:lnTo>
                  <a:lnTo>
                    <a:pt x="44521" y="211243"/>
                  </a:lnTo>
                  <a:lnTo>
                    <a:pt x="31822" y="211159"/>
                  </a:lnTo>
                  <a:close/>
                </a:path>
                <a:path w="76200" h="287654">
                  <a:moveTo>
                    <a:pt x="44521" y="211243"/>
                  </a:moveTo>
                  <a:lnTo>
                    <a:pt x="44449" y="223900"/>
                  </a:lnTo>
                  <a:lnTo>
                    <a:pt x="69893" y="223900"/>
                  </a:lnTo>
                  <a:lnTo>
                    <a:pt x="76199" y="211455"/>
                  </a:lnTo>
                  <a:lnTo>
                    <a:pt x="44521" y="211243"/>
                  </a:lnTo>
                  <a:close/>
                </a:path>
                <a:path w="76200" h="287654">
                  <a:moveTo>
                    <a:pt x="33019" y="0"/>
                  </a:moveTo>
                  <a:lnTo>
                    <a:pt x="31822" y="211159"/>
                  </a:lnTo>
                  <a:lnTo>
                    <a:pt x="44521" y="211243"/>
                  </a:lnTo>
                  <a:lnTo>
                    <a:pt x="45719" y="126"/>
                  </a:lnTo>
                  <a:lnTo>
                    <a:pt x="33019" y="0"/>
                  </a:lnTo>
                  <a:close/>
                </a:path>
              </a:pathLst>
            </a:custGeom>
            <a:solidFill>
              <a:srgbClr val="000000"/>
            </a:solidFill>
          </p:spPr>
          <p:txBody>
            <a:bodyPr wrap="square" lIns="0" tIns="0" rIns="0" bIns="0" rtlCol="0"/>
            <a:lstStyle/>
            <a:p>
              <a:endParaRPr/>
            </a:p>
          </p:txBody>
        </p:sp>
        <p:sp>
          <p:nvSpPr>
            <p:cNvPr id="87" name="object 25"/>
            <p:cNvSpPr/>
            <p:nvPr/>
          </p:nvSpPr>
          <p:spPr>
            <a:xfrm>
              <a:off x="3224148" y="1989073"/>
              <a:ext cx="76200" cy="287655"/>
            </a:xfrm>
            <a:custGeom>
              <a:avLst/>
              <a:gdLst/>
              <a:ahLst/>
              <a:cxnLst/>
              <a:rect l="l" t="t" r="r" b="b"/>
              <a:pathLst>
                <a:path w="76200" h="287655">
                  <a:moveTo>
                    <a:pt x="31869" y="211200"/>
                  </a:moveTo>
                  <a:lnTo>
                    <a:pt x="0" y="211200"/>
                  </a:lnTo>
                  <a:lnTo>
                    <a:pt x="38226" y="287400"/>
                  </a:lnTo>
                  <a:lnTo>
                    <a:pt x="69871" y="223900"/>
                  </a:lnTo>
                  <a:lnTo>
                    <a:pt x="31876" y="223900"/>
                  </a:lnTo>
                  <a:lnTo>
                    <a:pt x="31869" y="211200"/>
                  </a:lnTo>
                  <a:close/>
                </a:path>
                <a:path w="76200" h="287655">
                  <a:moveTo>
                    <a:pt x="44450" y="0"/>
                  </a:moveTo>
                  <a:lnTo>
                    <a:pt x="31750" y="0"/>
                  </a:lnTo>
                  <a:lnTo>
                    <a:pt x="31876" y="223900"/>
                  </a:lnTo>
                  <a:lnTo>
                    <a:pt x="44576" y="223900"/>
                  </a:lnTo>
                  <a:lnTo>
                    <a:pt x="44450" y="0"/>
                  </a:lnTo>
                  <a:close/>
                </a:path>
                <a:path w="76200" h="287655">
                  <a:moveTo>
                    <a:pt x="76200" y="211200"/>
                  </a:moveTo>
                  <a:lnTo>
                    <a:pt x="44569" y="211200"/>
                  </a:lnTo>
                  <a:lnTo>
                    <a:pt x="44576" y="223900"/>
                  </a:lnTo>
                  <a:lnTo>
                    <a:pt x="69871" y="223900"/>
                  </a:lnTo>
                  <a:lnTo>
                    <a:pt x="76200" y="211200"/>
                  </a:lnTo>
                  <a:close/>
                </a:path>
              </a:pathLst>
            </a:custGeom>
            <a:solidFill>
              <a:srgbClr val="000000"/>
            </a:solidFill>
          </p:spPr>
          <p:txBody>
            <a:bodyPr wrap="square" lIns="0" tIns="0" rIns="0" bIns="0" rtlCol="0"/>
            <a:lstStyle/>
            <a:p>
              <a:endParaRPr/>
            </a:p>
          </p:txBody>
        </p:sp>
        <p:sp>
          <p:nvSpPr>
            <p:cNvPr id="88" name="object 26"/>
            <p:cNvSpPr/>
            <p:nvPr/>
          </p:nvSpPr>
          <p:spPr>
            <a:xfrm>
              <a:off x="5483225" y="2276475"/>
              <a:ext cx="1079500" cy="431800"/>
            </a:xfrm>
            <a:custGeom>
              <a:avLst/>
              <a:gdLst/>
              <a:ahLst/>
              <a:cxnLst/>
              <a:rect l="l" t="t" r="r" b="b"/>
              <a:pathLst>
                <a:path w="1079500" h="431800">
                  <a:moveTo>
                    <a:pt x="0" y="215900"/>
                  </a:moveTo>
                  <a:lnTo>
                    <a:pt x="539750" y="0"/>
                  </a:lnTo>
                  <a:lnTo>
                    <a:pt x="1079500" y="215900"/>
                  </a:lnTo>
                  <a:lnTo>
                    <a:pt x="539750" y="431800"/>
                  </a:lnTo>
                  <a:lnTo>
                    <a:pt x="0" y="215900"/>
                  </a:lnTo>
                  <a:close/>
                </a:path>
              </a:pathLst>
            </a:custGeom>
            <a:ln w="9525">
              <a:solidFill>
                <a:srgbClr val="000000"/>
              </a:solidFill>
            </a:ln>
          </p:spPr>
          <p:txBody>
            <a:bodyPr wrap="square" lIns="0" tIns="0" rIns="0" bIns="0" rtlCol="0"/>
            <a:lstStyle/>
            <a:p>
              <a:endParaRPr/>
            </a:p>
          </p:txBody>
        </p:sp>
        <p:sp>
          <p:nvSpPr>
            <p:cNvPr id="89" name="object 27"/>
            <p:cNvSpPr/>
            <p:nvPr/>
          </p:nvSpPr>
          <p:spPr>
            <a:xfrm>
              <a:off x="4907026" y="2997136"/>
              <a:ext cx="863600" cy="360680"/>
            </a:xfrm>
            <a:custGeom>
              <a:avLst/>
              <a:gdLst/>
              <a:ahLst/>
              <a:cxnLst/>
              <a:rect l="l" t="t" r="r" b="b"/>
              <a:pathLst>
                <a:path w="863600" h="360679">
                  <a:moveTo>
                    <a:pt x="0" y="360362"/>
                  </a:moveTo>
                  <a:lnTo>
                    <a:pt x="863600" y="360362"/>
                  </a:lnTo>
                  <a:lnTo>
                    <a:pt x="863600" y="0"/>
                  </a:lnTo>
                  <a:lnTo>
                    <a:pt x="0" y="0"/>
                  </a:lnTo>
                  <a:lnTo>
                    <a:pt x="0" y="360362"/>
                  </a:lnTo>
                  <a:close/>
                </a:path>
              </a:pathLst>
            </a:custGeom>
            <a:ln w="9525">
              <a:solidFill>
                <a:srgbClr val="000000"/>
              </a:solidFill>
            </a:ln>
          </p:spPr>
          <p:txBody>
            <a:bodyPr wrap="square" lIns="0" tIns="0" rIns="0" bIns="0" rtlCol="0"/>
            <a:lstStyle/>
            <a:p>
              <a:endParaRPr/>
            </a:p>
          </p:txBody>
        </p:sp>
        <p:sp>
          <p:nvSpPr>
            <p:cNvPr id="90" name="object 28"/>
            <p:cNvSpPr/>
            <p:nvPr/>
          </p:nvSpPr>
          <p:spPr>
            <a:xfrm>
              <a:off x="5300726" y="2486025"/>
              <a:ext cx="182880" cy="511175"/>
            </a:xfrm>
            <a:custGeom>
              <a:avLst/>
              <a:gdLst/>
              <a:ahLst/>
              <a:cxnLst/>
              <a:rect l="l" t="t" r="r" b="b"/>
              <a:pathLst>
                <a:path w="182879" h="511175">
                  <a:moveTo>
                    <a:pt x="31750" y="434975"/>
                  </a:moveTo>
                  <a:lnTo>
                    <a:pt x="0" y="434975"/>
                  </a:lnTo>
                  <a:lnTo>
                    <a:pt x="38100" y="511175"/>
                  </a:lnTo>
                  <a:lnTo>
                    <a:pt x="69850" y="447675"/>
                  </a:lnTo>
                  <a:lnTo>
                    <a:pt x="31750" y="447675"/>
                  </a:lnTo>
                  <a:lnTo>
                    <a:pt x="31750" y="434975"/>
                  </a:lnTo>
                  <a:close/>
                </a:path>
                <a:path w="182879" h="511175">
                  <a:moveTo>
                    <a:pt x="182499" y="0"/>
                  </a:moveTo>
                  <a:lnTo>
                    <a:pt x="31750" y="0"/>
                  </a:lnTo>
                  <a:lnTo>
                    <a:pt x="31750" y="447675"/>
                  </a:lnTo>
                  <a:lnTo>
                    <a:pt x="44450" y="447675"/>
                  </a:lnTo>
                  <a:lnTo>
                    <a:pt x="44450" y="12700"/>
                  </a:lnTo>
                  <a:lnTo>
                    <a:pt x="38100" y="12700"/>
                  </a:lnTo>
                  <a:lnTo>
                    <a:pt x="44450" y="6350"/>
                  </a:lnTo>
                  <a:lnTo>
                    <a:pt x="182499" y="6350"/>
                  </a:lnTo>
                  <a:lnTo>
                    <a:pt x="182499" y="0"/>
                  </a:lnTo>
                  <a:close/>
                </a:path>
                <a:path w="182879" h="511175">
                  <a:moveTo>
                    <a:pt x="76200" y="434975"/>
                  </a:moveTo>
                  <a:lnTo>
                    <a:pt x="44450" y="434975"/>
                  </a:lnTo>
                  <a:lnTo>
                    <a:pt x="44450" y="447675"/>
                  </a:lnTo>
                  <a:lnTo>
                    <a:pt x="69850" y="447675"/>
                  </a:lnTo>
                  <a:lnTo>
                    <a:pt x="76200" y="434975"/>
                  </a:lnTo>
                  <a:close/>
                </a:path>
                <a:path w="182879" h="511175">
                  <a:moveTo>
                    <a:pt x="44450" y="6350"/>
                  </a:moveTo>
                  <a:lnTo>
                    <a:pt x="38100" y="12700"/>
                  </a:lnTo>
                  <a:lnTo>
                    <a:pt x="44450" y="12700"/>
                  </a:lnTo>
                  <a:lnTo>
                    <a:pt x="44450" y="6350"/>
                  </a:lnTo>
                  <a:close/>
                </a:path>
                <a:path w="182879" h="511175">
                  <a:moveTo>
                    <a:pt x="182499" y="6350"/>
                  </a:moveTo>
                  <a:lnTo>
                    <a:pt x="44450" y="6350"/>
                  </a:lnTo>
                  <a:lnTo>
                    <a:pt x="44450" y="12700"/>
                  </a:lnTo>
                  <a:lnTo>
                    <a:pt x="182499" y="12700"/>
                  </a:lnTo>
                  <a:lnTo>
                    <a:pt x="182499" y="6350"/>
                  </a:lnTo>
                  <a:close/>
                </a:path>
              </a:pathLst>
            </a:custGeom>
            <a:solidFill>
              <a:srgbClr val="000000"/>
            </a:solidFill>
          </p:spPr>
          <p:txBody>
            <a:bodyPr wrap="square" lIns="0" tIns="0" rIns="0" bIns="0" rtlCol="0"/>
            <a:lstStyle/>
            <a:p>
              <a:endParaRPr/>
            </a:p>
          </p:txBody>
        </p:sp>
        <p:sp>
          <p:nvSpPr>
            <p:cNvPr id="91" name="object 29"/>
            <p:cNvSpPr/>
            <p:nvPr/>
          </p:nvSpPr>
          <p:spPr>
            <a:xfrm>
              <a:off x="6021451" y="3716401"/>
              <a:ext cx="3175" cy="3175"/>
            </a:xfrm>
            <a:custGeom>
              <a:avLst/>
              <a:gdLst/>
              <a:ahLst/>
              <a:cxnLst/>
              <a:rect l="l" t="t" r="r" b="b"/>
              <a:pathLst>
                <a:path w="3175" h="3175">
                  <a:moveTo>
                    <a:pt x="0" y="1524"/>
                  </a:moveTo>
                  <a:lnTo>
                    <a:pt x="0" y="635"/>
                  </a:lnTo>
                  <a:lnTo>
                    <a:pt x="635" y="0"/>
                  </a:lnTo>
                  <a:lnTo>
                    <a:pt x="1524" y="0"/>
                  </a:lnTo>
                  <a:lnTo>
                    <a:pt x="2412" y="0"/>
                  </a:lnTo>
                  <a:lnTo>
                    <a:pt x="3175" y="635"/>
                  </a:lnTo>
                  <a:lnTo>
                    <a:pt x="3175" y="1524"/>
                  </a:lnTo>
                  <a:lnTo>
                    <a:pt x="3175" y="2412"/>
                  </a:lnTo>
                  <a:lnTo>
                    <a:pt x="2412" y="3175"/>
                  </a:lnTo>
                  <a:lnTo>
                    <a:pt x="1524" y="3175"/>
                  </a:lnTo>
                  <a:lnTo>
                    <a:pt x="635" y="3175"/>
                  </a:lnTo>
                  <a:lnTo>
                    <a:pt x="0" y="2412"/>
                  </a:lnTo>
                  <a:lnTo>
                    <a:pt x="0" y="1524"/>
                  </a:lnTo>
                  <a:close/>
                </a:path>
              </a:pathLst>
            </a:custGeom>
            <a:ln w="9525">
              <a:solidFill>
                <a:srgbClr val="000000"/>
              </a:solidFill>
            </a:ln>
          </p:spPr>
          <p:txBody>
            <a:bodyPr wrap="square" lIns="0" tIns="0" rIns="0" bIns="0" rtlCol="0"/>
            <a:lstStyle/>
            <a:p>
              <a:endParaRPr/>
            </a:p>
          </p:txBody>
        </p:sp>
        <p:sp>
          <p:nvSpPr>
            <p:cNvPr id="92" name="object 30"/>
            <p:cNvSpPr/>
            <p:nvPr/>
          </p:nvSpPr>
          <p:spPr>
            <a:xfrm>
              <a:off x="5296661" y="3317113"/>
              <a:ext cx="682625" cy="360680"/>
            </a:xfrm>
            <a:custGeom>
              <a:avLst/>
              <a:gdLst/>
              <a:ahLst/>
              <a:cxnLst/>
              <a:rect l="l" t="t" r="r" b="b"/>
              <a:pathLst>
                <a:path w="682625" h="360679">
                  <a:moveTo>
                    <a:pt x="0" y="0"/>
                  </a:moveTo>
                  <a:lnTo>
                    <a:pt x="0" y="360299"/>
                  </a:lnTo>
                  <a:lnTo>
                    <a:pt x="682625" y="360299"/>
                  </a:lnTo>
                </a:path>
              </a:pathLst>
            </a:custGeom>
            <a:ln w="9525">
              <a:solidFill>
                <a:srgbClr val="000000"/>
              </a:solidFill>
            </a:ln>
          </p:spPr>
          <p:txBody>
            <a:bodyPr wrap="square" lIns="0" tIns="0" rIns="0" bIns="0" rtlCol="0"/>
            <a:lstStyle/>
            <a:p>
              <a:endParaRPr/>
            </a:p>
          </p:txBody>
        </p:sp>
        <p:sp>
          <p:nvSpPr>
            <p:cNvPr id="93" name="object 31"/>
            <p:cNvSpPr/>
            <p:nvPr/>
          </p:nvSpPr>
          <p:spPr>
            <a:xfrm>
              <a:off x="6024498" y="2492375"/>
              <a:ext cx="686435" cy="1225550"/>
            </a:xfrm>
            <a:custGeom>
              <a:avLst/>
              <a:gdLst/>
              <a:ahLst/>
              <a:cxnLst/>
              <a:rect l="l" t="t" r="r" b="b"/>
              <a:pathLst>
                <a:path w="686434" h="1225550">
                  <a:moveTo>
                    <a:pt x="538226" y="0"/>
                  </a:moveTo>
                  <a:lnTo>
                    <a:pt x="685926" y="0"/>
                  </a:lnTo>
                  <a:lnTo>
                    <a:pt x="685926" y="1225550"/>
                  </a:lnTo>
                  <a:lnTo>
                    <a:pt x="0" y="1225550"/>
                  </a:lnTo>
                </a:path>
              </a:pathLst>
            </a:custGeom>
            <a:ln w="9525">
              <a:solidFill>
                <a:srgbClr val="000000"/>
              </a:solidFill>
            </a:ln>
          </p:spPr>
          <p:txBody>
            <a:bodyPr wrap="square" lIns="0" tIns="0" rIns="0" bIns="0" rtlCol="0"/>
            <a:lstStyle/>
            <a:p>
              <a:endParaRPr/>
            </a:p>
          </p:txBody>
        </p:sp>
        <p:sp>
          <p:nvSpPr>
            <p:cNvPr id="94" name="object 32"/>
            <p:cNvSpPr/>
            <p:nvPr/>
          </p:nvSpPr>
          <p:spPr>
            <a:xfrm>
              <a:off x="5983732" y="3719448"/>
              <a:ext cx="76200" cy="287655"/>
            </a:xfrm>
            <a:custGeom>
              <a:avLst/>
              <a:gdLst/>
              <a:ahLst/>
              <a:cxnLst/>
              <a:rect l="l" t="t" r="r" b="b"/>
              <a:pathLst>
                <a:path w="76200" h="287654">
                  <a:moveTo>
                    <a:pt x="0" y="210946"/>
                  </a:moveTo>
                  <a:lnTo>
                    <a:pt x="37718" y="287400"/>
                  </a:lnTo>
                  <a:lnTo>
                    <a:pt x="69893" y="223900"/>
                  </a:lnTo>
                  <a:lnTo>
                    <a:pt x="31622" y="223900"/>
                  </a:lnTo>
                  <a:lnTo>
                    <a:pt x="31695" y="211158"/>
                  </a:lnTo>
                  <a:lnTo>
                    <a:pt x="0" y="210946"/>
                  </a:lnTo>
                  <a:close/>
                </a:path>
                <a:path w="76200" h="287654">
                  <a:moveTo>
                    <a:pt x="31695" y="211158"/>
                  </a:moveTo>
                  <a:lnTo>
                    <a:pt x="31622" y="223900"/>
                  </a:lnTo>
                  <a:lnTo>
                    <a:pt x="44322" y="223900"/>
                  </a:lnTo>
                  <a:lnTo>
                    <a:pt x="44394" y="211242"/>
                  </a:lnTo>
                  <a:lnTo>
                    <a:pt x="31695" y="211158"/>
                  </a:lnTo>
                  <a:close/>
                </a:path>
                <a:path w="76200" h="287654">
                  <a:moveTo>
                    <a:pt x="44394" y="211242"/>
                  </a:moveTo>
                  <a:lnTo>
                    <a:pt x="44322" y="223900"/>
                  </a:lnTo>
                  <a:lnTo>
                    <a:pt x="69893" y="223900"/>
                  </a:lnTo>
                  <a:lnTo>
                    <a:pt x="76200" y="211455"/>
                  </a:lnTo>
                  <a:lnTo>
                    <a:pt x="44394" y="211242"/>
                  </a:lnTo>
                  <a:close/>
                </a:path>
                <a:path w="76200" h="287654">
                  <a:moveTo>
                    <a:pt x="32892" y="0"/>
                  </a:moveTo>
                  <a:lnTo>
                    <a:pt x="31695" y="211158"/>
                  </a:lnTo>
                  <a:lnTo>
                    <a:pt x="44394" y="211242"/>
                  </a:lnTo>
                  <a:lnTo>
                    <a:pt x="45592" y="126"/>
                  </a:lnTo>
                  <a:lnTo>
                    <a:pt x="32892" y="0"/>
                  </a:lnTo>
                  <a:close/>
                </a:path>
              </a:pathLst>
            </a:custGeom>
            <a:solidFill>
              <a:srgbClr val="000000"/>
            </a:solidFill>
          </p:spPr>
          <p:txBody>
            <a:bodyPr wrap="square" lIns="0" tIns="0" rIns="0" bIns="0" rtlCol="0"/>
            <a:lstStyle/>
            <a:p>
              <a:endParaRPr/>
            </a:p>
          </p:txBody>
        </p:sp>
        <p:sp>
          <p:nvSpPr>
            <p:cNvPr id="95" name="object 33"/>
            <p:cNvSpPr/>
            <p:nvPr/>
          </p:nvSpPr>
          <p:spPr>
            <a:xfrm>
              <a:off x="5984875" y="1989073"/>
              <a:ext cx="76200" cy="287655"/>
            </a:xfrm>
            <a:custGeom>
              <a:avLst/>
              <a:gdLst/>
              <a:ahLst/>
              <a:cxnLst/>
              <a:rect l="l" t="t" r="r" b="b"/>
              <a:pathLst>
                <a:path w="76200" h="287655">
                  <a:moveTo>
                    <a:pt x="31750" y="211200"/>
                  </a:moveTo>
                  <a:lnTo>
                    <a:pt x="0" y="211200"/>
                  </a:lnTo>
                  <a:lnTo>
                    <a:pt x="38100" y="287400"/>
                  </a:lnTo>
                  <a:lnTo>
                    <a:pt x="69850" y="223900"/>
                  </a:lnTo>
                  <a:lnTo>
                    <a:pt x="31750" y="223900"/>
                  </a:lnTo>
                  <a:lnTo>
                    <a:pt x="31750" y="211200"/>
                  </a:lnTo>
                  <a:close/>
                </a:path>
                <a:path w="76200" h="287655">
                  <a:moveTo>
                    <a:pt x="44450" y="0"/>
                  </a:moveTo>
                  <a:lnTo>
                    <a:pt x="31750" y="0"/>
                  </a:lnTo>
                  <a:lnTo>
                    <a:pt x="31750" y="223900"/>
                  </a:lnTo>
                  <a:lnTo>
                    <a:pt x="44450" y="223900"/>
                  </a:lnTo>
                  <a:lnTo>
                    <a:pt x="44450" y="0"/>
                  </a:lnTo>
                  <a:close/>
                </a:path>
                <a:path w="76200" h="287655">
                  <a:moveTo>
                    <a:pt x="76200" y="211200"/>
                  </a:moveTo>
                  <a:lnTo>
                    <a:pt x="44450" y="211200"/>
                  </a:lnTo>
                  <a:lnTo>
                    <a:pt x="44450" y="223900"/>
                  </a:lnTo>
                  <a:lnTo>
                    <a:pt x="69850" y="223900"/>
                  </a:lnTo>
                  <a:lnTo>
                    <a:pt x="76200" y="211200"/>
                  </a:lnTo>
                  <a:close/>
                </a:path>
              </a:pathLst>
            </a:custGeom>
            <a:solidFill>
              <a:srgbClr val="000000"/>
            </a:solidFill>
          </p:spPr>
          <p:txBody>
            <a:bodyPr wrap="square" lIns="0" tIns="0" rIns="0" bIns="0" rtlCol="0"/>
            <a:lstStyle/>
            <a:p>
              <a:endParaRPr/>
            </a:p>
          </p:txBody>
        </p:sp>
        <p:sp>
          <p:nvSpPr>
            <p:cNvPr id="96" name="object 34"/>
            <p:cNvSpPr/>
            <p:nvPr/>
          </p:nvSpPr>
          <p:spPr>
            <a:xfrm>
              <a:off x="7380351" y="2563876"/>
              <a:ext cx="1079500" cy="431800"/>
            </a:xfrm>
            <a:custGeom>
              <a:avLst/>
              <a:gdLst/>
              <a:ahLst/>
              <a:cxnLst/>
              <a:rect l="l" t="t" r="r" b="b"/>
              <a:pathLst>
                <a:path w="1079500" h="431800">
                  <a:moveTo>
                    <a:pt x="539750" y="0"/>
                  </a:moveTo>
                  <a:lnTo>
                    <a:pt x="0" y="215900"/>
                  </a:lnTo>
                  <a:lnTo>
                    <a:pt x="539750" y="431800"/>
                  </a:lnTo>
                  <a:lnTo>
                    <a:pt x="1079500" y="215900"/>
                  </a:lnTo>
                  <a:lnTo>
                    <a:pt x="539750" y="0"/>
                  </a:lnTo>
                  <a:close/>
                </a:path>
              </a:pathLst>
            </a:custGeom>
            <a:solidFill>
              <a:srgbClr val="FFFFFF"/>
            </a:solidFill>
          </p:spPr>
          <p:txBody>
            <a:bodyPr wrap="square" lIns="0" tIns="0" rIns="0" bIns="0" rtlCol="0"/>
            <a:lstStyle/>
            <a:p>
              <a:endParaRPr/>
            </a:p>
          </p:txBody>
        </p:sp>
        <p:sp>
          <p:nvSpPr>
            <p:cNvPr id="97" name="object 35"/>
            <p:cNvSpPr/>
            <p:nvPr/>
          </p:nvSpPr>
          <p:spPr>
            <a:xfrm>
              <a:off x="7380351" y="2563876"/>
              <a:ext cx="1079500" cy="431800"/>
            </a:xfrm>
            <a:custGeom>
              <a:avLst/>
              <a:gdLst/>
              <a:ahLst/>
              <a:cxnLst/>
              <a:rect l="l" t="t" r="r" b="b"/>
              <a:pathLst>
                <a:path w="1079500" h="431800">
                  <a:moveTo>
                    <a:pt x="0" y="215900"/>
                  </a:moveTo>
                  <a:lnTo>
                    <a:pt x="539750" y="0"/>
                  </a:lnTo>
                  <a:lnTo>
                    <a:pt x="1079500" y="215900"/>
                  </a:lnTo>
                  <a:lnTo>
                    <a:pt x="539750" y="431800"/>
                  </a:lnTo>
                  <a:lnTo>
                    <a:pt x="0" y="215900"/>
                  </a:lnTo>
                  <a:close/>
                </a:path>
              </a:pathLst>
            </a:custGeom>
            <a:ln w="9525">
              <a:solidFill>
                <a:srgbClr val="000000"/>
              </a:solidFill>
            </a:ln>
          </p:spPr>
          <p:txBody>
            <a:bodyPr wrap="square" lIns="0" tIns="0" rIns="0" bIns="0" rtlCol="0"/>
            <a:lstStyle/>
            <a:p>
              <a:endParaRPr/>
            </a:p>
          </p:txBody>
        </p:sp>
        <p:sp>
          <p:nvSpPr>
            <p:cNvPr id="98" name="object 36"/>
            <p:cNvSpPr/>
            <p:nvPr/>
          </p:nvSpPr>
          <p:spPr>
            <a:xfrm>
              <a:off x="7488301" y="3284537"/>
              <a:ext cx="863600" cy="360680"/>
            </a:xfrm>
            <a:custGeom>
              <a:avLst/>
              <a:gdLst/>
              <a:ahLst/>
              <a:cxnLst/>
              <a:rect l="l" t="t" r="r" b="b"/>
              <a:pathLst>
                <a:path w="863600" h="360679">
                  <a:moveTo>
                    <a:pt x="0" y="360362"/>
                  </a:moveTo>
                  <a:lnTo>
                    <a:pt x="863600" y="360362"/>
                  </a:lnTo>
                  <a:lnTo>
                    <a:pt x="863600" y="0"/>
                  </a:lnTo>
                  <a:lnTo>
                    <a:pt x="0" y="0"/>
                  </a:lnTo>
                  <a:lnTo>
                    <a:pt x="0" y="360362"/>
                  </a:lnTo>
                  <a:close/>
                </a:path>
              </a:pathLst>
            </a:custGeom>
            <a:solidFill>
              <a:srgbClr val="FFFFFF"/>
            </a:solidFill>
          </p:spPr>
          <p:txBody>
            <a:bodyPr wrap="square" lIns="0" tIns="0" rIns="0" bIns="0" rtlCol="0"/>
            <a:lstStyle/>
            <a:p>
              <a:endParaRPr/>
            </a:p>
          </p:txBody>
        </p:sp>
        <p:sp>
          <p:nvSpPr>
            <p:cNvPr id="99" name="object 37"/>
            <p:cNvSpPr/>
            <p:nvPr/>
          </p:nvSpPr>
          <p:spPr>
            <a:xfrm>
              <a:off x="7488301" y="3284537"/>
              <a:ext cx="863600" cy="360680"/>
            </a:xfrm>
            <a:custGeom>
              <a:avLst/>
              <a:gdLst/>
              <a:ahLst/>
              <a:cxnLst/>
              <a:rect l="l" t="t" r="r" b="b"/>
              <a:pathLst>
                <a:path w="863600" h="360679">
                  <a:moveTo>
                    <a:pt x="0" y="360362"/>
                  </a:moveTo>
                  <a:lnTo>
                    <a:pt x="863600" y="360362"/>
                  </a:lnTo>
                  <a:lnTo>
                    <a:pt x="863600" y="0"/>
                  </a:lnTo>
                  <a:lnTo>
                    <a:pt x="0" y="0"/>
                  </a:lnTo>
                  <a:lnTo>
                    <a:pt x="0" y="360362"/>
                  </a:lnTo>
                  <a:close/>
                </a:path>
              </a:pathLst>
            </a:custGeom>
            <a:ln w="9525">
              <a:solidFill>
                <a:srgbClr val="000000"/>
              </a:solidFill>
            </a:ln>
          </p:spPr>
          <p:txBody>
            <a:bodyPr wrap="square" lIns="0" tIns="0" rIns="0" bIns="0" rtlCol="0"/>
            <a:lstStyle/>
            <a:p>
              <a:endParaRPr/>
            </a:p>
          </p:txBody>
        </p:sp>
        <p:sp>
          <p:nvSpPr>
            <p:cNvPr id="100" name="object 38"/>
            <p:cNvSpPr/>
            <p:nvPr/>
          </p:nvSpPr>
          <p:spPr>
            <a:xfrm>
              <a:off x="7881873" y="2995548"/>
              <a:ext cx="76200" cy="288925"/>
            </a:xfrm>
            <a:custGeom>
              <a:avLst/>
              <a:gdLst/>
              <a:ahLst/>
              <a:cxnLst/>
              <a:rect l="l" t="t" r="r" b="b"/>
              <a:pathLst>
                <a:path w="76200" h="288925">
                  <a:moveTo>
                    <a:pt x="31757" y="212725"/>
                  </a:moveTo>
                  <a:lnTo>
                    <a:pt x="0" y="212725"/>
                  </a:lnTo>
                  <a:lnTo>
                    <a:pt x="38100" y="288925"/>
                  </a:lnTo>
                  <a:lnTo>
                    <a:pt x="69850" y="225425"/>
                  </a:lnTo>
                  <a:lnTo>
                    <a:pt x="31750" y="225425"/>
                  </a:lnTo>
                  <a:lnTo>
                    <a:pt x="31757" y="212725"/>
                  </a:lnTo>
                  <a:close/>
                </a:path>
                <a:path w="76200" h="288925">
                  <a:moveTo>
                    <a:pt x="44576" y="0"/>
                  </a:moveTo>
                  <a:lnTo>
                    <a:pt x="31876" y="0"/>
                  </a:lnTo>
                  <a:lnTo>
                    <a:pt x="31750" y="225425"/>
                  </a:lnTo>
                  <a:lnTo>
                    <a:pt x="44450" y="225425"/>
                  </a:lnTo>
                  <a:lnTo>
                    <a:pt x="44576" y="0"/>
                  </a:lnTo>
                  <a:close/>
                </a:path>
                <a:path w="76200" h="288925">
                  <a:moveTo>
                    <a:pt x="76200" y="212725"/>
                  </a:moveTo>
                  <a:lnTo>
                    <a:pt x="44457" y="212725"/>
                  </a:lnTo>
                  <a:lnTo>
                    <a:pt x="44450" y="225425"/>
                  </a:lnTo>
                  <a:lnTo>
                    <a:pt x="69850" y="225425"/>
                  </a:lnTo>
                  <a:lnTo>
                    <a:pt x="76200" y="212725"/>
                  </a:lnTo>
                  <a:close/>
                </a:path>
              </a:pathLst>
            </a:custGeom>
            <a:solidFill>
              <a:srgbClr val="000000"/>
            </a:solidFill>
          </p:spPr>
          <p:txBody>
            <a:bodyPr wrap="square" lIns="0" tIns="0" rIns="0" bIns="0" rtlCol="0"/>
            <a:lstStyle/>
            <a:p>
              <a:endParaRPr/>
            </a:p>
          </p:txBody>
        </p:sp>
        <p:sp>
          <p:nvSpPr>
            <p:cNvPr id="101" name="object 39"/>
            <p:cNvSpPr/>
            <p:nvPr/>
          </p:nvSpPr>
          <p:spPr>
            <a:xfrm>
              <a:off x="7053326" y="2773298"/>
              <a:ext cx="327025" cy="942975"/>
            </a:xfrm>
            <a:custGeom>
              <a:avLst/>
              <a:gdLst/>
              <a:ahLst/>
              <a:cxnLst/>
              <a:rect l="l" t="t" r="r" b="b"/>
              <a:pathLst>
                <a:path w="327025" h="942975">
                  <a:moveTo>
                    <a:pt x="31750" y="866775"/>
                  </a:moveTo>
                  <a:lnTo>
                    <a:pt x="0" y="866775"/>
                  </a:lnTo>
                  <a:lnTo>
                    <a:pt x="38100" y="942975"/>
                  </a:lnTo>
                  <a:lnTo>
                    <a:pt x="69850" y="879475"/>
                  </a:lnTo>
                  <a:lnTo>
                    <a:pt x="31750" y="879475"/>
                  </a:lnTo>
                  <a:lnTo>
                    <a:pt x="31750" y="866775"/>
                  </a:lnTo>
                  <a:close/>
                </a:path>
                <a:path w="327025" h="942975">
                  <a:moveTo>
                    <a:pt x="327025" y="0"/>
                  </a:moveTo>
                  <a:lnTo>
                    <a:pt x="31750" y="0"/>
                  </a:lnTo>
                  <a:lnTo>
                    <a:pt x="31750" y="879475"/>
                  </a:lnTo>
                  <a:lnTo>
                    <a:pt x="44450" y="879475"/>
                  </a:lnTo>
                  <a:lnTo>
                    <a:pt x="44450" y="12700"/>
                  </a:lnTo>
                  <a:lnTo>
                    <a:pt x="38100" y="12700"/>
                  </a:lnTo>
                  <a:lnTo>
                    <a:pt x="44450" y="6350"/>
                  </a:lnTo>
                  <a:lnTo>
                    <a:pt x="327025" y="6350"/>
                  </a:lnTo>
                  <a:lnTo>
                    <a:pt x="327025" y="0"/>
                  </a:lnTo>
                  <a:close/>
                </a:path>
                <a:path w="327025" h="942975">
                  <a:moveTo>
                    <a:pt x="76200" y="866775"/>
                  </a:moveTo>
                  <a:lnTo>
                    <a:pt x="44450" y="866775"/>
                  </a:lnTo>
                  <a:lnTo>
                    <a:pt x="44450" y="879475"/>
                  </a:lnTo>
                  <a:lnTo>
                    <a:pt x="69850" y="879475"/>
                  </a:lnTo>
                  <a:lnTo>
                    <a:pt x="76200" y="866775"/>
                  </a:lnTo>
                  <a:close/>
                </a:path>
                <a:path w="327025" h="942975">
                  <a:moveTo>
                    <a:pt x="44450" y="6350"/>
                  </a:moveTo>
                  <a:lnTo>
                    <a:pt x="38100" y="12700"/>
                  </a:lnTo>
                  <a:lnTo>
                    <a:pt x="44450" y="12700"/>
                  </a:lnTo>
                  <a:lnTo>
                    <a:pt x="44450" y="6350"/>
                  </a:lnTo>
                  <a:close/>
                </a:path>
                <a:path w="327025" h="942975">
                  <a:moveTo>
                    <a:pt x="327025" y="6350"/>
                  </a:moveTo>
                  <a:lnTo>
                    <a:pt x="44450" y="6350"/>
                  </a:lnTo>
                  <a:lnTo>
                    <a:pt x="44450" y="12700"/>
                  </a:lnTo>
                  <a:lnTo>
                    <a:pt x="327025" y="12700"/>
                  </a:lnTo>
                  <a:lnTo>
                    <a:pt x="327025" y="6350"/>
                  </a:lnTo>
                  <a:close/>
                </a:path>
              </a:pathLst>
            </a:custGeom>
            <a:solidFill>
              <a:srgbClr val="000000"/>
            </a:solidFill>
          </p:spPr>
          <p:txBody>
            <a:bodyPr wrap="square" lIns="0" tIns="0" rIns="0" bIns="0" rtlCol="0"/>
            <a:lstStyle/>
            <a:p>
              <a:endParaRPr/>
            </a:p>
          </p:txBody>
        </p:sp>
        <p:sp>
          <p:nvSpPr>
            <p:cNvPr id="102" name="object 40"/>
            <p:cNvSpPr/>
            <p:nvPr/>
          </p:nvSpPr>
          <p:spPr>
            <a:xfrm>
              <a:off x="7918450" y="2276475"/>
              <a:ext cx="3175" cy="3175"/>
            </a:xfrm>
            <a:custGeom>
              <a:avLst/>
              <a:gdLst/>
              <a:ahLst/>
              <a:cxnLst/>
              <a:rect l="l" t="t" r="r" b="b"/>
              <a:pathLst>
                <a:path w="3175" h="3175">
                  <a:moveTo>
                    <a:pt x="0" y="1650"/>
                  </a:moveTo>
                  <a:lnTo>
                    <a:pt x="0" y="762"/>
                  </a:lnTo>
                  <a:lnTo>
                    <a:pt x="761" y="0"/>
                  </a:lnTo>
                  <a:lnTo>
                    <a:pt x="1650" y="0"/>
                  </a:lnTo>
                  <a:lnTo>
                    <a:pt x="2413" y="0"/>
                  </a:lnTo>
                  <a:lnTo>
                    <a:pt x="3175" y="762"/>
                  </a:lnTo>
                  <a:lnTo>
                    <a:pt x="3175" y="1650"/>
                  </a:lnTo>
                  <a:lnTo>
                    <a:pt x="3175" y="2412"/>
                  </a:lnTo>
                  <a:lnTo>
                    <a:pt x="2413" y="3175"/>
                  </a:lnTo>
                  <a:lnTo>
                    <a:pt x="1650" y="3175"/>
                  </a:lnTo>
                  <a:lnTo>
                    <a:pt x="761" y="3175"/>
                  </a:lnTo>
                  <a:lnTo>
                    <a:pt x="0" y="2412"/>
                  </a:lnTo>
                  <a:lnTo>
                    <a:pt x="0" y="1650"/>
                  </a:lnTo>
                  <a:close/>
                </a:path>
              </a:pathLst>
            </a:custGeom>
            <a:ln w="9525">
              <a:solidFill>
                <a:srgbClr val="000000"/>
              </a:solidFill>
            </a:ln>
          </p:spPr>
          <p:txBody>
            <a:bodyPr wrap="square" lIns="0" tIns="0" rIns="0" bIns="0" rtlCol="0"/>
            <a:lstStyle/>
            <a:p>
              <a:endParaRPr/>
            </a:p>
          </p:txBody>
        </p:sp>
        <p:sp>
          <p:nvSpPr>
            <p:cNvPr id="103" name="object 41"/>
            <p:cNvSpPr/>
            <p:nvPr/>
          </p:nvSpPr>
          <p:spPr>
            <a:xfrm>
              <a:off x="7881873" y="2279650"/>
              <a:ext cx="76200" cy="284480"/>
            </a:xfrm>
            <a:custGeom>
              <a:avLst/>
              <a:gdLst/>
              <a:ahLst/>
              <a:cxnLst/>
              <a:rect l="l" t="t" r="r" b="b"/>
              <a:pathLst>
                <a:path w="76200" h="284480">
                  <a:moveTo>
                    <a:pt x="31750" y="208025"/>
                  </a:moveTo>
                  <a:lnTo>
                    <a:pt x="0" y="208025"/>
                  </a:lnTo>
                  <a:lnTo>
                    <a:pt x="38100" y="284225"/>
                  </a:lnTo>
                  <a:lnTo>
                    <a:pt x="69850" y="220725"/>
                  </a:lnTo>
                  <a:lnTo>
                    <a:pt x="31750" y="220725"/>
                  </a:lnTo>
                  <a:lnTo>
                    <a:pt x="31750" y="208025"/>
                  </a:lnTo>
                  <a:close/>
                </a:path>
                <a:path w="76200" h="284480">
                  <a:moveTo>
                    <a:pt x="44450" y="0"/>
                  </a:moveTo>
                  <a:lnTo>
                    <a:pt x="31750" y="0"/>
                  </a:lnTo>
                  <a:lnTo>
                    <a:pt x="31750" y="220725"/>
                  </a:lnTo>
                  <a:lnTo>
                    <a:pt x="44450" y="220725"/>
                  </a:lnTo>
                  <a:lnTo>
                    <a:pt x="44450" y="0"/>
                  </a:lnTo>
                  <a:close/>
                </a:path>
                <a:path w="76200" h="284480">
                  <a:moveTo>
                    <a:pt x="76200" y="208025"/>
                  </a:moveTo>
                  <a:lnTo>
                    <a:pt x="44450" y="208025"/>
                  </a:lnTo>
                  <a:lnTo>
                    <a:pt x="44450" y="220725"/>
                  </a:lnTo>
                  <a:lnTo>
                    <a:pt x="69850" y="220725"/>
                  </a:lnTo>
                  <a:lnTo>
                    <a:pt x="76200" y="208025"/>
                  </a:lnTo>
                  <a:close/>
                </a:path>
              </a:pathLst>
            </a:custGeom>
            <a:solidFill>
              <a:srgbClr val="000000"/>
            </a:solidFill>
          </p:spPr>
          <p:txBody>
            <a:bodyPr wrap="square" lIns="0" tIns="0" rIns="0" bIns="0" rtlCol="0"/>
            <a:lstStyle/>
            <a:p>
              <a:endParaRPr/>
            </a:p>
          </p:txBody>
        </p:sp>
        <p:sp>
          <p:nvSpPr>
            <p:cNvPr id="104" name="object 42"/>
            <p:cNvSpPr/>
            <p:nvPr/>
          </p:nvSpPr>
          <p:spPr>
            <a:xfrm>
              <a:off x="7872348" y="2198751"/>
              <a:ext cx="813435" cy="1638300"/>
            </a:xfrm>
            <a:custGeom>
              <a:avLst/>
              <a:gdLst/>
              <a:ahLst/>
              <a:cxnLst/>
              <a:rect l="l" t="t" r="r" b="b"/>
              <a:pathLst>
                <a:path w="813434" h="1638300">
                  <a:moveTo>
                    <a:pt x="12700" y="1404874"/>
                  </a:moveTo>
                  <a:lnTo>
                    <a:pt x="0" y="1404874"/>
                  </a:lnTo>
                  <a:lnTo>
                    <a:pt x="0" y="1638173"/>
                  </a:lnTo>
                  <a:lnTo>
                    <a:pt x="813053" y="1638173"/>
                  </a:lnTo>
                  <a:lnTo>
                    <a:pt x="813053" y="1631823"/>
                  </a:lnTo>
                  <a:lnTo>
                    <a:pt x="12700" y="1631823"/>
                  </a:lnTo>
                  <a:lnTo>
                    <a:pt x="6350" y="1625473"/>
                  </a:lnTo>
                  <a:lnTo>
                    <a:pt x="12700" y="1625473"/>
                  </a:lnTo>
                  <a:lnTo>
                    <a:pt x="12700" y="1404874"/>
                  </a:lnTo>
                  <a:close/>
                </a:path>
                <a:path w="813434" h="1638300">
                  <a:moveTo>
                    <a:pt x="12700" y="1625473"/>
                  </a:moveTo>
                  <a:lnTo>
                    <a:pt x="6350" y="1625473"/>
                  </a:lnTo>
                  <a:lnTo>
                    <a:pt x="12700" y="1631823"/>
                  </a:lnTo>
                  <a:lnTo>
                    <a:pt x="12700" y="1625473"/>
                  </a:lnTo>
                  <a:close/>
                </a:path>
                <a:path w="813434" h="1638300">
                  <a:moveTo>
                    <a:pt x="800353" y="1625473"/>
                  </a:moveTo>
                  <a:lnTo>
                    <a:pt x="12700" y="1625473"/>
                  </a:lnTo>
                  <a:lnTo>
                    <a:pt x="12700" y="1631823"/>
                  </a:lnTo>
                  <a:lnTo>
                    <a:pt x="800353" y="1631823"/>
                  </a:lnTo>
                  <a:lnTo>
                    <a:pt x="800353" y="1625473"/>
                  </a:lnTo>
                  <a:close/>
                </a:path>
                <a:path w="813434" h="1638300">
                  <a:moveTo>
                    <a:pt x="800353" y="38100"/>
                  </a:moveTo>
                  <a:lnTo>
                    <a:pt x="800353" y="1631823"/>
                  </a:lnTo>
                  <a:lnTo>
                    <a:pt x="806703" y="1625473"/>
                  </a:lnTo>
                  <a:lnTo>
                    <a:pt x="813053" y="1625473"/>
                  </a:lnTo>
                  <a:lnTo>
                    <a:pt x="813053" y="44450"/>
                  </a:lnTo>
                  <a:lnTo>
                    <a:pt x="806703" y="44450"/>
                  </a:lnTo>
                  <a:lnTo>
                    <a:pt x="800353" y="38100"/>
                  </a:lnTo>
                  <a:close/>
                </a:path>
                <a:path w="813434" h="1638300">
                  <a:moveTo>
                    <a:pt x="813053" y="1625473"/>
                  </a:moveTo>
                  <a:lnTo>
                    <a:pt x="806703" y="1625473"/>
                  </a:lnTo>
                  <a:lnTo>
                    <a:pt x="800353" y="1631823"/>
                  </a:lnTo>
                  <a:lnTo>
                    <a:pt x="813053" y="1631823"/>
                  </a:lnTo>
                  <a:lnTo>
                    <a:pt x="813053" y="1625473"/>
                  </a:lnTo>
                  <a:close/>
                </a:path>
                <a:path w="813434" h="1638300">
                  <a:moveTo>
                    <a:pt x="84200" y="0"/>
                  </a:moveTo>
                  <a:lnTo>
                    <a:pt x="8000" y="38100"/>
                  </a:lnTo>
                  <a:lnTo>
                    <a:pt x="84200" y="76200"/>
                  </a:lnTo>
                  <a:lnTo>
                    <a:pt x="84200" y="44450"/>
                  </a:lnTo>
                  <a:lnTo>
                    <a:pt x="71500" y="44450"/>
                  </a:lnTo>
                  <a:lnTo>
                    <a:pt x="71500" y="31750"/>
                  </a:lnTo>
                  <a:lnTo>
                    <a:pt x="84200" y="31750"/>
                  </a:lnTo>
                  <a:lnTo>
                    <a:pt x="84200" y="0"/>
                  </a:lnTo>
                  <a:close/>
                </a:path>
                <a:path w="813434" h="1638300">
                  <a:moveTo>
                    <a:pt x="84200" y="31750"/>
                  </a:moveTo>
                  <a:lnTo>
                    <a:pt x="71500" y="31750"/>
                  </a:lnTo>
                  <a:lnTo>
                    <a:pt x="71500" y="44450"/>
                  </a:lnTo>
                  <a:lnTo>
                    <a:pt x="84200" y="44450"/>
                  </a:lnTo>
                  <a:lnTo>
                    <a:pt x="84200" y="31750"/>
                  </a:lnTo>
                  <a:close/>
                </a:path>
                <a:path w="813434" h="1638300">
                  <a:moveTo>
                    <a:pt x="813053" y="31750"/>
                  </a:moveTo>
                  <a:lnTo>
                    <a:pt x="84200" y="31750"/>
                  </a:lnTo>
                  <a:lnTo>
                    <a:pt x="84200" y="44450"/>
                  </a:lnTo>
                  <a:lnTo>
                    <a:pt x="800353" y="44450"/>
                  </a:lnTo>
                  <a:lnTo>
                    <a:pt x="800353" y="38100"/>
                  </a:lnTo>
                  <a:lnTo>
                    <a:pt x="813053" y="38100"/>
                  </a:lnTo>
                  <a:lnTo>
                    <a:pt x="813053" y="31750"/>
                  </a:lnTo>
                  <a:close/>
                </a:path>
                <a:path w="813434" h="1638300">
                  <a:moveTo>
                    <a:pt x="813053" y="38100"/>
                  </a:moveTo>
                  <a:lnTo>
                    <a:pt x="800353" y="38100"/>
                  </a:lnTo>
                  <a:lnTo>
                    <a:pt x="806703" y="44450"/>
                  </a:lnTo>
                  <a:lnTo>
                    <a:pt x="813053" y="44450"/>
                  </a:lnTo>
                  <a:lnTo>
                    <a:pt x="813053" y="38100"/>
                  </a:lnTo>
                  <a:close/>
                </a:path>
              </a:pathLst>
            </a:custGeom>
            <a:solidFill>
              <a:srgbClr val="000000"/>
            </a:solidFill>
          </p:spPr>
          <p:txBody>
            <a:bodyPr wrap="square" lIns="0" tIns="0" rIns="0" bIns="0" rtlCol="0"/>
            <a:lstStyle/>
            <a:p>
              <a:endParaRPr/>
            </a:p>
          </p:txBody>
        </p:sp>
        <p:sp>
          <p:nvSpPr>
            <p:cNvPr id="105" name="object 43"/>
            <p:cNvSpPr/>
            <p:nvPr/>
          </p:nvSpPr>
          <p:spPr>
            <a:xfrm>
              <a:off x="7920101" y="2024126"/>
              <a:ext cx="0" cy="323850"/>
            </a:xfrm>
            <a:custGeom>
              <a:avLst/>
              <a:gdLst/>
              <a:ahLst/>
              <a:cxnLst/>
              <a:rect l="l" t="t" r="r" b="b"/>
              <a:pathLst>
                <a:path h="323850">
                  <a:moveTo>
                    <a:pt x="0" y="0"/>
                  </a:moveTo>
                  <a:lnTo>
                    <a:pt x="0" y="323850"/>
                  </a:lnTo>
                </a:path>
              </a:pathLst>
            </a:custGeom>
            <a:ln w="9525">
              <a:solidFill>
                <a:srgbClr val="000000"/>
              </a:solidFill>
            </a:ln>
          </p:spPr>
          <p:txBody>
            <a:bodyPr wrap="square" lIns="0" tIns="0" rIns="0" bIns="0" rtlCol="0"/>
            <a:lstStyle/>
            <a:p>
              <a:endParaRPr/>
            </a:p>
          </p:txBody>
        </p:sp>
        <p:sp>
          <p:nvSpPr>
            <p:cNvPr id="106" name="object 44"/>
            <p:cNvSpPr/>
            <p:nvPr/>
          </p:nvSpPr>
          <p:spPr>
            <a:xfrm>
              <a:off x="971550" y="5011673"/>
              <a:ext cx="433705" cy="432434"/>
            </a:xfrm>
            <a:custGeom>
              <a:avLst/>
              <a:gdLst/>
              <a:ahLst/>
              <a:cxnLst/>
              <a:rect l="l" t="t" r="r" b="b"/>
              <a:pathLst>
                <a:path w="433705" h="432435">
                  <a:moveTo>
                    <a:pt x="0" y="215900"/>
                  </a:moveTo>
                  <a:lnTo>
                    <a:pt x="5722" y="166431"/>
                  </a:lnTo>
                  <a:lnTo>
                    <a:pt x="22024" y="121001"/>
                  </a:lnTo>
                  <a:lnTo>
                    <a:pt x="47605" y="80912"/>
                  </a:lnTo>
                  <a:lnTo>
                    <a:pt x="81163" y="47466"/>
                  </a:lnTo>
                  <a:lnTo>
                    <a:pt x="121398" y="21963"/>
                  </a:lnTo>
                  <a:lnTo>
                    <a:pt x="167011" y="5707"/>
                  </a:lnTo>
                  <a:lnTo>
                    <a:pt x="216700" y="0"/>
                  </a:lnTo>
                  <a:lnTo>
                    <a:pt x="266403" y="5707"/>
                  </a:lnTo>
                  <a:lnTo>
                    <a:pt x="312028" y="21963"/>
                  </a:lnTo>
                  <a:lnTo>
                    <a:pt x="352272" y="47466"/>
                  </a:lnTo>
                  <a:lnTo>
                    <a:pt x="385837" y="80912"/>
                  </a:lnTo>
                  <a:lnTo>
                    <a:pt x="411422" y="121001"/>
                  </a:lnTo>
                  <a:lnTo>
                    <a:pt x="427727" y="166431"/>
                  </a:lnTo>
                  <a:lnTo>
                    <a:pt x="433450" y="215900"/>
                  </a:lnTo>
                  <a:lnTo>
                    <a:pt x="427727" y="265415"/>
                  </a:lnTo>
                  <a:lnTo>
                    <a:pt x="411422" y="310878"/>
                  </a:lnTo>
                  <a:lnTo>
                    <a:pt x="385837" y="350990"/>
                  </a:lnTo>
                  <a:lnTo>
                    <a:pt x="352272" y="384450"/>
                  </a:lnTo>
                  <a:lnTo>
                    <a:pt x="312028" y="409960"/>
                  </a:lnTo>
                  <a:lnTo>
                    <a:pt x="266403" y="426218"/>
                  </a:lnTo>
                  <a:lnTo>
                    <a:pt x="216700" y="431926"/>
                  </a:lnTo>
                  <a:lnTo>
                    <a:pt x="167011" y="426218"/>
                  </a:lnTo>
                  <a:lnTo>
                    <a:pt x="121398" y="409960"/>
                  </a:lnTo>
                  <a:lnTo>
                    <a:pt x="81163" y="384450"/>
                  </a:lnTo>
                  <a:lnTo>
                    <a:pt x="47605" y="350990"/>
                  </a:lnTo>
                  <a:lnTo>
                    <a:pt x="22024" y="310878"/>
                  </a:lnTo>
                  <a:lnTo>
                    <a:pt x="5722" y="265415"/>
                  </a:lnTo>
                  <a:lnTo>
                    <a:pt x="0" y="215900"/>
                  </a:lnTo>
                  <a:close/>
                </a:path>
              </a:pathLst>
            </a:custGeom>
            <a:ln w="9525">
              <a:solidFill>
                <a:srgbClr val="000000"/>
              </a:solidFill>
            </a:ln>
          </p:spPr>
          <p:txBody>
            <a:bodyPr wrap="square" lIns="0" tIns="0" rIns="0" bIns="0" rtlCol="0"/>
            <a:lstStyle/>
            <a:p>
              <a:endParaRPr/>
            </a:p>
          </p:txBody>
        </p:sp>
        <p:sp>
          <p:nvSpPr>
            <p:cNvPr id="107" name="object 45"/>
            <p:cNvSpPr/>
            <p:nvPr/>
          </p:nvSpPr>
          <p:spPr>
            <a:xfrm>
              <a:off x="971550" y="5732462"/>
              <a:ext cx="433705" cy="431800"/>
            </a:xfrm>
            <a:custGeom>
              <a:avLst/>
              <a:gdLst/>
              <a:ahLst/>
              <a:cxnLst/>
              <a:rect l="l" t="t" r="r" b="b"/>
              <a:pathLst>
                <a:path w="433705" h="431800">
                  <a:moveTo>
                    <a:pt x="0" y="215900"/>
                  </a:moveTo>
                  <a:lnTo>
                    <a:pt x="5722" y="166395"/>
                  </a:lnTo>
                  <a:lnTo>
                    <a:pt x="22024" y="120951"/>
                  </a:lnTo>
                  <a:lnTo>
                    <a:pt x="47605" y="80864"/>
                  </a:lnTo>
                  <a:lnTo>
                    <a:pt x="81163" y="47430"/>
                  </a:lnTo>
                  <a:lnTo>
                    <a:pt x="121398" y="21943"/>
                  </a:lnTo>
                  <a:lnTo>
                    <a:pt x="167011" y="5701"/>
                  </a:lnTo>
                  <a:lnTo>
                    <a:pt x="216700" y="0"/>
                  </a:lnTo>
                  <a:lnTo>
                    <a:pt x="266403" y="5701"/>
                  </a:lnTo>
                  <a:lnTo>
                    <a:pt x="312028" y="21943"/>
                  </a:lnTo>
                  <a:lnTo>
                    <a:pt x="352272" y="47430"/>
                  </a:lnTo>
                  <a:lnTo>
                    <a:pt x="385837" y="80864"/>
                  </a:lnTo>
                  <a:lnTo>
                    <a:pt x="411422" y="120951"/>
                  </a:lnTo>
                  <a:lnTo>
                    <a:pt x="427727" y="166395"/>
                  </a:lnTo>
                  <a:lnTo>
                    <a:pt x="433450" y="215900"/>
                  </a:lnTo>
                  <a:lnTo>
                    <a:pt x="427727" y="265404"/>
                  </a:lnTo>
                  <a:lnTo>
                    <a:pt x="411422" y="310848"/>
                  </a:lnTo>
                  <a:lnTo>
                    <a:pt x="385837" y="350935"/>
                  </a:lnTo>
                  <a:lnTo>
                    <a:pt x="352272" y="384369"/>
                  </a:lnTo>
                  <a:lnTo>
                    <a:pt x="312028" y="409856"/>
                  </a:lnTo>
                  <a:lnTo>
                    <a:pt x="266403" y="426098"/>
                  </a:lnTo>
                  <a:lnTo>
                    <a:pt x="216700" y="431800"/>
                  </a:lnTo>
                  <a:lnTo>
                    <a:pt x="167011" y="426098"/>
                  </a:lnTo>
                  <a:lnTo>
                    <a:pt x="121398" y="409856"/>
                  </a:lnTo>
                  <a:lnTo>
                    <a:pt x="81163" y="384369"/>
                  </a:lnTo>
                  <a:lnTo>
                    <a:pt x="47605" y="350935"/>
                  </a:lnTo>
                  <a:lnTo>
                    <a:pt x="22024" y="310848"/>
                  </a:lnTo>
                  <a:lnTo>
                    <a:pt x="5722" y="265404"/>
                  </a:lnTo>
                  <a:lnTo>
                    <a:pt x="0" y="215900"/>
                  </a:lnTo>
                  <a:close/>
                </a:path>
              </a:pathLst>
            </a:custGeom>
            <a:ln w="9525">
              <a:solidFill>
                <a:srgbClr val="000000"/>
              </a:solidFill>
            </a:ln>
          </p:spPr>
          <p:txBody>
            <a:bodyPr wrap="square" lIns="0" tIns="0" rIns="0" bIns="0" rtlCol="0"/>
            <a:lstStyle/>
            <a:p>
              <a:endParaRPr/>
            </a:p>
          </p:txBody>
        </p:sp>
        <p:sp>
          <p:nvSpPr>
            <p:cNvPr id="108" name="object 46"/>
            <p:cNvSpPr/>
            <p:nvPr/>
          </p:nvSpPr>
          <p:spPr>
            <a:xfrm>
              <a:off x="1149350" y="4724400"/>
              <a:ext cx="76200" cy="287655"/>
            </a:xfrm>
            <a:custGeom>
              <a:avLst/>
              <a:gdLst/>
              <a:ahLst/>
              <a:cxnLst/>
              <a:rect l="l" t="t" r="r" b="b"/>
              <a:pathLst>
                <a:path w="76200" h="287654">
                  <a:moveTo>
                    <a:pt x="31750" y="211074"/>
                  </a:moveTo>
                  <a:lnTo>
                    <a:pt x="0" y="211074"/>
                  </a:lnTo>
                  <a:lnTo>
                    <a:pt x="38100" y="287274"/>
                  </a:lnTo>
                  <a:lnTo>
                    <a:pt x="69850" y="223774"/>
                  </a:lnTo>
                  <a:lnTo>
                    <a:pt x="31750" y="223774"/>
                  </a:lnTo>
                  <a:lnTo>
                    <a:pt x="31750" y="211074"/>
                  </a:lnTo>
                  <a:close/>
                </a:path>
                <a:path w="76200" h="287654">
                  <a:moveTo>
                    <a:pt x="44450" y="0"/>
                  </a:moveTo>
                  <a:lnTo>
                    <a:pt x="31750" y="0"/>
                  </a:lnTo>
                  <a:lnTo>
                    <a:pt x="31750" y="223774"/>
                  </a:lnTo>
                  <a:lnTo>
                    <a:pt x="44450" y="223774"/>
                  </a:lnTo>
                  <a:lnTo>
                    <a:pt x="44450" y="0"/>
                  </a:lnTo>
                  <a:close/>
                </a:path>
                <a:path w="76200" h="287654">
                  <a:moveTo>
                    <a:pt x="76200" y="211074"/>
                  </a:moveTo>
                  <a:lnTo>
                    <a:pt x="44450" y="211074"/>
                  </a:lnTo>
                  <a:lnTo>
                    <a:pt x="44450" y="223774"/>
                  </a:lnTo>
                  <a:lnTo>
                    <a:pt x="69850" y="223774"/>
                  </a:lnTo>
                  <a:lnTo>
                    <a:pt x="76200" y="211074"/>
                  </a:lnTo>
                  <a:close/>
                </a:path>
              </a:pathLst>
            </a:custGeom>
            <a:solidFill>
              <a:srgbClr val="000000"/>
            </a:solidFill>
          </p:spPr>
          <p:txBody>
            <a:bodyPr wrap="square" lIns="0" tIns="0" rIns="0" bIns="0" rtlCol="0"/>
            <a:lstStyle/>
            <a:p>
              <a:endParaRPr/>
            </a:p>
          </p:txBody>
        </p:sp>
        <p:sp>
          <p:nvSpPr>
            <p:cNvPr id="109" name="object 47"/>
            <p:cNvSpPr/>
            <p:nvPr/>
          </p:nvSpPr>
          <p:spPr>
            <a:xfrm>
              <a:off x="1150937" y="5443473"/>
              <a:ext cx="76200" cy="289560"/>
            </a:xfrm>
            <a:custGeom>
              <a:avLst/>
              <a:gdLst/>
              <a:ahLst/>
              <a:cxnLst/>
              <a:rect l="l" t="t" r="r" b="b"/>
              <a:pathLst>
                <a:path w="76200" h="289560">
                  <a:moveTo>
                    <a:pt x="31750" y="212788"/>
                  </a:moveTo>
                  <a:lnTo>
                    <a:pt x="0" y="212788"/>
                  </a:lnTo>
                  <a:lnTo>
                    <a:pt x="38100" y="288988"/>
                  </a:lnTo>
                  <a:lnTo>
                    <a:pt x="69850" y="225488"/>
                  </a:lnTo>
                  <a:lnTo>
                    <a:pt x="31750" y="225488"/>
                  </a:lnTo>
                  <a:lnTo>
                    <a:pt x="31750" y="212788"/>
                  </a:lnTo>
                  <a:close/>
                </a:path>
                <a:path w="76200" h="289560">
                  <a:moveTo>
                    <a:pt x="44450" y="0"/>
                  </a:moveTo>
                  <a:lnTo>
                    <a:pt x="31750" y="0"/>
                  </a:lnTo>
                  <a:lnTo>
                    <a:pt x="31750" y="225488"/>
                  </a:lnTo>
                  <a:lnTo>
                    <a:pt x="44450" y="225488"/>
                  </a:lnTo>
                  <a:lnTo>
                    <a:pt x="44450" y="0"/>
                  </a:lnTo>
                  <a:close/>
                </a:path>
                <a:path w="76200" h="289560">
                  <a:moveTo>
                    <a:pt x="76200" y="212788"/>
                  </a:moveTo>
                  <a:lnTo>
                    <a:pt x="44450" y="212788"/>
                  </a:lnTo>
                  <a:lnTo>
                    <a:pt x="44450" y="225488"/>
                  </a:lnTo>
                  <a:lnTo>
                    <a:pt x="69850" y="225488"/>
                  </a:lnTo>
                  <a:lnTo>
                    <a:pt x="76200" y="212788"/>
                  </a:lnTo>
                  <a:close/>
                </a:path>
              </a:pathLst>
            </a:custGeom>
            <a:solidFill>
              <a:srgbClr val="000000"/>
            </a:solidFill>
          </p:spPr>
          <p:txBody>
            <a:bodyPr wrap="square" lIns="0" tIns="0" rIns="0" bIns="0" rtlCol="0"/>
            <a:lstStyle/>
            <a:p>
              <a:endParaRPr/>
            </a:p>
          </p:txBody>
        </p:sp>
        <p:sp>
          <p:nvSpPr>
            <p:cNvPr id="110" name="object 48"/>
            <p:cNvSpPr/>
            <p:nvPr/>
          </p:nvSpPr>
          <p:spPr>
            <a:xfrm>
              <a:off x="1149350" y="6164262"/>
              <a:ext cx="76200" cy="287655"/>
            </a:xfrm>
            <a:custGeom>
              <a:avLst/>
              <a:gdLst/>
              <a:ahLst/>
              <a:cxnLst/>
              <a:rect l="l" t="t" r="r" b="b"/>
              <a:pathLst>
                <a:path w="76200" h="287654">
                  <a:moveTo>
                    <a:pt x="31750" y="211137"/>
                  </a:moveTo>
                  <a:lnTo>
                    <a:pt x="0" y="211137"/>
                  </a:lnTo>
                  <a:lnTo>
                    <a:pt x="38100" y="287337"/>
                  </a:lnTo>
                  <a:lnTo>
                    <a:pt x="69850" y="223837"/>
                  </a:lnTo>
                  <a:lnTo>
                    <a:pt x="31750" y="223837"/>
                  </a:lnTo>
                  <a:lnTo>
                    <a:pt x="31750" y="211137"/>
                  </a:lnTo>
                  <a:close/>
                </a:path>
                <a:path w="76200" h="287654">
                  <a:moveTo>
                    <a:pt x="44450" y="0"/>
                  </a:moveTo>
                  <a:lnTo>
                    <a:pt x="31750" y="0"/>
                  </a:lnTo>
                  <a:lnTo>
                    <a:pt x="31750" y="223837"/>
                  </a:lnTo>
                  <a:lnTo>
                    <a:pt x="44450" y="223837"/>
                  </a:lnTo>
                  <a:lnTo>
                    <a:pt x="44450" y="0"/>
                  </a:lnTo>
                  <a:close/>
                </a:path>
                <a:path w="76200" h="287654">
                  <a:moveTo>
                    <a:pt x="76200" y="211137"/>
                  </a:moveTo>
                  <a:lnTo>
                    <a:pt x="44450" y="211137"/>
                  </a:lnTo>
                  <a:lnTo>
                    <a:pt x="44450" y="223837"/>
                  </a:lnTo>
                  <a:lnTo>
                    <a:pt x="69850" y="223837"/>
                  </a:lnTo>
                  <a:lnTo>
                    <a:pt x="76200" y="211137"/>
                  </a:lnTo>
                  <a:close/>
                </a:path>
              </a:pathLst>
            </a:custGeom>
            <a:solidFill>
              <a:srgbClr val="000000"/>
            </a:solidFill>
          </p:spPr>
          <p:txBody>
            <a:bodyPr wrap="square" lIns="0" tIns="0" rIns="0" bIns="0" rtlCol="0"/>
            <a:lstStyle/>
            <a:p>
              <a:endParaRPr/>
            </a:p>
          </p:txBody>
        </p:sp>
        <p:sp>
          <p:nvSpPr>
            <p:cNvPr id="111" name="object 49"/>
            <p:cNvSpPr/>
            <p:nvPr/>
          </p:nvSpPr>
          <p:spPr>
            <a:xfrm>
              <a:off x="3046476" y="4867275"/>
              <a:ext cx="433705" cy="431800"/>
            </a:xfrm>
            <a:custGeom>
              <a:avLst/>
              <a:gdLst/>
              <a:ahLst/>
              <a:cxnLst/>
              <a:rect l="l" t="t" r="r" b="b"/>
              <a:pathLst>
                <a:path w="433704" h="431800">
                  <a:moveTo>
                    <a:pt x="0" y="215900"/>
                  </a:moveTo>
                  <a:lnTo>
                    <a:pt x="5716" y="166391"/>
                  </a:lnTo>
                  <a:lnTo>
                    <a:pt x="22003" y="120946"/>
                  </a:lnTo>
                  <a:lnTo>
                    <a:pt x="47566" y="80859"/>
                  </a:lnTo>
                  <a:lnTo>
                    <a:pt x="81108" y="47426"/>
                  </a:lnTo>
                  <a:lnTo>
                    <a:pt x="121334" y="21941"/>
                  </a:lnTo>
                  <a:lnTo>
                    <a:pt x="166951" y="5701"/>
                  </a:lnTo>
                  <a:lnTo>
                    <a:pt x="216662" y="0"/>
                  </a:lnTo>
                  <a:lnTo>
                    <a:pt x="266332" y="5701"/>
                  </a:lnTo>
                  <a:lnTo>
                    <a:pt x="311933" y="21941"/>
                  </a:lnTo>
                  <a:lnTo>
                    <a:pt x="352162" y="47426"/>
                  </a:lnTo>
                  <a:lnTo>
                    <a:pt x="385717" y="80859"/>
                  </a:lnTo>
                  <a:lnTo>
                    <a:pt x="411297" y="120946"/>
                  </a:lnTo>
                  <a:lnTo>
                    <a:pt x="427600" y="166391"/>
                  </a:lnTo>
                  <a:lnTo>
                    <a:pt x="433324" y="215900"/>
                  </a:lnTo>
                  <a:lnTo>
                    <a:pt x="427600" y="265408"/>
                  </a:lnTo>
                  <a:lnTo>
                    <a:pt x="411297" y="310853"/>
                  </a:lnTo>
                  <a:lnTo>
                    <a:pt x="385717" y="350940"/>
                  </a:lnTo>
                  <a:lnTo>
                    <a:pt x="352162" y="384373"/>
                  </a:lnTo>
                  <a:lnTo>
                    <a:pt x="311933" y="409858"/>
                  </a:lnTo>
                  <a:lnTo>
                    <a:pt x="266332" y="426098"/>
                  </a:lnTo>
                  <a:lnTo>
                    <a:pt x="216662" y="431800"/>
                  </a:lnTo>
                  <a:lnTo>
                    <a:pt x="166951" y="426098"/>
                  </a:lnTo>
                  <a:lnTo>
                    <a:pt x="121334" y="409858"/>
                  </a:lnTo>
                  <a:lnTo>
                    <a:pt x="81108" y="384373"/>
                  </a:lnTo>
                  <a:lnTo>
                    <a:pt x="47566" y="350940"/>
                  </a:lnTo>
                  <a:lnTo>
                    <a:pt x="22003" y="310853"/>
                  </a:lnTo>
                  <a:lnTo>
                    <a:pt x="5716" y="265408"/>
                  </a:lnTo>
                  <a:lnTo>
                    <a:pt x="0" y="215900"/>
                  </a:lnTo>
                  <a:close/>
                </a:path>
              </a:pathLst>
            </a:custGeom>
            <a:ln w="9525">
              <a:solidFill>
                <a:srgbClr val="000000"/>
              </a:solidFill>
            </a:ln>
          </p:spPr>
          <p:txBody>
            <a:bodyPr wrap="square" lIns="0" tIns="0" rIns="0" bIns="0" rtlCol="0"/>
            <a:lstStyle/>
            <a:p>
              <a:endParaRPr/>
            </a:p>
          </p:txBody>
        </p:sp>
        <p:sp>
          <p:nvSpPr>
            <p:cNvPr id="112" name="object 50"/>
            <p:cNvSpPr/>
            <p:nvPr/>
          </p:nvSpPr>
          <p:spPr>
            <a:xfrm>
              <a:off x="3224148" y="4579873"/>
              <a:ext cx="76200" cy="287655"/>
            </a:xfrm>
            <a:custGeom>
              <a:avLst/>
              <a:gdLst/>
              <a:ahLst/>
              <a:cxnLst/>
              <a:rect l="l" t="t" r="r" b="b"/>
              <a:pathLst>
                <a:path w="76200" h="287654">
                  <a:moveTo>
                    <a:pt x="31869" y="211200"/>
                  </a:moveTo>
                  <a:lnTo>
                    <a:pt x="0" y="211200"/>
                  </a:lnTo>
                  <a:lnTo>
                    <a:pt x="38226" y="287400"/>
                  </a:lnTo>
                  <a:lnTo>
                    <a:pt x="69871" y="223900"/>
                  </a:lnTo>
                  <a:lnTo>
                    <a:pt x="31876" y="223900"/>
                  </a:lnTo>
                  <a:lnTo>
                    <a:pt x="31869" y="211200"/>
                  </a:lnTo>
                  <a:close/>
                </a:path>
                <a:path w="76200" h="287654">
                  <a:moveTo>
                    <a:pt x="44450" y="0"/>
                  </a:moveTo>
                  <a:lnTo>
                    <a:pt x="31750" y="0"/>
                  </a:lnTo>
                  <a:lnTo>
                    <a:pt x="31876" y="223900"/>
                  </a:lnTo>
                  <a:lnTo>
                    <a:pt x="44576" y="223900"/>
                  </a:lnTo>
                  <a:lnTo>
                    <a:pt x="44450" y="0"/>
                  </a:lnTo>
                  <a:close/>
                </a:path>
                <a:path w="76200" h="287654">
                  <a:moveTo>
                    <a:pt x="76200" y="211200"/>
                  </a:moveTo>
                  <a:lnTo>
                    <a:pt x="44569" y="211200"/>
                  </a:lnTo>
                  <a:lnTo>
                    <a:pt x="44576" y="223900"/>
                  </a:lnTo>
                  <a:lnTo>
                    <a:pt x="69871" y="223900"/>
                  </a:lnTo>
                  <a:lnTo>
                    <a:pt x="76200" y="211200"/>
                  </a:lnTo>
                  <a:close/>
                </a:path>
              </a:pathLst>
            </a:custGeom>
            <a:solidFill>
              <a:srgbClr val="000000"/>
            </a:solidFill>
          </p:spPr>
          <p:txBody>
            <a:bodyPr wrap="square" lIns="0" tIns="0" rIns="0" bIns="0" rtlCol="0"/>
            <a:lstStyle/>
            <a:p>
              <a:endParaRPr/>
            </a:p>
          </p:txBody>
        </p:sp>
        <p:sp>
          <p:nvSpPr>
            <p:cNvPr id="113" name="object 51"/>
            <p:cNvSpPr/>
            <p:nvPr/>
          </p:nvSpPr>
          <p:spPr>
            <a:xfrm>
              <a:off x="2470150" y="5492750"/>
              <a:ext cx="433705" cy="431800"/>
            </a:xfrm>
            <a:custGeom>
              <a:avLst/>
              <a:gdLst/>
              <a:ahLst/>
              <a:cxnLst/>
              <a:rect l="l" t="t" r="r" b="b"/>
              <a:pathLst>
                <a:path w="433705" h="431800">
                  <a:moveTo>
                    <a:pt x="0" y="215900"/>
                  </a:moveTo>
                  <a:lnTo>
                    <a:pt x="5723" y="166395"/>
                  </a:lnTo>
                  <a:lnTo>
                    <a:pt x="22026" y="120951"/>
                  </a:lnTo>
                  <a:lnTo>
                    <a:pt x="47606" y="80864"/>
                  </a:lnTo>
                  <a:lnTo>
                    <a:pt x="81161" y="47430"/>
                  </a:lnTo>
                  <a:lnTo>
                    <a:pt x="121390" y="21943"/>
                  </a:lnTo>
                  <a:lnTo>
                    <a:pt x="166991" y="5701"/>
                  </a:lnTo>
                  <a:lnTo>
                    <a:pt x="216662" y="0"/>
                  </a:lnTo>
                  <a:lnTo>
                    <a:pt x="266379" y="5701"/>
                  </a:lnTo>
                  <a:lnTo>
                    <a:pt x="312014" y="21943"/>
                  </a:lnTo>
                  <a:lnTo>
                    <a:pt x="352265" y="47430"/>
                  </a:lnTo>
                  <a:lnTo>
                    <a:pt x="385834" y="80864"/>
                  </a:lnTo>
                  <a:lnTo>
                    <a:pt x="411421" y="120951"/>
                  </a:lnTo>
                  <a:lnTo>
                    <a:pt x="427727" y="166395"/>
                  </a:lnTo>
                  <a:lnTo>
                    <a:pt x="433450" y="215900"/>
                  </a:lnTo>
                  <a:lnTo>
                    <a:pt x="427727" y="265404"/>
                  </a:lnTo>
                  <a:lnTo>
                    <a:pt x="411421" y="310848"/>
                  </a:lnTo>
                  <a:lnTo>
                    <a:pt x="385834" y="350935"/>
                  </a:lnTo>
                  <a:lnTo>
                    <a:pt x="352265" y="384369"/>
                  </a:lnTo>
                  <a:lnTo>
                    <a:pt x="312014" y="409856"/>
                  </a:lnTo>
                  <a:lnTo>
                    <a:pt x="266379" y="426098"/>
                  </a:lnTo>
                  <a:lnTo>
                    <a:pt x="216662" y="431800"/>
                  </a:lnTo>
                  <a:lnTo>
                    <a:pt x="166991" y="426098"/>
                  </a:lnTo>
                  <a:lnTo>
                    <a:pt x="121390" y="409856"/>
                  </a:lnTo>
                  <a:lnTo>
                    <a:pt x="81161" y="384369"/>
                  </a:lnTo>
                  <a:lnTo>
                    <a:pt x="47606" y="350935"/>
                  </a:lnTo>
                  <a:lnTo>
                    <a:pt x="22026" y="310848"/>
                  </a:lnTo>
                  <a:lnTo>
                    <a:pt x="5723" y="265404"/>
                  </a:lnTo>
                  <a:lnTo>
                    <a:pt x="0" y="215900"/>
                  </a:lnTo>
                  <a:close/>
                </a:path>
              </a:pathLst>
            </a:custGeom>
            <a:ln w="9525">
              <a:solidFill>
                <a:srgbClr val="000000"/>
              </a:solidFill>
            </a:ln>
          </p:spPr>
          <p:txBody>
            <a:bodyPr wrap="square" lIns="0" tIns="0" rIns="0" bIns="0" rtlCol="0"/>
            <a:lstStyle/>
            <a:p>
              <a:endParaRPr/>
            </a:p>
          </p:txBody>
        </p:sp>
        <p:sp>
          <p:nvSpPr>
            <p:cNvPr id="114" name="object 52"/>
            <p:cNvSpPr/>
            <p:nvPr/>
          </p:nvSpPr>
          <p:spPr>
            <a:xfrm>
              <a:off x="3622675" y="5494401"/>
              <a:ext cx="433705" cy="431800"/>
            </a:xfrm>
            <a:custGeom>
              <a:avLst/>
              <a:gdLst/>
              <a:ahLst/>
              <a:cxnLst/>
              <a:rect l="l" t="t" r="r" b="b"/>
              <a:pathLst>
                <a:path w="433704" h="431800">
                  <a:moveTo>
                    <a:pt x="0" y="215836"/>
                  </a:moveTo>
                  <a:lnTo>
                    <a:pt x="5723" y="166335"/>
                  </a:lnTo>
                  <a:lnTo>
                    <a:pt x="22026" y="120900"/>
                  </a:lnTo>
                  <a:lnTo>
                    <a:pt x="47606" y="80826"/>
                  </a:lnTo>
                  <a:lnTo>
                    <a:pt x="81161" y="47405"/>
                  </a:lnTo>
                  <a:lnTo>
                    <a:pt x="121390" y="21931"/>
                  </a:lnTo>
                  <a:lnTo>
                    <a:pt x="166991" y="5698"/>
                  </a:lnTo>
                  <a:lnTo>
                    <a:pt x="216662" y="0"/>
                  </a:lnTo>
                  <a:lnTo>
                    <a:pt x="266379" y="5698"/>
                  </a:lnTo>
                  <a:lnTo>
                    <a:pt x="312014" y="21931"/>
                  </a:lnTo>
                  <a:lnTo>
                    <a:pt x="352265" y="47405"/>
                  </a:lnTo>
                  <a:lnTo>
                    <a:pt x="385834" y="80826"/>
                  </a:lnTo>
                  <a:lnTo>
                    <a:pt x="411421" y="120900"/>
                  </a:lnTo>
                  <a:lnTo>
                    <a:pt x="427727" y="166335"/>
                  </a:lnTo>
                  <a:lnTo>
                    <a:pt x="433450" y="215836"/>
                  </a:lnTo>
                  <a:lnTo>
                    <a:pt x="427727" y="265341"/>
                  </a:lnTo>
                  <a:lnTo>
                    <a:pt x="411421" y="310784"/>
                  </a:lnTo>
                  <a:lnTo>
                    <a:pt x="385834" y="350871"/>
                  </a:lnTo>
                  <a:lnTo>
                    <a:pt x="352265" y="384306"/>
                  </a:lnTo>
                  <a:lnTo>
                    <a:pt x="312014" y="409792"/>
                  </a:lnTo>
                  <a:lnTo>
                    <a:pt x="266379" y="426034"/>
                  </a:lnTo>
                  <a:lnTo>
                    <a:pt x="216662" y="431736"/>
                  </a:lnTo>
                  <a:lnTo>
                    <a:pt x="166991" y="426034"/>
                  </a:lnTo>
                  <a:lnTo>
                    <a:pt x="121390" y="409792"/>
                  </a:lnTo>
                  <a:lnTo>
                    <a:pt x="81161" y="384306"/>
                  </a:lnTo>
                  <a:lnTo>
                    <a:pt x="47606" y="350871"/>
                  </a:lnTo>
                  <a:lnTo>
                    <a:pt x="22026" y="310784"/>
                  </a:lnTo>
                  <a:lnTo>
                    <a:pt x="5723" y="265341"/>
                  </a:lnTo>
                  <a:lnTo>
                    <a:pt x="0" y="215836"/>
                  </a:lnTo>
                  <a:close/>
                </a:path>
              </a:pathLst>
            </a:custGeom>
            <a:ln w="9525">
              <a:solidFill>
                <a:srgbClr val="000000"/>
              </a:solidFill>
            </a:ln>
          </p:spPr>
          <p:txBody>
            <a:bodyPr wrap="square" lIns="0" tIns="0" rIns="0" bIns="0" rtlCol="0"/>
            <a:lstStyle/>
            <a:p>
              <a:endParaRPr/>
            </a:p>
          </p:txBody>
        </p:sp>
        <p:sp>
          <p:nvSpPr>
            <p:cNvPr id="115" name="object 53"/>
            <p:cNvSpPr/>
            <p:nvPr/>
          </p:nvSpPr>
          <p:spPr>
            <a:xfrm>
              <a:off x="2657729" y="5076825"/>
              <a:ext cx="389255" cy="415925"/>
            </a:xfrm>
            <a:custGeom>
              <a:avLst/>
              <a:gdLst/>
              <a:ahLst/>
              <a:cxnLst/>
              <a:rect l="l" t="t" r="r" b="b"/>
              <a:pathLst>
                <a:path w="389255" h="415925">
                  <a:moveTo>
                    <a:pt x="0" y="336169"/>
                  </a:moveTo>
                  <a:lnTo>
                    <a:pt x="29971" y="415925"/>
                  </a:lnTo>
                  <a:lnTo>
                    <a:pt x="69895" y="353441"/>
                  </a:lnTo>
                  <a:lnTo>
                    <a:pt x="42925" y="353441"/>
                  </a:lnTo>
                  <a:lnTo>
                    <a:pt x="30225" y="352171"/>
                  </a:lnTo>
                  <a:lnTo>
                    <a:pt x="31708" y="339515"/>
                  </a:lnTo>
                  <a:lnTo>
                    <a:pt x="0" y="336169"/>
                  </a:lnTo>
                  <a:close/>
                </a:path>
                <a:path w="389255" h="415925">
                  <a:moveTo>
                    <a:pt x="31708" y="339515"/>
                  </a:moveTo>
                  <a:lnTo>
                    <a:pt x="30225" y="352171"/>
                  </a:lnTo>
                  <a:lnTo>
                    <a:pt x="42925" y="353441"/>
                  </a:lnTo>
                  <a:lnTo>
                    <a:pt x="44195" y="340994"/>
                  </a:lnTo>
                  <a:lnTo>
                    <a:pt x="44232" y="340836"/>
                  </a:lnTo>
                  <a:lnTo>
                    <a:pt x="31708" y="339515"/>
                  </a:lnTo>
                  <a:close/>
                </a:path>
                <a:path w="389255" h="415925">
                  <a:moveTo>
                    <a:pt x="44232" y="340836"/>
                  </a:moveTo>
                  <a:lnTo>
                    <a:pt x="44195" y="340994"/>
                  </a:lnTo>
                  <a:lnTo>
                    <a:pt x="42925" y="353441"/>
                  </a:lnTo>
                  <a:lnTo>
                    <a:pt x="69895" y="353441"/>
                  </a:lnTo>
                  <a:lnTo>
                    <a:pt x="75818" y="344169"/>
                  </a:lnTo>
                  <a:lnTo>
                    <a:pt x="44232" y="340836"/>
                  </a:lnTo>
                  <a:close/>
                </a:path>
                <a:path w="389255" h="415925">
                  <a:moveTo>
                    <a:pt x="388493" y="0"/>
                  </a:moveTo>
                  <a:lnTo>
                    <a:pt x="337438" y="5333"/>
                  </a:lnTo>
                  <a:lnTo>
                    <a:pt x="286765" y="20700"/>
                  </a:lnTo>
                  <a:lnTo>
                    <a:pt x="238251" y="44831"/>
                  </a:lnTo>
                  <a:lnTo>
                    <a:pt x="192404" y="76962"/>
                  </a:lnTo>
                  <a:lnTo>
                    <a:pt x="150368" y="115824"/>
                  </a:lnTo>
                  <a:lnTo>
                    <a:pt x="124840" y="144906"/>
                  </a:lnTo>
                  <a:lnTo>
                    <a:pt x="101600" y="176403"/>
                  </a:lnTo>
                  <a:lnTo>
                    <a:pt x="80771" y="209803"/>
                  </a:lnTo>
                  <a:lnTo>
                    <a:pt x="62737" y="244983"/>
                  </a:lnTo>
                  <a:lnTo>
                    <a:pt x="47878" y="281431"/>
                  </a:lnTo>
                  <a:lnTo>
                    <a:pt x="36321" y="319024"/>
                  </a:lnTo>
                  <a:lnTo>
                    <a:pt x="31708" y="339515"/>
                  </a:lnTo>
                  <a:lnTo>
                    <a:pt x="44232" y="340836"/>
                  </a:lnTo>
                  <a:lnTo>
                    <a:pt x="48513" y="322453"/>
                  </a:lnTo>
                  <a:lnTo>
                    <a:pt x="53720" y="304165"/>
                  </a:lnTo>
                  <a:lnTo>
                    <a:pt x="66675" y="268097"/>
                  </a:lnTo>
                  <a:lnTo>
                    <a:pt x="82550" y="233172"/>
                  </a:lnTo>
                  <a:lnTo>
                    <a:pt x="101472" y="199897"/>
                  </a:lnTo>
                  <a:lnTo>
                    <a:pt x="122935" y="168147"/>
                  </a:lnTo>
                  <a:lnTo>
                    <a:pt x="159384" y="124713"/>
                  </a:lnTo>
                  <a:lnTo>
                    <a:pt x="200278" y="86994"/>
                  </a:lnTo>
                  <a:lnTo>
                    <a:pt x="244347" y="55880"/>
                  </a:lnTo>
                  <a:lnTo>
                    <a:pt x="291210" y="32638"/>
                  </a:lnTo>
                  <a:lnTo>
                    <a:pt x="339470" y="17906"/>
                  </a:lnTo>
                  <a:lnTo>
                    <a:pt x="389000" y="12700"/>
                  </a:lnTo>
                  <a:lnTo>
                    <a:pt x="388493" y="0"/>
                  </a:lnTo>
                  <a:close/>
                </a:path>
              </a:pathLst>
            </a:custGeom>
            <a:solidFill>
              <a:srgbClr val="000000"/>
            </a:solidFill>
          </p:spPr>
          <p:txBody>
            <a:bodyPr wrap="square" lIns="0" tIns="0" rIns="0" bIns="0" rtlCol="0"/>
            <a:lstStyle/>
            <a:p>
              <a:endParaRPr/>
            </a:p>
          </p:txBody>
        </p:sp>
        <p:sp>
          <p:nvSpPr>
            <p:cNvPr id="116" name="object 54"/>
            <p:cNvSpPr/>
            <p:nvPr/>
          </p:nvSpPr>
          <p:spPr>
            <a:xfrm>
              <a:off x="3479672" y="5076825"/>
              <a:ext cx="390525" cy="417830"/>
            </a:xfrm>
            <a:custGeom>
              <a:avLst/>
              <a:gdLst/>
              <a:ahLst/>
              <a:cxnLst/>
              <a:rect l="l" t="t" r="r" b="b"/>
              <a:pathLst>
                <a:path w="390525" h="417829">
                  <a:moveTo>
                    <a:pt x="346219" y="342421"/>
                  </a:moveTo>
                  <a:lnTo>
                    <a:pt x="314705" y="345694"/>
                  </a:lnTo>
                  <a:lnTo>
                    <a:pt x="360552" y="417575"/>
                  </a:lnTo>
                  <a:lnTo>
                    <a:pt x="384034" y="355091"/>
                  </a:lnTo>
                  <a:lnTo>
                    <a:pt x="347599" y="355091"/>
                  </a:lnTo>
                  <a:lnTo>
                    <a:pt x="346219" y="342421"/>
                  </a:lnTo>
                  <a:close/>
                </a:path>
                <a:path w="390525" h="417829">
                  <a:moveTo>
                    <a:pt x="358835" y="341111"/>
                  </a:moveTo>
                  <a:lnTo>
                    <a:pt x="346219" y="342421"/>
                  </a:lnTo>
                  <a:lnTo>
                    <a:pt x="347599" y="355091"/>
                  </a:lnTo>
                  <a:lnTo>
                    <a:pt x="360172" y="353694"/>
                  </a:lnTo>
                  <a:lnTo>
                    <a:pt x="358835" y="341111"/>
                  </a:lnTo>
                  <a:close/>
                </a:path>
                <a:path w="390525" h="417829">
                  <a:moveTo>
                    <a:pt x="390525" y="337819"/>
                  </a:moveTo>
                  <a:lnTo>
                    <a:pt x="358835" y="341111"/>
                  </a:lnTo>
                  <a:lnTo>
                    <a:pt x="360172" y="353694"/>
                  </a:lnTo>
                  <a:lnTo>
                    <a:pt x="347599" y="355091"/>
                  </a:lnTo>
                  <a:lnTo>
                    <a:pt x="384034" y="355091"/>
                  </a:lnTo>
                  <a:lnTo>
                    <a:pt x="390525" y="337819"/>
                  </a:lnTo>
                  <a:close/>
                </a:path>
                <a:path w="390525" h="417829">
                  <a:moveTo>
                    <a:pt x="380" y="0"/>
                  </a:moveTo>
                  <a:lnTo>
                    <a:pt x="0" y="12700"/>
                  </a:lnTo>
                  <a:lnTo>
                    <a:pt x="16890" y="13335"/>
                  </a:lnTo>
                  <a:lnTo>
                    <a:pt x="33274" y="15112"/>
                  </a:lnTo>
                  <a:lnTo>
                    <a:pt x="82041" y="26797"/>
                  </a:lnTo>
                  <a:lnTo>
                    <a:pt x="129666" y="47370"/>
                  </a:lnTo>
                  <a:lnTo>
                    <a:pt x="175005" y="76073"/>
                  </a:lnTo>
                  <a:lnTo>
                    <a:pt x="217297" y="111887"/>
                  </a:lnTo>
                  <a:lnTo>
                    <a:pt x="255397" y="153669"/>
                  </a:lnTo>
                  <a:lnTo>
                    <a:pt x="278129" y="184403"/>
                  </a:lnTo>
                  <a:lnTo>
                    <a:pt x="298450" y="217043"/>
                  </a:lnTo>
                  <a:lnTo>
                    <a:pt x="316102" y="251333"/>
                  </a:lnTo>
                  <a:lnTo>
                    <a:pt x="330580" y="287019"/>
                  </a:lnTo>
                  <a:lnTo>
                    <a:pt x="341884" y="323722"/>
                  </a:lnTo>
                  <a:lnTo>
                    <a:pt x="346219" y="342421"/>
                  </a:lnTo>
                  <a:lnTo>
                    <a:pt x="358835" y="341111"/>
                  </a:lnTo>
                  <a:lnTo>
                    <a:pt x="348741" y="301244"/>
                  </a:lnTo>
                  <a:lnTo>
                    <a:pt x="335406" y="264033"/>
                  </a:lnTo>
                  <a:lnTo>
                    <a:pt x="318769" y="228091"/>
                  </a:lnTo>
                  <a:lnTo>
                    <a:pt x="299338" y="193547"/>
                  </a:lnTo>
                  <a:lnTo>
                    <a:pt x="277113" y="161036"/>
                  </a:lnTo>
                  <a:lnTo>
                    <a:pt x="252602" y="130556"/>
                  </a:lnTo>
                  <a:lnTo>
                    <a:pt x="225805" y="102616"/>
                  </a:lnTo>
                  <a:lnTo>
                    <a:pt x="197230" y="77343"/>
                  </a:lnTo>
                  <a:lnTo>
                    <a:pt x="151384" y="45085"/>
                  </a:lnTo>
                  <a:lnTo>
                    <a:pt x="102488" y="20700"/>
                  </a:lnTo>
                  <a:lnTo>
                    <a:pt x="51688" y="5333"/>
                  </a:lnTo>
                  <a:lnTo>
                    <a:pt x="17272" y="635"/>
                  </a:lnTo>
                  <a:lnTo>
                    <a:pt x="380" y="0"/>
                  </a:lnTo>
                  <a:close/>
                </a:path>
              </a:pathLst>
            </a:custGeom>
            <a:solidFill>
              <a:srgbClr val="000000"/>
            </a:solidFill>
          </p:spPr>
          <p:txBody>
            <a:bodyPr wrap="square" lIns="0" tIns="0" rIns="0" bIns="0" rtlCol="0"/>
            <a:lstStyle/>
            <a:p>
              <a:endParaRPr/>
            </a:p>
          </p:txBody>
        </p:sp>
        <p:sp>
          <p:nvSpPr>
            <p:cNvPr id="117" name="object 55"/>
            <p:cNvSpPr/>
            <p:nvPr/>
          </p:nvSpPr>
          <p:spPr>
            <a:xfrm>
              <a:off x="3260725" y="6303962"/>
              <a:ext cx="3175" cy="3175"/>
            </a:xfrm>
            <a:custGeom>
              <a:avLst/>
              <a:gdLst/>
              <a:ahLst/>
              <a:cxnLst/>
              <a:rect l="l" t="t" r="r" b="b"/>
              <a:pathLst>
                <a:path w="3175" h="3175">
                  <a:moveTo>
                    <a:pt x="0" y="1587"/>
                  </a:moveTo>
                  <a:lnTo>
                    <a:pt x="0" y="711"/>
                  </a:lnTo>
                  <a:lnTo>
                    <a:pt x="762" y="0"/>
                  </a:lnTo>
                  <a:lnTo>
                    <a:pt x="1650" y="0"/>
                  </a:lnTo>
                  <a:lnTo>
                    <a:pt x="2412" y="0"/>
                  </a:lnTo>
                  <a:lnTo>
                    <a:pt x="3175" y="711"/>
                  </a:lnTo>
                  <a:lnTo>
                    <a:pt x="3175" y="1587"/>
                  </a:lnTo>
                  <a:lnTo>
                    <a:pt x="3175" y="2463"/>
                  </a:lnTo>
                  <a:lnTo>
                    <a:pt x="2412" y="3175"/>
                  </a:lnTo>
                  <a:lnTo>
                    <a:pt x="1650" y="3175"/>
                  </a:lnTo>
                  <a:lnTo>
                    <a:pt x="762" y="3175"/>
                  </a:lnTo>
                  <a:lnTo>
                    <a:pt x="0" y="2463"/>
                  </a:lnTo>
                  <a:lnTo>
                    <a:pt x="0" y="1587"/>
                  </a:lnTo>
                  <a:close/>
                </a:path>
              </a:pathLst>
            </a:custGeom>
            <a:ln w="9525">
              <a:solidFill>
                <a:srgbClr val="000000"/>
              </a:solidFill>
            </a:ln>
          </p:spPr>
          <p:txBody>
            <a:bodyPr wrap="square" lIns="0" tIns="0" rIns="0" bIns="0" rtlCol="0"/>
            <a:lstStyle/>
            <a:p>
              <a:endParaRPr/>
            </a:p>
          </p:txBody>
        </p:sp>
        <p:sp>
          <p:nvSpPr>
            <p:cNvPr id="118" name="object 56"/>
            <p:cNvSpPr/>
            <p:nvPr/>
          </p:nvSpPr>
          <p:spPr>
            <a:xfrm>
              <a:off x="2640838" y="5882233"/>
              <a:ext cx="579755" cy="415290"/>
            </a:xfrm>
            <a:custGeom>
              <a:avLst/>
              <a:gdLst/>
              <a:ahLst/>
              <a:cxnLst/>
              <a:rect l="l" t="t" r="r" b="b"/>
              <a:pathLst>
                <a:path w="579755" h="415289">
                  <a:moveTo>
                    <a:pt x="505587" y="338848"/>
                  </a:moveTo>
                  <a:lnTo>
                    <a:pt x="503742" y="370420"/>
                  </a:lnTo>
                  <a:lnTo>
                    <a:pt x="516509" y="371284"/>
                  </a:lnTo>
                  <a:lnTo>
                    <a:pt x="515619" y="383959"/>
                  </a:lnTo>
                  <a:lnTo>
                    <a:pt x="502951" y="383959"/>
                  </a:lnTo>
                  <a:lnTo>
                    <a:pt x="501142" y="414921"/>
                  </a:lnTo>
                  <a:lnTo>
                    <a:pt x="573341" y="383959"/>
                  </a:lnTo>
                  <a:lnTo>
                    <a:pt x="515619" y="383959"/>
                  </a:lnTo>
                  <a:lnTo>
                    <a:pt x="503002" y="383074"/>
                  </a:lnTo>
                  <a:lnTo>
                    <a:pt x="575402" y="383074"/>
                  </a:lnTo>
                  <a:lnTo>
                    <a:pt x="579501" y="381317"/>
                  </a:lnTo>
                  <a:lnTo>
                    <a:pt x="505587" y="338848"/>
                  </a:lnTo>
                  <a:close/>
                </a:path>
                <a:path w="579755" h="415289">
                  <a:moveTo>
                    <a:pt x="503742" y="370420"/>
                  </a:moveTo>
                  <a:lnTo>
                    <a:pt x="503002" y="383074"/>
                  </a:lnTo>
                  <a:lnTo>
                    <a:pt x="515619" y="383959"/>
                  </a:lnTo>
                  <a:lnTo>
                    <a:pt x="516509" y="371284"/>
                  </a:lnTo>
                  <a:lnTo>
                    <a:pt x="503742" y="370420"/>
                  </a:lnTo>
                  <a:close/>
                </a:path>
                <a:path w="579755" h="415289">
                  <a:moveTo>
                    <a:pt x="12700" y="0"/>
                  </a:moveTo>
                  <a:lnTo>
                    <a:pt x="0" y="622"/>
                  </a:lnTo>
                  <a:lnTo>
                    <a:pt x="888" y="18427"/>
                  </a:lnTo>
                  <a:lnTo>
                    <a:pt x="3429" y="36906"/>
                  </a:lnTo>
                  <a:lnTo>
                    <a:pt x="20319" y="91262"/>
                  </a:lnTo>
                  <a:lnTo>
                    <a:pt x="38988" y="126530"/>
                  </a:lnTo>
                  <a:lnTo>
                    <a:pt x="62864" y="160604"/>
                  </a:lnTo>
                  <a:lnTo>
                    <a:pt x="91567" y="193319"/>
                  </a:lnTo>
                  <a:lnTo>
                    <a:pt x="124841" y="224421"/>
                  </a:lnTo>
                  <a:lnTo>
                    <a:pt x="161925" y="253618"/>
                  </a:lnTo>
                  <a:lnTo>
                    <a:pt x="202564" y="280746"/>
                  </a:lnTo>
                  <a:lnTo>
                    <a:pt x="246380" y="305371"/>
                  </a:lnTo>
                  <a:lnTo>
                    <a:pt x="292988" y="327291"/>
                  </a:lnTo>
                  <a:lnTo>
                    <a:pt x="341756" y="346303"/>
                  </a:lnTo>
                  <a:lnTo>
                    <a:pt x="392556" y="362064"/>
                  </a:lnTo>
                  <a:lnTo>
                    <a:pt x="444881" y="374281"/>
                  </a:lnTo>
                  <a:lnTo>
                    <a:pt x="498220" y="382739"/>
                  </a:lnTo>
                  <a:lnTo>
                    <a:pt x="503002" y="383074"/>
                  </a:lnTo>
                  <a:lnTo>
                    <a:pt x="503742" y="370420"/>
                  </a:lnTo>
                  <a:lnTo>
                    <a:pt x="499999" y="370166"/>
                  </a:lnTo>
                  <a:lnTo>
                    <a:pt x="473582" y="366483"/>
                  </a:lnTo>
                  <a:lnTo>
                    <a:pt x="421639" y="356298"/>
                  </a:lnTo>
                  <a:lnTo>
                    <a:pt x="370967" y="342506"/>
                  </a:lnTo>
                  <a:lnTo>
                    <a:pt x="321944" y="325424"/>
                  </a:lnTo>
                  <a:lnTo>
                    <a:pt x="274955" y="305320"/>
                  </a:lnTo>
                  <a:lnTo>
                    <a:pt x="230505" y="282384"/>
                  </a:lnTo>
                  <a:lnTo>
                    <a:pt x="189103" y="257035"/>
                  </a:lnTo>
                  <a:lnTo>
                    <a:pt x="150875" y="229552"/>
                  </a:lnTo>
                  <a:lnTo>
                    <a:pt x="116586" y="200101"/>
                  </a:lnTo>
                  <a:lnTo>
                    <a:pt x="86360" y="169036"/>
                  </a:lnTo>
                  <a:lnTo>
                    <a:pt x="60832" y="136728"/>
                  </a:lnTo>
                  <a:lnTo>
                    <a:pt x="40386" y="103466"/>
                  </a:lnTo>
                  <a:lnTo>
                    <a:pt x="19938" y="52349"/>
                  </a:lnTo>
                  <a:lnTo>
                    <a:pt x="13588" y="17818"/>
                  </a:lnTo>
                  <a:lnTo>
                    <a:pt x="12700" y="0"/>
                  </a:lnTo>
                  <a:close/>
                </a:path>
              </a:pathLst>
            </a:custGeom>
            <a:solidFill>
              <a:srgbClr val="000000"/>
            </a:solidFill>
          </p:spPr>
          <p:txBody>
            <a:bodyPr wrap="square" lIns="0" tIns="0" rIns="0" bIns="0" rtlCol="0"/>
            <a:lstStyle/>
            <a:p>
              <a:endParaRPr/>
            </a:p>
          </p:txBody>
        </p:sp>
        <p:sp>
          <p:nvSpPr>
            <p:cNvPr id="119" name="object 57"/>
            <p:cNvSpPr/>
            <p:nvPr/>
          </p:nvSpPr>
          <p:spPr>
            <a:xfrm>
              <a:off x="3222751" y="5884621"/>
              <a:ext cx="582930" cy="413384"/>
            </a:xfrm>
            <a:custGeom>
              <a:avLst/>
              <a:gdLst/>
              <a:ahLst/>
              <a:cxnLst/>
              <a:rect l="l" t="t" r="r" b="b"/>
              <a:pathLst>
                <a:path w="582929" h="413385">
                  <a:moveTo>
                    <a:pt x="73787" y="337261"/>
                  </a:moveTo>
                  <a:lnTo>
                    <a:pt x="0" y="379679"/>
                  </a:lnTo>
                  <a:lnTo>
                    <a:pt x="78232" y="413334"/>
                  </a:lnTo>
                  <a:lnTo>
                    <a:pt x="76422" y="382358"/>
                  </a:lnTo>
                  <a:lnTo>
                    <a:pt x="63753" y="382358"/>
                  </a:lnTo>
                  <a:lnTo>
                    <a:pt x="62864" y="369684"/>
                  </a:lnTo>
                  <a:lnTo>
                    <a:pt x="75631" y="368826"/>
                  </a:lnTo>
                  <a:lnTo>
                    <a:pt x="73787" y="337261"/>
                  </a:lnTo>
                  <a:close/>
                </a:path>
                <a:path w="582929" h="413385">
                  <a:moveTo>
                    <a:pt x="75631" y="368826"/>
                  </a:moveTo>
                  <a:lnTo>
                    <a:pt x="62864" y="369684"/>
                  </a:lnTo>
                  <a:lnTo>
                    <a:pt x="63753" y="382358"/>
                  </a:lnTo>
                  <a:lnTo>
                    <a:pt x="76370" y="381475"/>
                  </a:lnTo>
                  <a:lnTo>
                    <a:pt x="75631" y="368826"/>
                  </a:lnTo>
                  <a:close/>
                </a:path>
                <a:path w="582929" h="413385">
                  <a:moveTo>
                    <a:pt x="76370" y="381475"/>
                  </a:moveTo>
                  <a:lnTo>
                    <a:pt x="63753" y="382358"/>
                  </a:lnTo>
                  <a:lnTo>
                    <a:pt x="76422" y="382358"/>
                  </a:lnTo>
                  <a:lnTo>
                    <a:pt x="76370" y="381475"/>
                  </a:lnTo>
                  <a:close/>
                </a:path>
                <a:path w="582929" h="413385">
                  <a:moveTo>
                    <a:pt x="569849" y="0"/>
                  </a:moveTo>
                  <a:lnTo>
                    <a:pt x="562610" y="52044"/>
                  </a:lnTo>
                  <a:lnTo>
                    <a:pt x="542036" y="102946"/>
                  </a:lnTo>
                  <a:lnTo>
                    <a:pt x="521335" y="136042"/>
                  </a:lnTo>
                  <a:lnTo>
                    <a:pt x="495681" y="168236"/>
                  </a:lnTo>
                  <a:lnTo>
                    <a:pt x="465455" y="199097"/>
                  </a:lnTo>
                  <a:lnTo>
                    <a:pt x="430784" y="228460"/>
                  </a:lnTo>
                  <a:lnTo>
                    <a:pt x="392557" y="255854"/>
                  </a:lnTo>
                  <a:lnTo>
                    <a:pt x="350774" y="281139"/>
                  </a:lnTo>
                  <a:lnTo>
                    <a:pt x="306070" y="303974"/>
                  </a:lnTo>
                  <a:lnTo>
                    <a:pt x="258952" y="323977"/>
                  </a:lnTo>
                  <a:lnTo>
                    <a:pt x="209550" y="341071"/>
                  </a:lnTo>
                  <a:lnTo>
                    <a:pt x="158496" y="354761"/>
                  </a:lnTo>
                  <a:lnTo>
                    <a:pt x="106299" y="364858"/>
                  </a:lnTo>
                  <a:lnTo>
                    <a:pt x="75631" y="368826"/>
                  </a:lnTo>
                  <a:lnTo>
                    <a:pt x="76370" y="381475"/>
                  </a:lnTo>
                  <a:lnTo>
                    <a:pt x="135127" y="372745"/>
                  </a:lnTo>
                  <a:lnTo>
                    <a:pt x="187706" y="360540"/>
                  </a:lnTo>
                  <a:lnTo>
                    <a:pt x="238760" y="344881"/>
                  </a:lnTo>
                  <a:lnTo>
                    <a:pt x="288036" y="325958"/>
                  </a:lnTo>
                  <a:lnTo>
                    <a:pt x="334891" y="303974"/>
                  </a:lnTo>
                  <a:lnTo>
                    <a:pt x="378840" y="279514"/>
                  </a:lnTo>
                  <a:lnTo>
                    <a:pt x="419735" y="252564"/>
                  </a:lnTo>
                  <a:lnTo>
                    <a:pt x="457073" y="223456"/>
                  </a:lnTo>
                  <a:lnTo>
                    <a:pt x="490474" y="192557"/>
                  </a:lnTo>
                  <a:lnTo>
                    <a:pt x="519302" y="159956"/>
                  </a:lnTo>
                  <a:lnTo>
                    <a:pt x="543306" y="125984"/>
                  </a:lnTo>
                  <a:lnTo>
                    <a:pt x="562101" y="90881"/>
                  </a:lnTo>
                  <a:lnTo>
                    <a:pt x="575056" y="54864"/>
                  </a:lnTo>
                  <a:lnTo>
                    <a:pt x="582549" y="609"/>
                  </a:lnTo>
                  <a:lnTo>
                    <a:pt x="569849" y="0"/>
                  </a:lnTo>
                  <a:close/>
                </a:path>
              </a:pathLst>
            </a:custGeom>
            <a:solidFill>
              <a:srgbClr val="000000"/>
            </a:solidFill>
          </p:spPr>
          <p:txBody>
            <a:bodyPr wrap="square" lIns="0" tIns="0" rIns="0" bIns="0" rtlCol="0"/>
            <a:lstStyle/>
            <a:p>
              <a:endParaRPr/>
            </a:p>
          </p:txBody>
        </p:sp>
        <p:sp>
          <p:nvSpPr>
            <p:cNvPr id="120" name="object 58"/>
            <p:cNvSpPr/>
            <p:nvPr/>
          </p:nvSpPr>
          <p:spPr>
            <a:xfrm>
              <a:off x="3175000" y="6307137"/>
              <a:ext cx="76200" cy="288925"/>
            </a:xfrm>
            <a:custGeom>
              <a:avLst/>
              <a:gdLst/>
              <a:ahLst/>
              <a:cxnLst/>
              <a:rect l="l" t="t" r="r" b="b"/>
              <a:pathLst>
                <a:path w="76200" h="288925">
                  <a:moveTo>
                    <a:pt x="31750" y="212725"/>
                  </a:moveTo>
                  <a:lnTo>
                    <a:pt x="0" y="212725"/>
                  </a:lnTo>
                  <a:lnTo>
                    <a:pt x="38100" y="288925"/>
                  </a:lnTo>
                  <a:lnTo>
                    <a:pt x="69850" y="225425"/>
                  </a:lnTo>
                  <a:lnTo>
                    <a:pt x="31750" y="225425"/>
                  </a:lnTo>
                  <a:lnTo>
                    <a:pt x="31750" y="212725"/>
                  </a:lnTo>
                  <a:close/>
                </a:path>
                <a:path w="76200" h="288925">
                  <a:moveTo>
                    <a:pt x="44450" y="0"/>
                  </a:moveTo>
                  <a:lnTo>
                    <a:pt x="31750" y="0"/>
                  </a:lnTo>
                  <a:lnTo>
                    <a:pt x="31750" y="225425"/>
                  </a:lnTo>
                  <a:lnTo>
                    <a:pt x="44450" y="225425"/>
                  </a:lnTo>
                  <a:lnTo>
                    <a:pt x="44450" y="0"/>
                  </a:lnTo>
                  <a:close/>
                </a:path>
                <a:path w="76200" h="288925">
                  <a:moveTo>
                    <a:pt x="76200" y="212725"/>
                  </a:moveTo>
                  <a:lnTo>
                    <a:pt x="44450" y="212725"/>
                  </a:lnTo>
                  <a:lnTo>
                    <a:pt x="44450" y="225425"/>
                  </a:lnTo>
                  <a:lnTo>
                    <a:pt x="69850" y="225425"/>
                  </a:lnTo>
                  <a:lnTo>
                    <a:pt x="76200" y="212725"/>
                  </a:lnTo>
                  <a:close/>
                </a:path>
              </a:pathLst>
            </a:custGeom>
            <a:solidFill>
              <a:srgbClr val="000000"/>
            </a:solidFill>
          </p:spPr>
          <p:txBody>
            <a:bodyPr wrap="square" lIns="0" tIns="0" rIns="0" bIns="0" rtlCol="0"/>
            <a:lstStyle/>
            <a:p>
              <a:endParaRPr/>
            </a:p>
          </p:txBody>
        </p:sp>
        <p:sp>
          <p:nvSpPr>
            <p:cNvPr id="121" name="object 59"/>
            <p:cNvSpPr/>
            <p:nvPr/>
          </p:nvSpPr>
          <p:spPr>
            <a:xfrm>
              <a:off x="5805551" y="4867275"/>
              <a:ext cx="433705" cy="431800"/>
            </a:xfrm>
            <a:custGeom>
              <a:avLst/>
              <a:gdLst/>
              <a:ahLst/>
              <a:cxnLst/>
              <a:rect l="l" t="t" r="r" b="b"/>
              <a:pathLst>
                <a:path w="433704" h="431800">
                  <a:moveTo>
                    <a:pt x="0" y="215900"/>
                  </a:moveTo>
                  <a:lnTo>
                    <a:pt x="5716" y="166391"/>
                  </a:lnTo>
                  <a:lnTo>
                    <a:pt x="22003" y="120946"/>
                  </a:lnTo>
                  <a:lnTo>
                    <a:pt x="47566" y="80859"/>
                  </a:lnTo>
                  <a:lnTo>
                    <a:pt x="81108" y="47426"/>
                  </a:lnTo>
                  <a:lnTo>
                    <a:pt x="121334" y="21941"/>
                  </a:lnTo>
                  <a:lnTo>
                    <a:pt x="166951" y="5701"/>
                  </a:lnTo>
                  <a:lnTo>
                    <a:pt x="216662" y="0"/>
                  </a:lnTo>
                  <a:lnTo>
                    <a:pt x="266332" y="5701"/>
                  </a:lnTo>
                  <a:lnTo>
                    <a:pt x="311933" y="21941"/>
                  </a:lnTo>
                  <a:lnTo>
                    <a:pt x="352162" y="47426"/>
                  </a:lnTo>
                  <a:lnTo>
                    <a:pt x="385717" y="80859"/>
                  </a:lnTo>
                  <a:lnTo>
                    <a:pt x="411297" y="120946"/>
                  </a:lnTo>
                  <a:lnTo>
                    <a:pt x="427600" y="166391"/>
                  </a:lnTo>
                  <a:lnTo>
                    <a:pt x="433324" y="215900"/>
                  </a:lnTo>
                  <a:lnTo>
                    <a:pt x="427600" y="265408"/>
                  </a:lnTo>
                  <a:lnTo>
                    <a:pt x="411297" y="310853"/>
                  </a:lnTo>
                  <a:lnTo>
                    <a:pt x="385717" y="350940"/>
                  </a:lnTo>
                  <a:lnTo>
                    <a:pt x="352162" y="384373"/>
                  </a:lnTo>
                  <a:lnTo>
                    <a:pt x="311933" y="409858"/>
                  </a:lnTo>
                  <a:lnTo>
                    <a:pt x="266332" y="426098"/>
                  </a:lnTo>
                  <a:lnTo>
                    <a:pt x="216662" y="431800"/>
                  </a:lnTo>
                  <a:lnTo>
                    <a:pt x="166951" y="426098"/>
                  </a:lnTo>
                  <a:lnTo>
                    <a:pt x="121334" y="409858"/>
                  </a:lnTo>
                  <a:lnTo>
                    <a:pt x="81108" y="384373"/>
                  </a:lnTo>
                  <a:lnTo>
                    <a:pt x="47566" y="350940"/>
                  </a:lnTo>
                  <a:lnTo>
                    <a:pt x="22003" y="310853"/>
                  </a:lnTo>
                  <a:lnTo>
                    <a:pt x="5716" y="265408"/>
                  </a:lnTo>
                  <a:lnTo>
                    <a:pt x="0" y="215900"/>
                  </a:lnTo>
                  <a:close/>
                </a:path>
              </a:pathLst>
            </a:custGeom>
            <a:ln w="9525">
              <a:solidFill>
                <a:srgbClr val="000000"/>
              </a:solidFill>
            </a:ln>
          </p:spPr>
          <p:txBody>
            <a:bodyPr wrap="square" lIns="0" tIns="0" rIns="0" bIns="0" rtlCol="0"/>
            <a:lstStyle/>
            <a:p>
              <a:endParaRPr/>
            </a:p>
          </p:txBody>
        </p:sp>
        <p:sp>
          <p:nvSpPr>
            <p:cNvPr id="122" name="object 60"/>
            <p:cNvSpPr/>
            <p:nvPr/>
          </p:nvSpPr>
          <p:spPr>
            <a:xfrm>
              <a:off x="5983223" y="4579873"/>
              <a:ext cx="76200" cy="287655"/>
            </a:xfrm>
            <a:custGeom>
              <a:avLst/>
              <a:gdLst/>
              <a:ahLst/>
              <a:cxnLst/>
              <a:rect l="l" t="t" r="r" b="b"/>
              <a:pathLst>
                <a:path w="76200" h="287654">
                  <a:moveTo>
                    <a:pt x="31869" y="211200"/>
                  </a:moveTo>
                  <a:lnTo>
                    <a:pt x="0" y="211200"/>
                  </a:lnTo>
                  <a:lnTo>
                    <a:pt x="38226" y="287400"/>
                  </a:lnTo>
                  <a:lnTo>
                    <a:pt x="69871" y="223900"/>
                  </a:lnTo>
                  <a:lnTo>
                    <a:pt x="31876" y="223900"/>
                  </a:lnTo>
                  <a:lnTo>
                    <a:pt x="31869" y="211200"/>
                  </a:lnTo>
                  <a:close/>
                </a:path>
                <a:path w="76200" h="287654">
                  <a:moveTo>
                    <a:pt x="44450" y="0"/>
                  </a:moveTo>
                  <a:lnTo>
                    <a:pt x="31750" y="0"/>
                  </a:lnTo>
                  <a:lnTo>
                    <a:pt x="31876" y="223900"/>
                  </a:lnTo>
                  <a:lnTo>
                    <a:pt x="44450" y="223900"/>
                  </a:lnTo>
                  <a:lnTo>
                    <a:pt x="44450" y="0"/>
                  </a:lnTo>
                  <a:close/>
                </a:path>
                <a:path w="76200" h="287654">
                  <a:moveTo>
                    <a:pt x="76200" y="211200"/>
                  </a:moveTo>
                  <a:lnTo>
                    <a:pt x="44450" y="211200"/>
                  </a:lnTo>
                  <a:lnTo>
                    <a:pt x="44450" y="223900"/>
                  </a:lnTo>
                  <a:lnTo>
                    <a:pt x="69871" y="223900"/>
                  </a:lnTo>
                  <a:lnTo>
                    <a:pt x="76200" y="211200"/>
                  </a:lnTo>
                  <a:close/>
                </a:path>
              </a:pathLst>
            </a:custGeom>
            <a:solidFill>
              <a:srgbClr val="000000"/>
            </a:solidFill>
          </p:spPr>
          <p:txBody>
            <a:bodyPr wrap="square" lIns="0" tIns="0" rIns="0" bIns="0" rtlCol="0"/>
            <a:lstStyle/>
            <a:p>
              <a:endParaRPr/>
            </a:p>
          </p:txBody>
        </p:sp>
        <p:sp>
          <p:nvSpPr>
            <p:cNvPr id="123" name="object 61"/>
            <p:cNvSpPr/>
            <p:nvPr/>
          </p:nvSpPr>
          <p:spPr>
            <a:xfrm>
              <a:off x="5229225" y="5492750"/>
              <a:ext cx="433705" cy="431800"/>
            </a:xfrm>
            <a:custGeom>
              <a:avLst/>
              <a:gdLst/>
              <a:ahLst/>
              <a:cxnLst/>
              <a:rect l="l" t="t" r="r" b="b"/>
              <a:pathLst>
                <a:path w="433704" h="431800">
                  <a:moveTo>
                    <a:pt x="0" y="215900"/>
                  </a:moveTo>
                  <a:lnTo>
                    <a:pt x="5723" y="166395"/>
                  </a:lnTo>
                  <a:lnTo>
                    <a:pt x="22026" y="120951"/>
                  </a:lnTo>
                  <a:lnTo>
                    <a:pt x="47606" y="80864"/>
                  </a:lnTo>
                  <a:lnTo>
                    <a:pt x="81161" y="47430"/>
                  </a:lnTo>
                  <a:lnTo>
                    <a:pt x="121390" y="21943"/>
                  </a:lnTo>
                  <a:lnTo>
                    <a:pt x="166991" y="5701"/>
                  </a:lnTo>
                  <a:lnTo>
                    <a:pt x="216662" y="0"/>
                  </a:lnTo>
                  <a:lnTo>
                    <a:pt x="266379" y="5701"/>
                  </a:lnTo>
                  <a:lnTo>
                    <a:pt x="312014" y="21943"/>
                  </a:lnTo>
                  <a:lnTo>
                    <a:pt x="352265" y="47430"/>
                  </a:lnTo>
                  <a:lnTo>
                    <a:pt x="385834" y="80864"/>
                  </a:lnTo>
                  <a:lnTo>
                    <a:pt x="411421" y="120951"/>
                  </a:lnTo>
                  <a:lnTo>
                    <a:pt x="427727" y="166395"/>
                  </a:lnTo>
                  <a:lnTo>
                    <a:pt x="433450" y="215900"/>
                  </a:lnTo>
                  <a:lnTo>
                    <a:pt x="427727" y="265404"/>
                  </a:lnTo>
                  <a:lnTo>
                    <a:pt x="411421" y="310848"/>
                  </a:lnTo>
                  <a:lnTo>
                    <a:pt x="385834" y="350935"/>
                  </a:lnTo>
                  <a:lnTo>
                    <a:pt x="352265" y="384369"/>
                  </a:lnTo>
                  <a:lnTo>
                    <a:pt x="312014" y="409856"/>
                  </a:lnTo>
                  <a:lnTo>
                    <a:pt x="266379" y="426098"/>
                  </a:lnTo>
                  <a:lnTo>
                    <a:pt x="216662" y="431800"/>
                  </a:lnTo>
                  <a:lnTo>
                    <a:pt x="166991" y="426098"/>
                  </a:lnTo>
                  <a:lnTo>
                    <a:pt x="121390" y="409856"/>
                  </a:lnTo>
                  <a:lnTo>
                    <a:pt x="81161" y="384369"/>
                  </a:lnTo>
                  <a:lnTo>
                    <a:pt x="47606" y="350935"/>
                  </a:lnTo>
                  <a:lnTo>
                    <a:pt x="22026" y="310848"/>
                  </a:lnTo>
                  <a:lnTo>
                    <a:pt x="5723" y="265404"/>
                  </a:lnTo>
                  <a:lnTo>
                    <a:pt x="0" y="215900"/>
                  </a:lnTo>
                  <a:close/>
                </a:path>
              </a:pathLst>
            </a:custGeom>
            <a:ln w="9525">
              <a:solidFill>
                <a:srgbClr val="000000"/>
              </a:solidFill>
            </a:ln>
          </p:spPr>
          <p:txBody>
            <a:bodyPr wrap="square" lIns="0" tIns="0" rIns="0" bIns="0" rtlCol="0"/>
            <a:lstStyle/>
            <a:p>
              <a:endParaRPr/>
            </a:p>
          </p:txBody>
        </p:sp>
        <p:sp>
          <p:nvSpPr>
            <p:cNvPr id="124" name="object 62"/>
            <p:cNvSpPr/>
            <p:nvPr/>
          </p:nvSpPr>
          <p:spPr>
            <a:xfrm>
              <a:off x="5416803" y="5076825"/>
              <a:ext cx="389255" cy="415925"/>
            </a:xfrm>
            <a:custGeom>
              <a:avLst/>
              <a:gdLst/>
              <a:ahLst/>
              <a:cxnLst/>
              <a:rect l="l" t="t" r="r" b="b"/>
              <a:pathLst>
                <a:path w="389254" h="415925">
                  <a:moveTo>
                    <a:pt x="0" y="336169"/>
                  </a:moveTo>
                  <a:lnTo>
                    <a:pt x="29972" y="415925"/>
                  </a:lnTo>
                  <a:lnTo>
                    <a:pt x="69895" y="353441"/>
                  </a:lnTo>
                  <a:lnTo>
                    <a:pt x="42925" y="353441"/>
                  </a:lnTo>
                  <a:lnTo>
                    <a:pt x="30225" y="352171"/>
                  </a:lnTo>
                  <a:lnTo>
                    <a:pt x="31595" y="339503"/>
                  </a:lnTo>
                  <a:lnTo>
                    <a:pt x="0" y="336169"/>
                  </a:lnTo>
                  <a:close/>
                </a:path>
                <a:path w="389254" h="415925">
                  <a:moveTo>
                    <a:pt x="31595" y="339503"/>
                  </a:moveTo>
                  <a:lnTo>
                    <a:pt x="30225" y="352171"/>
                  </a:lnTo>
                  <a:lnTo>
                    <a:pt x="42925" y="353441"/>
                  </a:lnTo>
                  <a:lnTo>
                    <a:pt x="44196" y="340994"/>
                  </a:lnTo>
                  <a:lnTo>
                    <a:pt x="44232" y="340836"/>
                  </a:lnTo>
                  <a:lnTo>
                    <a:pt x="31595" y="339503"/>
                  </a:lnTo>
                  <a:close/>
                </a:path>
                <a:path w="389254" h="415925">
                  <a:moveTo>
                    <a:pt x="44232" y="340836"/>
                  </a:moveTo>
                  <a:lnTo>
                    <a:pt x="44196" y="340994"/>
                  </a:lnTo>
                  <a:lnTo>
                    <a:pt x="42925" y="353441"/>
                  </a:lnTo>
                  <a:lnTo>
                    <a:pt x="69895" y="353441"/>
                  </a:lnTo>
                  <a:lnTo>
                    <a:pt x="75819" y="344169"/>
                  </a:lnTo>
                  <a:lnTo>
                    <a:pt x="44232" y="340836"/>
                  </a:lnTo>
                  <a:close/>
                </a:path>
                <a:path w="389254" h="415925">
                  <a:moveTo>
                    <a:pt x="388493" y="0"/>
                  </a:moveTo>
                  <a:lnTo>
                    <a:pt x="337312" y="5333"/>
                  </a:lnTo>
                  <a:lnTo>
                    <a:pt x="286766" y="20700"/>
                  </a:lnTo>
                  <a:lnTo>
                    <a:pt x="238251" y="44831"/>
                  </a:lnTo>
                  <a:lnTo>
                    <a:pt x="192532" y="76962"/>
                  </a:lnTo>
                  <a:lnTo>
                    <a:pt x="163957" y="102235"/>
                  </a:lnTo>
                  <a:lnTo>
                    <a:pt x="137413" y="130175"/>
                  </a:lnTo>
                  <a:lnTo>
                    <a:pt x="112903" y="160400"/>
                  </a:lnTo>
                  <a:lnTo>
                    <a:pt x="90805" y="192912"/>
                  </a:lnTo>
                  <a:lnTo>
                    <a:pt x="71374" y="227203"/>
                  </a:lnTo>
                  <a:lnTo>
                    <a:pt x="54991" y="263016"/>
                  </a:lnTo>
                  <a:lnTo>
                    <a:pt x="41656" y="300100"/>
                  </a:lnTo>
                  <a:lnTo>
                    <a:pt x="31750" y="338074"/>
                  </a:lnTo>
                  <a:lnTo>
                    <a:pt x="31595" y="339503"/>
                  </a:lnTo>
                  <a:lnTo>
                    <a:pt x="44232" y="340836"/>
                  </a:lnTo>
                  <a:lnTo>
                    <a:pt x="48513" y="322453"/>
                  </a:lnTo>
                  <a:lnTo>
                    <a:pt x="53721" y="304165"/>
                  </a:lnTo>
                  <a:lnTo>
                    <a:pt x="66675" y="268097"/>
                  </a:lnTo>
                  <a:lnTo>
                    <a:pt x="82676" y="233172"/>
                  </a:lnTo>
                  <a:lnTo>
                    <a:pt x="101473" y="199897"/>
                  </a:lnTo>
                  <a:lnTo>
                    <a:pt x="123062" y="168147"/>
                  </a:lnTo>
                  <a:lnTo>
                    <a:pt x="159385" y="124713"/>
                  </a:lnTo>
                  <a:lnTo>
                    <a:pt x="200279" y="86994"/>
                  </a:lnTo>
                  <a:lnTo>
                    <a:pt x="244475" y="55880"/>
                  </a:lnTo>
                  <a:lnTo>
                    <a:pt x="291211" y="32638"/>
                  </a:lnTo>
                  <a:lnTo>
                    <a:pt x="339471" y="17906"/>
                  </a:lnTo>
                  <a:lnTo>
                    <a:pt x="388874" y="12700"/>
                  </a:lnTo>
                  <a:lnTo>
                    <a:pt x="388493" y="0"/>
                  </a:lnTo>
                  <a:close/>
                </a:path>
              </a:pathLst>
            </a:custGeom>
            <a:solidFill>
              <a:srgbClr val="000000"/>
            </a:solidFill>
          </p:spPr>
          <p:txBody>
            <a:bodyPr wrap="square" lIns="0" tIns="0" rIns="0" bIns="0" rtlCol="0"/>
            <a:lstStyle/>
            <a:p>
              <a:endParaRPr/>
            </a:p>
          </p:txBody>
        </p:sp>
        <p:sp>
          <p:nvSpPr>
            <p:cNvPr id="125" name="object 63"/>
            <p:cNvSpPr/>
            <p:nvPr/>
          </p:nvSpPr>
          <p:spPr>
            <a:xfrm>
              <a:off x="6019800" y="6303962"/>
              <a:ext cx="3175" cy="3175"/>
            </a:xfrm>
            <a:custGeom>
              <a:avLst/>
              <a:gdLst/>
              <a:ahLst/>
              <a:cxnLst/>
              <a:rect l="l" t="t" r="r" b="b"/>
              <a:pathLst>
                <a:path w="3175" h="3175">
                  <a:moveTo>
                    <a:pt x="0" y="1587"/>
                  </a:moveTo>
                  <a:lnTo>
                    <a:pt x="0" y="711"/>
                  </a:lnTo>
                  <a:lnTo>
                    <a:pt x="762" y="0"/>
                  </a:lnTo>
                  <a:lnTo>
                    <a:pt x="1650" y="0"/>
                  </a:lnTo>
                  <a:lnTo>
                    <a:pt x="2412" y="0"/>
                  </a:lnTo>
                  <a:lnTo>
                    <a:pt x="3175" y="711"/>
                  </a:lnTo>
                  <a:lnTo>
                    <a:pt x="3175" y="1587"/>
                  </a:lnTo>
                  <a:lnTo>
                    <a:pt x="3175" y="2463"/>
                  </a:lnTo>
                  <a:lnTo>
                    <a:pt x="2412" y="3175"/>
                  </a:lnTo>
                  <a:lnTo>
                    <a:pt x="1650" y="3175"/>
                  </a:lnTo>
                  <a:lnTo>
                    <a:pt x="762" y="3175"/>
                  </a:lnTo>
                  <a:lnTo>
                    <a:pt x="0" y="2463"/>
                  </a:lnTo>
                  <a:lnTo>
                    <a:pt x="0" y="1587"/>
                  </a:lnTo>
                  <a:close/>
                </a:path>
              </a:pathLst>
            </a:custGeom>
            <a:ln w="9525">
              <a:solidFill>
                <a:srgbClr val="000000"/>
              </a:solidFill>
            </a:ln>
          </p:spPr>
          <p:txBody>
            <a:bodyPr wrap="square" lIns="0" tIns="0" rIns="0" bIns="0" rtlCol="0"/>
            <a:lstStyle/>
            <a:p>
              <a:endParaRPr/>
            </a:p>
          </p:txBody>
        </p:sp>
        <p:sp>
          <p:nvSpPr>
            <p:cNvPr id="126" name="object 64"/>
            <p:cNvSpPr/>
            <p:nvPr/>
          </p:nvSpPr>
          <p:spPr>
            <a:xfrm>
              <a:off x="5399913" y="5882233"/>
              <a:ext cx="579755" cy="415290"/>
            </a:xfrm>
            <a:custGeom>
              <a:avLst/>
              <a:gdLst/>
              <a:ahLst/>
              <a:cxnLst/>
              <a:rect l="l" t="t" r="r" b="b"/>
              <a:pathLst>
                <a:path w="579754" h="415289">
                  <a:moveTo>
                    <a:pt x="505587" y="338848"/>
                  </a:moveTo>
                  <a:lnTo>
                    <a:pt x="503741" y="370426"/>
                  </a:lnTo>
                  <a:lnTo>
                    <a:pt x="516509" y="371284"/>
                  </a:lnTo>
                  <a:lnTo>
                    <a:pt x="515620" y="383959"/>
                  </a:lnTo>
                  <a:lnTo>
                    <a:pt x="502951" y="383959"/>
                  </a:lnTo>
                  <a:lnTo>
                    <a:pt x="501141" y="414921"/>
                  </a:lnTo>
                  <a:lnTo>
                    <a:pt x="573224" y="383959"/>
                  </a:lnTo>
                  <a:lnTo>
                    <a:pt x="515620" y="383959"/>
                  </a:lnTo>
                  <a:lnTo>
                    <a:pt x="503002" y="383081"/>
                  </a:lnTo>
                  <a:lnTo>
                    <a:pt x="575267" y="383081"/>
                  </a:lnTo>
                  <a:lnTo>
                    <a:pt x="579374" y="381317"/>
                  </a:lnTo>
                  <a:lnTo>
                    <a:pt x="505587" y="338848"/>
                  </a:lnTo>
                  <a:close/>
                </a:path>
                <a:path w="579754" h="415289">
                  <a:moveTo>
                    <a:pt x="503741" y="370426"/>
                  </a:moveTo>
                  <a:lnTo>
                    <a:pt x="503002" y="383081"/>
                  </a:lnTo>
                  <a:lnTo>
                    <a:pt x="515620" y="383959"/>
                  </a:lnTo>
                  <a:lnTo>
                    <a:pt x="516509" y="371284"/>
                  </a:lnTo>
                  <a:lnTo>
                    <a:pt x="503741" y="370426"/>
                  </a:lnTo>
                  <a:close/>
                </a:path>
                <a:path w="579754" h="415289">
                  <a:moveTo>
                    <a:pt x="12700" y="0"/>
                  </a:moveTo>
                  <a:lnTo>
                    <a:pt x="0" y="622"/>
                  </a:lnTo>
                  <a:lnTo>
                    <a:pt x="888" y="18427"/>
                  </a:lnTo>
                  <a:lnTo>
                    <a:pt x="3428" y="36906"/>
                  </a:lnTo>
                  <a:lnTo>
                    <a:pt x="20447" y="91262"/>
                  </a:lnTo>
                  <a:lnTo>
                    <a:pt x="38988" y="126530"/>
                  </a:lnTo>
                  <a:lnTo>
                    <a:pt x="62864" y="160604"/>
                  </a:lnTo>
                  <a:lnTo>
                    <a:pt x="91694" y="193319"/>
                  </a:lnTo>
                  <a:lnTo>
                    <a:pt x="124840" y="224421"/>
                  </a:lnTo>
                  <a:lnTo>
                    <a:pt x="161925" y="253618"/>
                  </a:lnTo>
                  <a:lnTo>
                    <a:pt x="202564" y="280746"/>
                  </a:lnTo>
                  <a:lnTo>
                    <a:pt x="246507" y="305371"/>
                  </a:lnTo>
                  <a:lnTo>
                    <a:pt x="292988" y="327291"/>
                  </a:lnTo>
                  <a:lnTo>
                    <a:pt x="341884" y="346303"/>
                  </a:lnTo>
                  <a:lnTo>
                    <a:pt x="392557" y="362064"/>
                  </a:lnTo>
                  <a:lnTo>
                    <a:pt x="444753" y="374281"/>
                  </a:lnTo>
                  <a:lnTo>
                    <a:pt x="498094" y="382739"/>
                  </a:lnTo>
                  <a:lnTo>
                    <a:pt x="503002" y="383081"/>
                  </a:lnTo>
                  <a:lnTo>
                    <a:pt x="503741" y="370426"/>
                  </a:lnTo>
                  <a:lnTo>
                    <a:pt x="499872" y="370166"/>
                  </a:lnTo>
                  <a:lnTo>
                    <a:pt x="473583" y="366483"/>
                  </a:lnTo>
                  <a:lnTo>
                    <a:pt x="421639" y="356298"/>
                  </a:lnTo>
                  <a:lnTo>
                    <a:pt x="370966" y="342506"/>
                  </a:lnTo>
                  <a:lnTo>
                    <a:pt x="321945" y="325424"/>
                  </a:lnTo>
                  <a:lnTo>
                    <a:pt x="275082" y="305320"/>
                  </a:lnTo>
                  <a:lnTo>
                    <a:pt x="230504" y="282384"/>
                  </a:lnTo>
                  <a:lnTo>
                    <a:pt x="189102" y="257035"/>
                  </a:lnTo>
                  <a:lnTo>
                    <a:pt x="150875" y="229552"/>
                  </a:lnTo>
                  <a:lnTo>
                    <a:pt x="116586" y="200101"/>
                  </a:lnTo>
                  <a:lnTo>
                    <a:pt x="86360" y="169036"/>
                  </a:lnTo>
                  <a:lnTo>
                    <a:pt x="60960" y="136728"/>
                  </a:lnTo>
                  <a:lnTo>
                    <a:pt x="40386" y="103466"/>
                  </a:lnTo>
                  <a:lnTo>
                    <a:pt x="19938" y="52349"/>
                  </a:lnTo>
                  <a:lnTo>
                    <a:pt x="13588" y="17818"/>
                  </a:lnTo>
                  <a:lnTo>
                    <a:pt x="12700" y="0"/>
                  </a:lnTo>
                  <a:close/>
                </a:path>
              </a:pathLst>
            </a:custGeom>
            <a:solidFill>
              <a:srgbClr val="000000"/>
            </a:solidFill>
          </p:spPr>
          <p:txBody>
            <a:bodyPr wrap="square" lIns="0" tIns="0" rIns="0" bIns="0" rtlCol="0"/>
            <a:lstStyle/>
            <a:p>
              <a:endParaRPr/>
            </a:p>
          </p:txBody>
        </p:sp>
        <p:sp>
          <p:nvSpPr>
            <p:cNvPr id="127" name="object 65"/>
            <p:cNvSpPr/>
            <p:nvPr/>
          </p:nvSpPr>
          <p:spPr>
            <a:xfrm>
              <a:off x="6023102" y="5076825"/>
              <a:ext cx="635000" cy="1261110"/>
            </a:xfrm>
            <a:custGeom>
              <a:avLst/>
              <a:gdLst/>
              <a:ahLst/>
              <a:cxnLst/>
              <a:rect l="l" t="t" r="r" b="b"/>
              <a:pathLst>
                <a:path w="635000" h="1261110">
                  <a:moveTo>
                    <a:pt x="72898" y="1184706"/>
                  </a:moveTo>
                  <a:lnTo>
                    <a:pt x="0" y="1228725"/>
                  </a:lnTo>
                  <a:lnTo>
                    <a:pt x="78867" y="1260678"/>
                  </a:lnTo>
                  <a:lnTo>
                    <a:pt x="76457" y="1230007"/>
                  </a:lnTo>
                  <a:lnTo>
                    <a:pt x="64008" y="1230007"/>
                  </a:lnTo>
                  <a:lnTo>
                    <a:pt x="62484" y="1217383"/>
                  </a:lnTo>
                  <a:lnTo>
                    <a:pt x="75353" y="1215955"/>
                  </a:lnTo>
                  <a:lnTo>
                    <a:pt x="72898" y="1184706"/>
                  </a:lnTo>
                  <a:close/>
                </a:path>
                <a:path w="635000" h="1261110">
                  <a:moveTo>
                    <a:pt x="75353" y="1215955"/>
                  </a:moveTo>
                  <a:lnTo>
                    <a:pt x="62484" y="1217383"/>
                  </a:lnTo>
                  <a:lnTo>
                    <a:pt x="64008" y="1230007"/>
                  </a:lnTo>
                  <a:lnTo>
                    <a:pt x="76347" y="1228606"/>
                  </a:lnTo>
                  <a:lnTo>
                    <a:pt x="75353" y="1215955"/>
                  </a:lnTo>
                  <a:close/>
                </a:path>
                <a:path w="635000" h="1261110">
                  <a:moveTo>
                    <a:pt x="76347" y="1228606"/>
                  </a:moveTo>
                  <a:lnTo>
                    <a:pt x="64008" y="1230007"/>
                  </a:lnTo>
                  <a:lnTo>
                    <a:pt x="76457" y="1230007"/>
                  </a:lnTo>
                  <a:lnTo>
                    <a:pt x="76347" y="1228606"/>
                  </a:lnTo>
                  <a:close/>
                </a:path>
                <a:path w="635000" h="1261110">
                  <a:moveTo>
                    <a:pt x="216026" y="0"/>
                  </a:moveTo>
                  <a:lnTo>
                    <a:pt x="215519" y="12700"/>
                  </a:lnTo>
                  <a:lnTo>
                    <a:pt x="234823" y="13588"/>
                  </a:lnTo>
                  <a:lnTo>
                    <a:pt x="253619" y="16256"/>
                  </a:lnTo>
                  <a:lnTo>
                    <a:pt x="290830" y="26162"/>
                  </a:lnTo>
                  <a:lnTo>
                    <a:pt x="327787" y="42291"/>
                  </a:lnTo>
                  <a:lnTo>
                    <a:pt x="363855" y="64135"/>
                  </a:lnTo>
                  <a:lnTo>
                    <a:pt x="398907" y="91439"/>
                  </a:lnTo>
                  <a:lnTo>
                    <a:pt x="432688" y="123698"/>
                  </a:lnTo>
                  <a:lnTo>
                    <a:pt x="464565" y="160400"/>
                  </a:lnTo>
                  <a:lnTo>
                    <a:pt x="494411" y="201040"/>
                  </a:lnTo>
                  <a:lnTo>
                    <a:pt x="521843" y="245237"/>
                  </a:lnTo>
                  <a:lnTo>
                    <a:pt x="546734" y="292734"/>
                  </a:lnTo>
                  <a:lnTo>
                    <a:pt x="568578" y="342900"/>
                  </a:lnTo>
                  <a:lnTo>
                    <a:pt x="586994" y="395097"/>
                  </a:lnTo>
                  <a:lnTo>
                    <a:pt x="602106" y="449325"/>
                  </a:lnTo>
                  <a:lnTo>
                    <a:pt x="613028" y="504697"/>
                  </a:lnTo>
                  <a:lnTo>
                    <a:pt x="619887" y="561009"/>
                  </a:lnTo>
                  <a:lnTo>
                    <a:pt x="622300" y="617753"/>
                  </a:lnTo>
                  <a:lnTo>
                    <a:pt x="621283" y="646061"/>
                  </a:lnTo>
                  <a:lnTo>
                    <a:pt x="614299" y="702360"/>
                  </a:lnTo>
                  <a:lnTo>
                    <a:pt x="600709" y="758024"/>
                  </a:lnTo>
                  <a:lnTo>
                    <a:pt x="580898" y="812647"/>
                  </a:lnTo>
                  <a:lnTo>
                    <a:pt x="555371" y="865682"/>
                  </a:lnTo>
                  <a:lnTo>
                    <a:pt x="524509" y="916901"/>
                  </a:lnTo>
                  <a:lnTo>
                    <a:pt x="488950" y="965695"/>
                  </a:lnTo>
                  <a:lnTo>
                    <a:pt x="449072" y="1011580"/>
                  </a:lnTo>
                  <a:lnTo>
                    <a:pt x="405257" y="1054163"/>
                  </a:lnTo>
                  <a:lnTo>
                    <a:pt x="358013" y="1092962"/>
                  </a:lnTo>
                  <a:lnTo>
                    <a:pt x="307848" y="1127506"/>
                  </a:lnTo>
                  <a:lnTo>
                    <a:pt x="255143" y="1157414"/>
                  </a:lnTo>
                  <a:lnTo>
                    <a:pt x="200406" y="1182204"/>
                  </a:lnTo>
                  <a:lnTo>
                    <a:pt x="144145" y="1201420"/>
                  </a:lnTo>
                  <a:lnTo>
                    <a:pt x="86740" y="1214691"/>
                  </a:lnTo>
                  <a:lnTo>
                    <a:pt x="75353" y="1215955"/>
                  </a:lnTo>
                  <a:lnTo>
                    <a:pt x="76347" y="1228606"/>
                  </a:lnTo>
                  <a:lnTo>
                    <a:pt x="118745" y="1221155"/>
                  </a:lnTo>
                  <a:lnTo>
                    <a:pt x="176784" y="1204480"/>
                  </a:lnTo>
                  <a:lnTo>
                    <a:pt x="233425" y="1181963"/>
                  </a:lnTo>
                  <a:lnTo>
                    <a:pt x="288289" y="1153972"/>
                  </a:lnTo>
                  <a:lnTo>
                    <a:pt x="340613" y="1121105"/>
                  </a:lnTo>
                  <a:lnTo>
                    <a:pt x="390271" y="1083716"/>
                  </a:lnTo>
                  <a:lnTo>
                    <a:pt x="436625" y="1042212"/>
                  </a:lnTo>
                  <a:lnTo>
                    <a:pt x="479298" y="997140"/>
                  </a:lnTo>
                  <a:lnTo>
                    <a:pt x="517778" y="948880"/>
                  </a:lnTo>
                  <a:lnTo>
                    <a:pt x="551561" y="897915"/>
                  </a:lnTo>
                  <a:lnTo>
                    <a:pt x="580390" y="844613"/>
                  </a:lnTo>
                  <a:lnTo>
                    <a:pt x="603503" y="789444"/>
                  </a:lnTo>
                  <a:lnTo>
                    <a:pt x="620649" y="732955"/>
                  </a:lnTo>
                  <a:lnTo>
                    <a:pt x="631317" y="675436"/>
                  </a:lnTo>
                  <a:lnTo>
                    <a:pt x="634873" y="617448"/>
                  </a:lnTo>
                  <a:lnTo>
                    <a:pt x="634238" y="588543"/>
                  </a:lnTo>
                  <a:lnTo>
                    <a:pt x="629539" y="530987"/>
                  </a:lnTo>
                  <a:lnTo>
                    <a:pt x="620395" y="474091"/>
                  </a:lnTo>
                  <a:lnTo>
                    <a:pt x="607187" y="418465"/>
                  </a:lnTo>
                  <a:lnTo>
                    <a:pt x="590169" y="364236"/>
                  </a:lnTo>
                  <a:lnTo>
                    <a:pt x="569595" y="312166"/>
                  </a:lnTo>
                  <a:lnTo>
                    <a:pt x="545719" y="262509"/>
                  </a:lnTo>
                  <a:lnTo>
                    <a:pt x="519175" y="215772"/>
                  </a:lnTo>
                  <a:lnTo>
                    <a:pt x="489839" y="172465"/>
                  </a:lnTo>
                  <a:lnTo>
                    <a:pt x="458215" y="132842"/>
                  </a:lnTo>
                  <a:lnTo>
                    <a:pt x="424561" y="97536"/>
                  </a:lnTo>
                  <a:lnTo>
                    <a:pt x="389127" y="66929"/>
                  </a:lnTo>
                  <a:lnTo>
                    <a:pt x="352171" y="41529"/>
                  </a:lnTo>
                  <a:lnTo>
                    <a:pt x="314071" y="21717"/>
                  </a:lnTo>
                  <a:lnTo>
                    <a:pt x="275082" y="8000"/>
                  </a:lnTo>
                  <a:lnTo>
                    <a:pt x="235331" y="888"/>
                  </a:lnTo>
                  <a:lnTo>
                    <a:pt x="216026" y="0"/>
                  </a:lnTo>
                  <a:close/>
                </a:path>
              </a:pathLst>
            </a:custGeom>
            <a:solidFill>
              <a:srgbClr val="000000"/>
            </a:solidFill>
          </p:spPr>
          <p:txBody>
            <a:bodyPr wrap="square" lIns="0" tIns="0" rIns="0" bIns="0" rtlCol="0"/>
            <a:lstStyle/>
            <a:p>
              <a:endParaRPr/>
            </a:p>
          </p:txBody>
        </p:sp>
        <p:sp>
          <p:nvSpPr>
            <p:cNvPr id="128" name="object 66"/>
            <p:cNvSpPr/>
            <p:nvPr/>
          </p:nvSpPr>
          <p:spPr>
            <a:xfrm>
              <a:off x="5944235" y="6307137"/>
              <a:ext cx="76200" cy="288925"/>
            </a:xfrm>
            <a:custGeom>
              <a:avLst/>
              <a:gdLst/>
              <a:ahLst/>
              <a:cxnLst/>
              <a:rect l="l" t="t" r="r" b="b"/>
              <a:pathLst>
                <a:path w="76200" h="288925">
                  <a:moveTo>
                    <a:pt x="31750" y="212725"/>
                  </a:moveTo>
                  <a:lnTo>
                    <a:pt x="0" y="212725"/>
                  </a:lnTo>
                  <a:lnTo>
                    <a:pt x="38100" y="288925"/>
                  </a:lnTo>
                  <a:lnTo>
                    <a:pt x="69850" y="225425"/>
                  </a:lnTo>
                  <a:lnTo>
                    <a:pt x="31750" y="225425"/>
                  </a:lnTo>
                  <a:lnTo>
                    <a:pt x="31750" y="212725"/>
                  </a:lnTo>
                  <a:close/>
                </a:path>
                <a:path w="76200" h="288925">
                  <a:moveTo>
                    <a:pt x="44450" y="0"/>
                  </a:moveTo>
                  <a:lnTo>
                    <a:pt x="31750" y="0"/>
                  </a:lnTo>
                  <a:lnTo>
                    <a:pt x="31750" y="225425"/>
                  </a:lnTo>
                  <a:lnTo>
                    <a:pt x="44450" y="225425"/>
                  </a:lnTo>
                  <a:lnTo>
                    <a:pt x="44450" y="0"/>
                  </a:lnTo>
                  <a:close/>
                </a:path>
                <a:path w="76200" h="288925">
                  <a:moveTo>
                    <a:pt x="76200" y="212725"/>
                  </a:moveTo>
                  <a:lnTo>
                    <a:pt x="44450" y="212725"/>
                  </a:lnTo>
                  <a:lnTo>
                    <a:pt x="44450" y="225425"/>
                  </a:lnTo>
                  <a:lnTo>
                    <a:pt x="69850" y="225425"/>
                  </a:lnTo>
                  <a:lnTo>
                    <a:pt x="76200" y="212725"/>
                  </a:lnTo>
                  <a:close/>
                </a:path>
              </a:pathLst>
            </a:custGeom>
            <a:solidFill>
              <a:srgbClr val="000000"/>
            </a:solidFill>
          </p:spPr>
          <p:txBody>
            <a:bodyPr wrap="square" lIns="0" tIns="0" rIns="0" bIns="0" rtlCol="0"/>
            <a:lstStyle/>
            <a:p>
              <a:endParaRPr/>
            </a:p>
          </p:txBody>
        </p:sp>
        <p:sp>
          <p:nvSpPr>
            <p:cNvPr id="129" name="object 67"/>
            <p:cNvSpPr/>
            <p:nvPr/>
          </p:nvSpPr>
          <p:spPr>
            <a:xfrm>
              <a:off x="7845425" y="5010150"/>
              <a:ext cx="433705" cy="431800"/>
            </a:xfrm>
            <a:custGeom>
              <a:avLst/>
              <a:gdLst/>
              <a:ahLst/>
              <a:cxnLst/>
              <a:rect l="l" t="t" r="r" b="b"/>
              <a:pathLst>
                <a:path w="433704" h="431800">
                  <a:moveTo>
                    <a:pt x="216661" y="0"/>
                  </a:moveTo>
                  <a:lnTo>
                    <a:pt x="166991" y="5701"/>
                  </a:lnTo>
                  <a:lnTo>
                    <a:pt x="121390" y="21941"/>
                  </a:lnTo>
                  <a:lnTo>
                    <a:pt x="81161" y="47426"/>
                  </a:lnTo>
                  <a:lnTo>
                    <a:pt x="47606" y="80859"/>
                  </a:lnTo>
                  <a:lnTo>
                    <a:pt x="22026" y="120946"/>
                  </a:lnTo>
                  <a:lnTo>
                    <a:pt x="5723" y="166391"/>
                  </a:lnTo>
                  <a:lnTo>
                    <a:pt x="0" y="215900"/>
                  </a:lnTo>
                  <a:lnTo>
                    <a:pt x="5723" y="265408"/>
                  </a:lnTo>
                  <a:lnTo>
                    <a:pt x="22026" y="310853"/>
                  </a:lnTo>
                  <a:lnTo>
                    <a:pt x="47606" y="350940"/>
                  </a:lnTo>
                  <a:lnTo>
                    <a:pt x="81161" y="384373"/>
                  </a:lnTo>
                  <a:lnTo>
                    <a:pt x="121390" y="409858"/>
                  </a:lnTo>
                  <a:lnTo>
                    <a:pt x="166991" y="426098"/>
                  </a:lnTo>
                  <a:lnTo>
                    <a:pt x="216661" y="431800"/>
                  </a:lnTo>
                  <a:lnTo>
                    <a:pt x="266379" y="426098"/>
                  </a:lnTo>
                  <a:lnTo>
                    <a:pt x="312014" y="409858"/>
                  </a:lnTo>
                  <a:lnTo>
                    <a:pt x="352265" y="384373"/>
                  </a:lnTo>
                  <a:lnTo>
                    <a:pt x="385834" y="350940"/>
                  </a:lnTo>
                  <a:lnTo>
                    <a:pt x="411421" y="310853"/>
                  </a:lnTo>
                  <a:lnTo>
                    <a:pt x="427727" y="265408"/>
                  </a:lnTo>
                  <a:lnTo>
                    <a:pt x="433450" y="215900"/>
                  </a:lnTo>
                  <a:lnTo>
                    <a:pt x="427727" y="166391"/>
                  </a:lnTo>
                  <a:lnTo>
                    <a:pt x="411421" y="120946"/>
                  </a:lnTo>
                  <a:lnTo>
                    <a:pt x="385834" y="80859"/>
                  </a:lnTo>
                  <a:lnTo>
                    <a:pt x="352265" y="47426"/>
                  </a:lnTo>
                  <a:lnTo>
                    <a:pt x="312014" y="21941"/>
                  </a:lnTo>
                  <a:lnTo>
                    <a:pt x="266379" y="5701"/>
                  </a:lnTo>
                  <a:lnTo>
                    <a:pt x="216661" y="0"/>
                  </a:lnTo>
                  <a:close/>
                </a:path>
              </a:pathLst>
            </a:custGeom>
            <a:solidFill>
              <a:srgbClr val="FFFFFF"/>
            </a:solidFill>
          </p:spPr>
          <p:txBody>
            <a:bodyPr wrap="square" lIns="0" tIns="0" rIns="0" bIns="0" rtlCol="0"/>
            <a:lstStyle/>
            <a:p>
              <a:endParaRPr/>
            </a:p>
          </p:txBody>
        </p:sp>
        <p:sp>
          <p:nvSpPr>
            <p:cNvPr id="130" name="object 68"/>
            <p:cNvSpPr/>
            <p:nvPr/>
          </p:nvSpPr>
          <p:spPr>
            <a:xfrm>
              <a:off x="7845425" y="5010150"/>
              <a:ext cx="433705" cy="431800"/>
            </a:xfrm>
            <a:custGeom>
              <a:avLst/>
              <a:gdLst/>
              <a:ahLst/>
              <a:cxnLst/>
              <a:rect l="l" t="t" r="r" b="b"/>
              <a:pathLst>
                <a:path w="433704" h="431800">
                  <a:moveTo>
                    <a:pt x="0" y="215900"/>
                  </a:moveTo>
                  <a:lnTo>
                    <a:pt x="5723" y="166391"/>
                  </a:lnTo>
                  <a:lnTo>
                    <a:pt x="22026" y="120946"/>
                  </a:lnTo>
                  <a:lnTo>
                    <a:pt x="47606" y="80859"/>
                  </a:lnTo>
                  <a:lnTo>
                    <a:pt x="81161" y="47426"/>
                  </a:lnTo>
                  <a:lnTo>
                    <a:pt x="121390" y="21941"/>
                  </a:lnTo>
                  <a:lnTo>
                    <a:pt x="166991" y="5701"/>
                  </a:lnTo>
                  <a:lnTo>
                    <a:pt x="216661" y="0"/>
                  </a:lnTo>
                  <a:lnTo>
                    <a:pt x="266379" y="5701"/>
                  </a:lnTo>
                  <a:lnTo>
                    <a:pt x="312014" y="21941"/>
                  </a:lnTo>
                  <a:lnTo>
                    <a:pt x="352265" y="47426"/>
                  </a:lnTo>
                  <a:lnTo>
                    <a:pt x="385834" y="80859"/>
                  </a:lnTo>
                  <a:lnTo>
                    <a:pt x="411421" y="120946"/>
                  </a:lnTo>
                  <a:lnTo>
                    <a:pt x="427727" y="166391"/>
                  </a:lnTo>
                  <a:lnTo>
                    <a:pt x="433450" y="215900"/>
                  </a:lnTo>
                  <a:lnTo>
                    <a:pt x="427727" y="265408"/>
                  </a:lnTo>
                  <a:lnTo>
                    <a:pt x="411421" y="310853"/>
                  </a:lnTo>
                  <a:lnTo>
                    <a:pt x="385834" y="350940"/>
                  </a:lnTo>
                  <a:lnTo>
                    <a:pt x="352265" y="384373"/>
                  </a:lnTo>
                  <a:lnTo>
                    <a:pt x="312014" y="409858"/>
                  </a:lnTo>
                  <a:lnTo>
                    <a:pt x="266379" y="426098"/>
                  </a:lnTo>
                  <a:lnTo>
                    <a:pt x="216661" y="431800"/>
                  </a:lnTo>
                  <a:lnTo>
                    <a:pt x="166991" y="426098"/>
                  </a:lnTo>
                  <a:lnTo>
                    <a:pt x="121390" y="409858"/>
                  </a:lnTo>
                  <a:lnTo>
                    <a:pt x="81161" y="384373"/>
                  </a:lnTo>
                  <a:lnTo>
                    <a:pt x="47606" y="350940"/>
                  </a:lnTo>
                  <a:lnTo>
                    <a:pt x="22026" y="310853"/>
                  </a:lnTo>
                  <a:lnTo>
                    <a:pt x="5723" y="265408"/>
                  </a:lnTo>
                  <a:lnTo>
                    <a:pt x="0" y="215900"/>
                  </a:lnTo>
                  <a:close/>
                </a:path>
              </a:pathLst>
            </a:custGeom>
            <a:ln w="9525">
              <a:solidFill>
                <a:srgbClr val="000000"/>
              </a:solidFill>
            </a:ln>
          </p:spPr>
          <p:txBody>
            <a:bodyPr wrap="square" lIns="0" tIns="0" rIns="0" bIns="0" rtlCol="0"/>
            <a:lstStyle/>
            <a:p>
              <a:endParaRPr/>
            </a:p>
          </p:txBody>
        </p:sp>
        <p:sp>
          <p:nvSpPr>
            <p:cNvPr id="131" name="object 69"/>
            <p:cNvSpPr/>
            <p:nvPr/>
          </p:nvSpPr>
          <p:spPr>
            <a:xfrm>
              <a:off x="7845425" y="5730875"/>
              <a:ext cx="433705" cy="431800"/>
            </a:xfrm>
            <a:custGeom>
              <a:avLst/>
              <a:gdLst/>
              <a:ahLst/>
              <a:cxnLst/>
              <a:rect l="l" t="t" r="r" b="b"/>
              <a:pathLst>
                <a:path w="433704" h="431800">
                  <a:moveTo>
                    <a:pt x="216661" y="0"/>
                  </a:moveTo>
                  <a:lnTo>
                    <a:pt x="166991" y="5701"/>
                  </a:lnTo>
                  <a:lnTo>
                    <a:pt x="121390" y="21943"/>
                  </a:lnTo>
                  <a:lnTo>
                    <a:pt x="81161" y="47430"/>
                  </a:lnTo>
                  <a:lnTo>
                    <a:pt x="47606" y="80864"/>
                  </a:lnTo>
                  <a:lnTo>
                    <a:pt x="22026" y="120951"/>
                  </a:lnTo>
                  <a:lnTo>
                    <a:pt x="5723" y="166395"/>
                  </a:lnTo>
                  <a:lnTo>
                    <a:pt x="0" y="215900"/>
                  </a:lnTo>
                  <a:lnTo>
                    <a:pt x="5723" y="265404"/>
                  </a:lnTo>
                  <a:lnTo>
                    <a:pt x="22026" y="310848"/>
                  </a:lnTo>
                  <a:lnTo>
                    <a:pt x="47606" y="350935"/>
                  </a:lnTo>
                  <a:lnTo>
                    <a:pt x="81161" y="384369"/>
                  </a:lnTo>
                  <a:lnTo>
                    <a:pt x="121390" y="409856"/>
                  </a:lnTo>
                  <a:lnTo>
                    <a:pt x="166991" y="426098"/>
                  </a:lnTo>
                  <a:lnTo>
                    <a:pt x="216661" y="431800"/>
                  </a:lnTo>
                  <a:lnTo>
                    <a:pt x="266379" y="426098"/>
                  </a:lnTo>
                  <a:lnTo>
                    <a:pt x="312014" y="409856"/>
                  </a:lnTo>
                  <a:lnTo>
                    <a:pt x="352265" y="384369"/>
                  </a:lnTo>
                  <a:lnTo>
                    <a:pt x="385834" y="350935"/>
                  </a:lnTo>
                  <a:lnTo>
                    <a:pt x="411421" y="310848"/>
                  </a:lnTo>
                  <a:lnTo>
                    <a:pt x="427727" y="265404"/>
                  </a:lnTo>
                  <a:lnTo>
                    <a:pt x="433450" y="215900"/>
                  </a:lnTo>
                  <a:lnTo>
                    <a:pt x="427727" y="166395"/>
                  </a:lnTo>
                  <a:lnTo>
                    <a:pt x="411421" y="120951"/>
                  </a:lnTo>
                  <a:lnTo>
                    <a:pt x="385834" y="80864"/>
                  </a:lnTo>
                  <a:lnTo>
                    <a:pt x="352265" y="47430"/>
                  </a:lnTo>
                  <a:lnTo>
                    <a:pt x="312014" y="21943"/>
                  </a:lnTo>
                  <a:lnTo>
                    <a:pt x="266379" y="5701"/>
                  </a:lnTo>
                  <a:lnTo>
                    <a:pt x="216661" y="0"/>
                  </a:lnTo>
                  <a:close/>
                </a:path>
              </a:pathLst>
            </a:custGeom>
            <a:solidFill>
              <a:srgbClr val="FFFFFF"/>
            </a:solidFill>
          </p:spPr>
          <p:txBody>
            <a:bodyPr wrap="square" lIns="0" tIns="0" rIns="0" bIns="0" rtlCol="0"/>
            <a:lstStyle/>
            <a:p>
              <a:endParaRPr/>
            </a:p>
          </p:txBody>
        </p:sp>
        <p:sp>
          <p:nvSpPr>
            <p:cNvPr id="132" name="object 70"/>
            <p:cNvSpPr/>
            <p:nvPr/>
          </p:nvSpPr>
          <p:spPr>
            <a:xfrm>
              <a:off x="7845425" y="5730875"/>
              <a:ext cx="433705" cy="431800"/>
            </a:xfrm>
            <a:custGeom>
              <a:avLst/>
              <a:gdLst/>
              <a:ahLst/>
              <a:cxnLst/>
              <a:rect l="l" t="t" r="r" b="b"/>
              <a:pathLst>
                <a:path w="433704" h="431800">
                  <a:moveTo>
                    <a:pt x="0" y="215900"/>
                  </a:moveTo>
                  <a:lnTo>
                    <a:pt x="5723" y="166395"/>
                  </a:lnTo>
                  <a:lnTo>
                    <a:pt x="22026" y="120951"/>
                  </a:lnTo>
                  <a:lnTo>
                    <a:pt x="47606" y="80864"/>
                  </a:lnTo>
                  <a:lnTo>
                    <a:pt x="81161" y="47430"/>
                  </a:lnTo>
                  <a:lnTo>
                    <a:pt x="121390" y="21943"/>
                  </a:lnTo>
                  <a:lnTo>
                    <a:pt x="166991" y="5701"/>
                  </a:lnTo>
                  <a:lnTo>
                    <a:pt x="216661" y="0"/>
                  </a:lnTo>
                  <a:lnTo>
                    <a:pt x="266379" y="5701"/>
                  </a:lnTo>
                  <a:lnTo>
                    <a:pt x="312014" y="21943"/>
                  </a:lnTo>
                  <a:lnTo>
                    <a:pt x="352265" y="47430"/>
                  </a:lnTo>
                  <a:lnTo>
                    <a:pt x="385834" y="80864"/>
                  </a:lnTo>
                  <a:lnTo>
                    <a:pt x="411421" y="120951"/>
                  </a:lnTo>
                  <a:lnTo>
                    <a:pt x="427727" y="166395"/>
                  </a:lnTo>
                  <a:lnTo>
                    <a:pt x="433450" y="215900"/>
                  </a:lnTo>
                  <a:lnTo>
                    <a:pt x="427727" y="265404"/>
                  </a:lnTo>
                  <a:lnTo>
                    <a:pt x="411421" y="310848"/>
                  </a:lnTo>
                  <a:lnTo>
                    <a:pt x="385834" y="350935"/>
                  </a:lnTo>
                  <a:lnTo>
                    <a:pt x="352265" y="384369"/>
                  </a:lnTo>
                  <a:lnTo>
                    <a:pt x="312014" y="409856"/>
                  </a:lnTo>
                  <a:lnTo>
                    <a:pt x="266379" y="426098"/>
                  </a:lnTo>
                  <a:lnTo>
                    <a:pt x="216661" y="431800"/>
                  </a:lnTo>
                  <a:lnTo>
                    <a:pt x="166991" y="426098"/>
                  </a:lnTo>
                  <a:lnTo>
                    <a:pt x="121390" y="409856"/>
                  </a:lnTo>
                  <a:lnTo>
                    <a:pt x="81161" y="384369"/>
                  </a:lnTo>
                  <a:lnTo>
                    <a:pt x="47606" y="350935"/>
                  </a:lnTo>
                  <a:lnTo>
                    <a:pt x="22026" y="310848"/>
                  </a:lnTo>
                  <a:lnTo>
                    <a:pt x="5723" y="265404"/>
                  </a:lnTo>
                  <a:lnTo>
                    <a:pt x="0" y="215900"/>
                  </a:lnTo>
                  <a:close/>
                </a:path>
              </a:pathLst>
            </a:custGeom>
            <a:ln w="9525">
              <a:solidFill>
                <a:srgbClr val="000000"/>
              </a:solidFill>
            </a:ln>
          </p:spPr>
          <p:txBody>
            <a:bodyPr wrap="square" lIns="0" tIns="0" rIns="0" bIns="0" rtlCol="0"/>
            <a:lstStyle/>
            <a:p>
              <a:endParaRPr/>
            </a:p>
          </p:txBody>
        </p:sp>
        <p:sp>
          <p:nvSpPr>
            <p:cNvPr id="133" name="object 71"/>
            <p:cNvSpPr/>
            <p:nvPr/>
          </p:nvSpPr>
          <p:spPr>
            <a:xfrm>
              <a:off x="8023225" y="4722748"/>
              <a:ext cx="76200" cy="287655"/>
            </a:xfrm>
            <a:custGeom>
              <a:avLst/>
              <a:gdLst/>
              <a:ahLst/>
              <a:cxnLst/>
              <a:rect l="l" t="t" r="r" b="b"/>
              <a:pathLst>
                <a:path w="76200" h="287654">
                  <a:moveTo>
                    <a:pt x="31750" y="211200"/>
                  </a:moveTo>
                  <a:lnTo>
                    <a:pt x="0" y="211200"/>
                  </a:lnTo>
                  <a:lnTo>
                    <a:pt x="38100" y="287400"/>
                  </a:lnTo>
                  <a:lnTo>
                    <a:pt x="69850" y="223900"/>
                  </a:lnTo>
                  <a:lnTo>
                    <a:pt x="31750" y="223900"/>
                  </a:lnTo>
                  <a:lnTo>
                    <a:pt x="31750" y="211200"/>
                  </a:lnTo>
                  <a:close/>
                </a:path>
                <a:path w="76200" h="287654">
                  <a:moveTo>
                    <a:pt x="44450" y="0"/>
                  </a:moveTo>
                  <a:lnTo>
                    <a:pt x="31750" y="0"/>
                  </a:lnTo>
                  <a:lnTo>
                    <a:pt x="31750" y="223900"/>
                  </a:lnTo>
                  <a:lnTo>
                    <a:pt x="44450" y="223900"/>
                  </a:lnTo>
                  <a:lnTo>
                    <a:pt x="44450" y="0"/>
                  </a:lnTo>
                  <a:close/>
                </a:path>
                <a:path w="76200" h="287654">
                  <a:moveTo>
                    <a:pt x="76200" y="211200"/>
                  </a:moveTo>
                  <a:lnTo>
                    <a:pt x="44450" y="211200"/>
                  </a:lnTo>
                  <a:lnTo>
                    <a:pt x="44450" y="223900"/>
                  </a:lnTo>
                  <a:lnTo>
                    <a:pt x="69850" y="223900"/>
                  </a:lnTo>
                  <a:lnTo>
                    <a:pt x="76200" y="211200"/>
                  </a:lnTo>
                  <a:close/>
                </a:path>
              </a:pathLst>
            </a:custGeom>
            <a:solidFill>
              <a:srgbClr val="000000"/>
            </a:solidFill>
          </p:spPr>
          <p:txBody>
            <a:bodyPr wrap="square" lIns="0" tIns="0" rIns="0" bIns="0" rtlCol="0"/>
            <a:lstStyle/>
            <a:p>
              <a:endParaRPr/>
            </a:p>
          </p:txBody>
        </p:sp>
        <p:sp>
          <p:nvSpPr>
            <p:cNvPr id="134" name="object 72"/>
            <p:cNvSpPr/>
            <p:nvPr/>
          </p:nvSpPr>
          <p:spPr>
            <a:xfrm>
              <a:off x="8024748" y="5441950"/>
              <a:ext cx="76200" cy="288925"/>
            </a:xfrm>
            <a:custGeom>
              <a:avLst/>
              <a:gdLst/>
              <a:ahLst/>
              <a:cxnLst/>
              <a:rect l="l" t="t" r="r" b="b"/>
              <a:pathLst>
                <a:path w="76200" h="288925">
                  <a:moveTo>
                    <a:pt x="31869" y="212725"/>
                  </a:moveTo>
                  <a:lnTo>
                    <a:pt x="0" y="212725"/>
                  </a:lnTo>
                  <a:lnTo>
                    <a:pt x="38100" y="288925"/>
                  </a:lnTo>
                  <a:lnTo>
                    <a:pt x="69850" y="225425"/>
                  </a:lnTo>
                  <a:lnTo>
                    <a:pt x="31876" y="225425"/>
                  </a:lnTo>
                  <a:lnTo>
                    <a:pt x="31869" y="212725"/>
                  </a:lnTo>
                  <a:close/>
                </a:path>
                <a:path w="76200" h="288925">
                  <a:moveTo>
                    <a:pt x="44450" y="0"/>
                  </a:moveTo>
                  <a:lnTo>
                    <a:pt x="31750" y="0"/>
                  </a:lnTo>
                  <a:lnTo>
                    <a:pt x="31876" y="225425"/>
                  </a:lnTo>
                  <a:lnTo>
                    <a:pt x="44450" y="225425"/>
                  </a:lnTo>
                  <a:lnTo>
                    <a:pt x="44450" y="0"/>
                  </a:lnTo>
                  <a:close/>
                </a:path>
                <a:path w="76200" h="288925">
                  <a:moveTo>
                    <a:pt x="76200" y="212725"/>
                  </a:moveTo>
                  <a:lnTo>
                    <a:pt x="44450" y="212725"/>
                  </a:lnTo>
                  <a:lnTo>
                    <a:pt x="44450" y="225425"/>
                  </a:lnTo>
                  <a:lnTo>
                    <a:pt x="69850" y="225425"/>
                  </a:lnTo>
                  <a:lnTo>
                    <a:pt x="76200" y="212725"/>
                  </a:lnTo>
                  <a:close/>
                </a:path>
              </a:pathLst>
            </a:custGeom>
            <a:solidFill>
              <a:srgbClr val="000000"/>
            </a:solidFill>
          </p:spPr>
          <p:txBody>
            <a:bodyPr wrap="square" lIns="0" tIns="0" rIns="0" bIns="0" rtlCol="0"/>
            <a:lstStyle/>
            <a:p>
              <a:endParaRPr/>
            </a:p>
          </p:txBody>
        </p:sp>
        <p:sp>
          <p:nvSpPr>
            <p:cNvPr id="135" name="object 73"/>
            <p:cNvSpPr/>
            <p:nvPr/>
          </p:nvSpPr>
          <p:spPr>
            <a:xfrm>
              <a:off x="8278876" y="5213350"/>
              <a:ext cx="233679" cy="740410"/>
            </a:xfrm>
            <a:custGeom>
              <a:avLst/>
              <a:gdLst/>
              <a:ahLst/>
              <a:cxnLst/>
              <a:rect l="l" t="t" r="r" b="b"/>
              <a:pathLst>
                <a:path w="233679" h="740410">
                  <a:moveTo>
                    <a:pt x="70654" y="42637"/>
                  </a:moveTo>
                  <a:lnTo>
                    <a:pt x="107950" y="73913"/>
                  </a:lnTo>
                  <a:lnTo>
                    <a:pt x="134366" y="105028"/>
                  </a:lnTo>
                  <a:lnTo>
                    <a:pt x="165734" y="154940"/>
                  </a:lnTo>
                  <a:lnTo>
                    <a:pt x="191262" y="212090"/>
                  </a:lnTo>
                  <a:lnTo>
                    <a:pt x="209550" y="274574"/>
                  </a:lnTo>
                  <a:lnTo>
                    <a:pt x="217677" y="323341"/>
                  </a:lnTo>
                  <a:lnTo>
                    <a:pt x="220599" y="373253"/>
                  </a:lnTo>
                  <a:lnTo>
                    <a:pt x="220331" y="390029"/>
                  </a:lnTo>
                  <a:lnTo>
                    <a:pt x="215646" y="439483"/>
                  </a:lnTo>
                  <a:lnTo>
                    <a:pt x="201422" y="503796"/>
                  </a:lnTo>
                  <a:lnTo>
                    <a:pt x="179450" y="563930"/>
                  </a:lnTo>
                  <a:lnTo>
                    <a:pt x="151002" y="617740"/>
                  </a:lnTo>
                  <a:lnTo>
                    <a:pt x="126365" y="652424"/>
                  </a:lnTo>
                  <a:lnTo>
                    <a:pt x="99314" y="681609"/>
                  </a:lnTo>
                  <a:lnTo>
                    <a:pt x="60832" y="710247"/>
                  </a:lnTo>
                  <a:lnTo>
                    <a:pt x="21208" y="725208"/>
                  </a:lnTo>
                  <a:lnTo>
                    <a:pt x="1270" y="727138"/>
                  </a:lnTo>
                  <a:lnTo>
                    <a:pt x="1904" y="739825"/>
                  </a:lnTo>
                  <a:lnTo>
                    <a:pt x="46100" y="731240"/>
                  </a:lnTo>
                  <a:lnTo>
                    <a:pt x="88265" y="707504"/>
                  </a:lnTo>
                  <a:lnTo>
                    <a:pt x="117855" y="681215"/>
                  </a:lnTo>
                  <a:lnTo>
                    <a:pt x="145288" y="648766"/>
                  </a:lnTo>
                  <a:lnTo>
                    <a:pt x="177419" y="597281"/>
                  </a:lnTo>
                  <a:lnTo>
                    <a:pt x="203453" y="538480"/>
                  </a:lnTo>
                  <a:lnTo>
                    <a:pt x="221996" y="474535"/>
                  </a:lnTo>
                  <a:lnTo>
                    <a:pt x="230377" y="424205"/>
                  </a:lnTo>
                  <a:lnTo>
                    <a:pt x="233299" y="372872"/>
                  </a:lnTo>
                  <a:lnTo>
                    <a:pt x="232918" y="355727"/>
                  </a:lnTo>
                  <a:lnTo>
                    <a:pt x="228092" y="304800"/>
                  </a:lnTo>
                  <a:lnTo>
                    <a:pt x="213487" y="238759"/>
                  </a:lnTo>
                  <a:lnTo>
                    <a:pt x="190753" y="177037"/>
                  </a:lnTo>
                  <a:lnTo>
                    <a:pt x="161290" y="121793"/>
                  </a:lnTo>
                  <a:lnTo>
                    <a:pt x="135508" y="85725"/>
                  </a:lnTo>
                  <a:lnTo>
                    <a:pt x="107060" y="55371"/>
                  </a:lnTo>
                  <a:lnTo>
                    <a:pt x="92419" y="42799"/>
                  </a:lnTo>
                  <a:lnTo>
                    <a:pt x="71120" y="42799"/>
                  </a:lnTo>
                  <a:lnTo>
                    <a:pt x="70654" y="42637"/>
                  </a:lnTo>
                  <a:close/>
                </a:path>
                <a:path w="233679" h="740410">
                  <a:moveTo>
                    <a:pt x="84200" y="0"/>
                  </a:moveTo>
                  <a:lnTo>
                    <a:pt x="0" y="12700"/>
                  </a:lnTo>
                  <a:lnTo>
                    <a:pt x="60705" y="72516"/>
                  </a:lnTo>
                  <a:lnTo>
                    <a:pt x="70413" y="42554"/>
                  </a:lnTo>
                  <a:lnTo>
                    <a:pt x="58293" y="38353"/>
                  </a:lnTo>
                  <a:lnTo>
                    <a:pt x="62356" y="26288"/>
                  </a:lnTo>
                  <a:lnTo>
                    <a:pt x="75683" y="26288"/>
                  </a:lnTo>
                  <a:lnTo>
                    <a:pt x="84200" y="0"/>
                  </a:lnTo>
                  <a:close/>
                </a:path>
                <a:path w="233679" h="740410">
                  <a:moveTo>
                    <a:pt x="70459" y="42413"/>
                  </a:moveTo>
                  <a:lnTo>
                    <a:pt x="70533" y="42554"/>
                  </a:lnTo>
                  <a:lnTo>
                    <a:pt x="71120" y="42799"/>
                  </a:lnTo>
                  <a:lnTo>
                    <a:pt x="70459" y="42413"/>
                  </a:lnTo>
                  <a:close/>
                </a:path>
                <a:path w="233679" h="740410">
                  <a:moveTo>
                    <a:pt x="74350" y="30404"/>
                  </a:moveTo>
                  <a:lnTo>
                    <a:pt x="70622" y="41909"/>
                  </a:lnTo>
                  <a:lnTo>
                    <a:pt x="70585" y="42487"/>
                  </a:lnTo>
                  <a:lnTo>
                    <a:pt x="71120" y="42799"/>
                  </a:lnTo>
                  <a:lnTo>
                    <a:pt x="92419" y="42799"/>
                  </a:lnTo>
                  <a:lnTo>
                    <a:pt x="86868" y="38481"/>
                  </a:lnTo>
                  <a:lnTo>
                    <a:pt x="76834" y="31496"/>
                  </a:lnTo>
                  <a:lnTo>
                    <a:pt x="76326" y="31115"/>
                  </a:lnTo>
                  <a:lnTo>
                    <a:pt x="75819" y="30861"/>
                  </a:lnTo>
                  <a:lnTo>
                    <a:pt x="75310" y="30734"/>
                  </a:lnTo>
                  <a:lnTo>
                    <a:pt x="74350" y="30404"/>
                  </a:lnTo>
                  <a:close/>
                </a:path>
                <a:path w="233679" h="740410">
                  <a:moveTo>
                    <a:pt x="70435" y="42487"/>
                  </a:moveTo>
                  <a:lnTo>
                    <a:pt x="70654" y="42637"/>
                  </a:lnTo>
                  <a:lnTo>
                    <a:pt x="70435" y="42487"/>
                  </a:lnTo>
                  <a:close/>
                </a:path>
                <a:path w="233679" h="740410">
                  <a:moveTo>
                    <a:pt x="62356" y="26288"/>
                  </a:moveTo>
                  <a:lnTo>
                    <a:pt x="58293" y="38353"/>
                  </a:lnTo>
                  <a:lnTo>
                    <a:pt x="70413" y="42554"/>
                  </a:lnTo>
                  <a:lnTo>
                    <a:pt x="70328" y="42413"/>
                  </a:lnTo>
                  <a:lnTo>
                    <a:pt x="69596" y="41909"/>
                  </a:lnTo>
                  <a:lnTo>
                    <a:pt x="70622" y="41909"/>
                  </a:lnTo>
                  <a:lnTo>
                    <a:pt x="74350" y="30404"/>
                  </a:lnTo>
                  <a:lnTo>
                    <a:pt x="62356" y="26288"/>
                  </a:lnTo>
                  <a:close/>
                </a:path>
                <a:path w="233679" h="740410">
                  <a:moveTo>
                    <a:pt x="69596" y="41909"/>
                  </a:moveTo>
                  <a:lnTo>
                    <a:pt x="70435" y="42487"/>
                  </a:lnTo>
                  <a:lnTo>
                    <a:pt x="69596" y="41909"/>
                  </a:lnTo>
                  <a:close/>
                </a:path>
                <a:path w="233679" h="740410">
                  <a:moveTo>
                    <a:pt x="70622" y="41909"/>
                  </a:moveTo>
                  <a:lnTo>
                    <a:pt x="69596" y="41909"/>
                  </a:lnTo>
                  <a:lnTo>
                    <a:pt x="70459" y="42413"/>
                  </a:lnTo>
                  <a:lnTo>
                    <a:pt x="70622" y="41909"/>
                  </a:lnTo>
                  <a:close/>
                </a:path>
                <a:path w="233679" h="740410">
                  <a:moveTo>
                    <a:pt x="75683" y="26288"/>
                  </a:moveTo>
                  <a:lnTo>
                    <a:pt x="62356" y="26288"/>
                  </a:lnTo>
                  <a:lnTo>
                    <a:pt x="74350" y="30404"/>
                  </a:lnTo>
                  <a:lnTo>
                    <a:pt x="75683" y="26288"/>
                  </a:lnTo>
                  <a:close/>
                </a:path>
              </a:pathLst>
            </a:custGeom>
            <a:solidFill>
              <a:srgbClr val="000000"/>
            </a:solidFill>
          </p:spPr>
          <p:txBody>
            <a:bodyPr wrap="square" lIns="0" tIns="0" rIns="0" bIns="0" rtlCol="0"/>
            <a:lstStyle/>
            <a:p>
              <a:endParaRPr/>
            </a:p>
          </p:txBody>
        </p:sp>
        <p:sp>
          <p:nvSpPr>
            <p:cNvPr id="136" name="object 74"/>
            <p:cNvSpPr/>
            <p:nvPr/>
          </p:nvSpPr>
          <p:spPr>
            <a:xfrm>
              <a:off x="7451217" y="5219700"/>
              <a:ext cx="394970" cy="728980"/>
            </a:xfrm>
            <a:custGeom>
              <a:avLst/>
              <a:gdLst/>
              <a:ahLst/>
              <a:cxnLst/>
              <a:rect l="l" t="t" r="r" b="b"/>
              <a:pathLst>
                <a:path w="394970" h="728979">
                  <a:moveTo>
                    <a:pt x="0" y="651179"/>
                  </a:moveTo>
                  <a:lnTo>
                    <a:pt x="35432" y="728662"/>
                  </a:lnTo>
                  <a:lnTo>
                    <a:pt x="69792" y="665594"/>
                  </a:lnTo>
                  <a:lnTo>
                    <a:pt x="43941" y="665594"/>
                  </a:lnTo>
                  <a:lnTo>
                    <a:pt x="31368" y="664806"/>
                  </a:lnTo>
                  <a:lnTo>
                    <a:pt x="32120" y="652298"/>
                  </a:lnTo>
                  <a:lnTo>
                    <a:pt x="0" y="651179"/>
                  </a:lnTo>
                  <a:close/>
                </a:path>
                <a:path w="394970" h="728979">
                  <a:moveTo>
                    <a:pt x="32120" y="652298"/>
                  </a:moveTo>
                  <a:lnTo>
                    <a:pt x="31368" y="664806"/>
                  </a:lnTo>
                  <a:lnTo>
                    <a:pt x="43941" y="665594"/>
                  </a:lnTo>
                  <a:lnTo>
                    <a:pt x="44768" y="652739"/>
                  </a:lnTo>
                  <a:lnTo>
                    <a:pt x="32120" y="652298"/>
                  </a:lnTo>
                  <a:close/>
                </a:path>
                <a:path w="394970" h="728979">
                  <a:moveTo>
                    <a:pt x="44768" y="652739"/>
                  </a:moveTo>
                  <a:lnTo>
                    <a:pt x="43941" y="665594"/>
                  </a:lnTo>
                  <a:lnTo>
                    <a:pt x="69792" y="665594"/>
                  </a:lnTo>
                  <a:lnTo>
                    <a:pt x="76200" y="653834"/>
                  </a:lnTo>
                  <a:lnTo>
                    <a:pt x="44768" y="652739"/>
                  </a:lnTo>
                  <a:close/>
                </a:path>
                <a:path w="394970" h="728979">
                  <a:moveTo>
                    <a:pt x="393826" y="0"/>
                  </a:moveTo>
                  <a:lnTo>
                    <a:pt x="342137" y="9525"/>
                  </a:lnTo>
                  <a:lnTo>
                    <a:pt x="291083" y="36830"/>
                  </a:lnTo>
                  <a:lnTo>
                    <a:pt x="258317" y="63753"/>
                  </a:lnTo>
                  <a:lnTo>
                    <a:pt x="226822" y="96900"/>
                  </a:lnTo>
                  <a:lnTo>
                    <a:pt x="196850" y="136016"/>
                  </a:lnTo>
                  <a:lnTo>
                    <a:pt x="168401" y="180212"/>
                  </a:lnTo>
                  <a:lnTo>
                    <a:pt x="141858" y="229234"/>
                  </a:lnTo>
                  <a:lnTo>
                    <a:pt x="117601" y="282321"/>
                  </a:lnTo>
                  <a:lnTo>
                    <a:pt x="95630" y="339216"/>
                  </a:lnTo>
                  <a:lnTo>
                    <a:pt x="76453" y="399237"/>
                  </a:lnTo>
                  <a:lnTo>
                    <a:pt x="60071" y="461975"/>
                  </a:lnTo>
                  <a:lnTo>
                    <a:pt x="46862" y="526681"/>
                  </a:lnTo>
                  <a:lnTo>
                    <a:pt x="37083" y="593128"/>
                  </a:lnTo>
                  <a:lnTo>
                    <a:pt x="32120" y="652298"/>
                  </a:lnTo>
                  <a:lnTo>
                    <a:pt x="44768" y="652739"/>
                  </a:lnTo>
                  <a:lnTo>
                    <a:pt x="46354" y="628053"/>
                  </a:lnTo>
                  <a:lnTo>
                    <a:pt x="49783" y="594829"/>
                  </a:lnTo>
                  <a:lnTo>
                    <a:pt x="59435" y="529069"/>
                  </a:lnTo>
                  <a:lnTo>
                    <a:pt x="72516" y="464997"/>
                  </a:lnTo>
                  <a:lnTo>
                    <a:pt x="88518" y="402958"/>
                  </a:lnTo>
                  <a:lnTo>
                    <a:pt x="107568" y="343662"/>
                  </a:lnTo>
                  <a:lnTo>
                    <a:pt x="129285" y="287400"/>
                  </a:lnTo>
                  <a:lnTo>
                    <a:pt x="153161" y="235077"/>
                  </a:lnTo>
                  <a:lnTo>
                    <a:pt x="179197" y="186816"/>
                  </a:lnTo>
                  <a:lnTo>
                    <a:pt x="207009" y="143509"/>
                  </a:lnTo>
                  <a:lnTo>
                    <a:pt x="236347" y="105409"/>
                  </a:lnTo>
                  <a:lnTo>
                    <a:pt x="266700" y="73278"/>
                  </a:lnTo>
                  <a:lnTo>
                    <a:pt x="297941" y="47371"/>
                  </a:lnTo>
                  <a:lnTo>
                    <a:pt x="345821" y="21716"/>
                  </a:lnTo>
                  <a:lnTo>
                    <a:pt x="394588" y="12700"/>
                  </a:lnTo>
                  <a:lnTo>
                    <a:pt x="393826" y="0"/>
                  </a:lnTo>
                  <a:close/>
                </a:path>
              </a:pathLst>
            </a:custGeom>
            <a:solidFill>
              <a:srgbClr val="000000"/>
            </a:solidFill>
          </p:spPr>
          <p:txBody>
            <a:bodyPr wrap="square" lIns="0" tIns="0" rIns="0" bIns="0" rtlCol="0"/>
            <a:lstStyle/>
            <a:p>
              <a:endParaRPr/>
            </a:p>
          </p:txBody>
        </p:sp>
        <p:sp>
          <p:nvSpPr>
            <p:cNvPr id="137" name="object 75"/>
            <p:cNvSpPr/>
            <p:nvPr/>
          </p:nvSpPr>
          <p:spPr>
            <a:xfrm>
              <a:off x="684212" y="4351337"/>
              <a:ext cx="8064500" cy="0"/>
            </a:xfrm>
            <a:custGeom>
              <a:avLst/>
              <a:gdLst/>
              <a:ahLst/>
              <a:cxnLst/>
              <a:rect l="l" t="t" r="r" b="b"/>
              <a:pathLst>
                <a:path w="8064500">
                  <a:moveTo>
                    <a:pt x="0" y="0"/>
                  </a:moveTo>
                  <a:lnTo>
                    <a:pt x="8064436" y="0"/>
                  </a:lnTo>
                </a:path>
              </a:pathLst>
            </a:custGeom>
            <a:ln w="12826">
              <a:solidFill>
                <a:srgbClr val="000000"/>
              </a:solidFill>
            </a:ln>
          </p:spPr>
          <p:txBody>
            <a:bodyPr wrap="square" lIns="0" tIns="0" rIns="0" bIns="0" rtlCol="0"/>
            <a:lstStyle/>
            <a:p>
              <a:endParaRPr/>
            </a:p>
          </p:txBody>
        </p:sp>
        <p:sp>
          <p:nvSpPr>
            <p:cNvPr id="138" name="object 76"/>
            <p:cNvSpPr/>
            <p:nvPr/>
          </p:nvSpPr>
          <p:spPr>
            <a:xfrm>
              <a:off x="684212" y="4376737"/>
              <a:ext cx="8064500" cy="0"/>
            </a:xfrm>
            <a:custGeom>
              <a:avLst/>
              <a:gdLst/>
              <a:ahLst/>
              <a:cxnLst/>
              <a:rect l="l" t="t" r="r" b="b"/>
              <a:pathLst>
                <a:path w="8064500">
                  <a:moveTo>
                    <a:pt x="0" y="0"/>
                  </a:moveTo>
                  <a:lnTo>
                    <a:pt x="8064436" y="0"/>
                  </a:lnTo>
                </a:path>
              </a:pathLst>
            </a:custGeom>
            <a:ln w="12826">
              <a:solidFill>
                <a:srgbClr val="000000"/>
              </a:solidFill>
            </a:ln>
          </p:spPr>
          <p:txBody>
            <a:bodyPr wrap="square" lIns="0" tIns="0" rIns="0" bIns="0" rtlCol="0"/>
            <a:lstStyle/>
            <a:p>
              <a:endParaRPr/>
            </a:p>
          </p:txBody>
        </p:sp>
        <p:sp>
          <p:nvSpPr>
            <p:cNvPr id="139" name="object 77"/>
            <p:cNvSpPr txBox="1"/>
            <p:nvPr/>
          </p:nvSpPr>
          <p:spPr>
            <a:xfrm>
              <a:off x="4168394" y="3952240"/>
              <a:ext cx="1295400" cy="789940"/>
            </a:xfrm>
            <a:prstGeom prst="rect">
              <a:avLst/>
            </a:prstGeom>
          </p:spPr>
          <p:txBody>
            <a:bodyPr vert="horz" wrap="square" lIns="0" tIns="0" rIns="0" bIns="0" rtlCol="0">
              <a:spAutoFit/>
            </a:bodyPr>
            <a:lstStyle/>
            <a:p>
              <a:pPr algn="ctr">
                <a:lnSpc>
                  <a:spcPct val="100000"/>
                </a:lnSpc>
              </a:pPr>
              <a:r>
                <a:rPr sz="2000" spc="-5" dirty="0">
                  <a:solidFill>
                    <a:srgbClr val="FF0000"/>
                  </a:solidFill>
                  <a:latin typeface="新宋体" panose="02010609030101010101" charset="-122"/>
                  <a:cs typeface="新宋体" panose="02010609030101010101" charset="-122"/>
                </a:rPr>
                <a:t>程序流程图</a:t>
              </a:r>
              <a:endParaRPr sz="2000">
                <a:latin typeface="新宋体" panose="02010609030101010101" charset="-122"/>
                <a:cs typeface="新宋体" panose="02010609030101010101" charset="-122"/>
              </a:endParaRPr>
            </a:p>
            <a:p>
              <a:pPr marR="17780" algn="ctr">
                <a:lnSpc>
                  <a:spcPts val="2380"/>
                </a:lnSpc>
                <a:spcBef>
                  <a:spcPts val="1435"/>
                </a:spcBef>
              </a:pPr>
              <a:r>
                <a:rPr sz="2000" spc="-5" dirty="0">
                  <a:solidFill>
                    <a:srgbClr val="FF0000"/>
                  </a:solidFill>
                  <a:latin typeface="新宋体" panose="02010609030101010101" charset="-122"/>
                  <a:cs typeface="新宋体" panose="02010609030101010101" charset="-122"/>
                </a:rPr>
                <a:t>控制流图</a:t>
              </a:r>
              <a:endParaRPr sz="2000">
                <a:latin typeface="新宋体" panose="02010609030101010101" charset="-122"/>
                <a:cs typeface="新宋体" panose="02010609030101010101" charset="-122"/>
              </a:endParaRPr>
            </a:p>
          </p:txBody>
        </p:sp>
      </p:grpSp>
      <p:sp>
        <p:nvSpPr>
          <p:cNvPr id="3" name="TextBox 2"/>
          <p:cNvSpPr txBox="1"/>
          <p:nvPr/>
        </p:nvSpPr>
        <p:spPr>
          <a:xfrm>
            <a:off x="3632426" y="2731975"/>
            <a:ext cx="1005403" cy="338554"/>
          </a:xfrm>
          <a:prstGeom prst="rect">
            <a:avLst/>
          </a:prstGeom>
          <a:noFill/>
        </p:spPr>
        <p:txBody>
          <a:bodyPr wrap="none" rtlCol="0">
            <a:spAutoFit/>
          </a:bodyPr>
          <a:lstStyle/>
          <a:p>
            <a:r>
              <a:rPr lang="zh-CN" altLang="en-US" sz="1600" dirty="0">
                <a:latin typeface="仿宋" panose="02010609060101010101" pitchFamily="49" charset="-122"/>
                <a:ea typeface="仿宋" panose="02010609060101010101" pitchFamily="49" charset="-122"/>
              </a:rPr>
              <a:t>执行语句</a:t>
            </a:r>
            <a:endParaRPr lang="en-US" sz="1600" dirty="0">
              <a:latin typeface="仿宋" panose="02010609060101010101" pitchFamily="49" charset="-122"/>
              <a:ea typeface="仿宋" panose="02010609060101010101" pitchFamily="49" charset="-122"/>
            </a:endParaRPr>
          </a:p>
        </p:txBody>
      </p:sp>
      <p:sp>
        <p:nvSpPr>
          <p:cNvPr id="140" name="TextBox 139"/>
          <p:cNvSpPr txBox="1"/>
          <p:nvPr/>
        </p:nvSpPr>
        <p:spPr>
          <a:xfrm>
            <a:off x="4442080" y="2052908"/>
            <a:ext cx="800219" cy="338554"/>
          </a:xfrm>
          <a:prstGeom prst="rect">
            <a:avLst/>
          </a:prstGeom>
          <a:noFill/>
        </p:spPr>
        <p:txBody>
          <a:bodyPr wrap="none" rtlCol="0">
            <a:spAutoFit/>
          </a:bodyPr>
          <a:lstStyle/>
          <a:p>
            <a:r>
              <a:rPr lang="zh-CN" altLang="en-US" sz="1600" dirty="0">
                <a:latin typeface="仿宋" panose="02010609060101010101" pitchFamily="49" charset="-122"/>
                <a:ea typeface="仿宋" panose="02010609060101010101" pitchFamily="49" charset="-122"/>
              </a:rPr>
              <a:t>判定框</a:t>
            </a:r>
            <a:endParaRPr lang="en-US" sz="1600" dirty="0">
              <a:latin typeface="仿宋" panose="02010609060101010101" pitchFamily="49" charset="-122"/>
              <a:ea typeface="仿宋" panose="02010609060101010101" pitchFamily="49" charset="-122"/>
            </a:endParaRPr>
          </a:p>
        </p:txBody>
      </p:sp>
      <p:sp>
        <p:nvSpPr>
          <p:cNvPr id="141" name="TextBox 140"/>
          <p:cNvSpPr txBox="1"/>
          <p:nvPr/>
        </p:nvSpPr>
        <p:spPr>
          <a:xfrm>
            <a:off x="4546878" y="4633678"/>
            <a:ext cx="595035" cy="338554"/>
          </a:xfrm>
          <a:prstGeom prst="rect">
            <a:avLst/>
          </a:prstGeom>
          <a:noFill/>
        </p:spPr>
        <p:txBody>
          <a:bodyPr wrap="none" rtlCol="0">
            <a:spAutoFit/>
          </a:bodyPr>
          <a:lstStyle/>
          <a:p>
            <a:r>
              <a:rPr lang="zh-CN" altLang="en-US" sz="1600" dirty="0">
                <a:latin typeface="仿宋" panose="02010609060101010101" pitchFamily="49" charset="-122"/>
                <a:ea typeface="仿宋" panose="02010609060101010101" pitchFamily="49" charset="-122"/>
              </a:rPr>
              <a:t>结点</a:t>
            </a:r>
            <a:endParaRPr lang="en-US" sz="1600" dirty="0">
              <a:latin typeface="仿宋" panose="02010609060101010101" pitchFamily="49" charset="-122"/>
              <a:ea typeface="仿宋"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72077" y="3848374"/>
            <a:ext cx="1307511" cy="1978030"/>
          </a:xfrm>
          <a:prstGeom prst="rect">
            <a:avLst/>
          </a:prstGeom>
        </p:spPr>
      </p:pic>
      <p:sp>
        <p:nvSpPr>
          <p:cNvPr id="2" name="Title 1"/>
          <p:cNvSpPr>
            <a:spLocks noGrp="1"/>
          </p:cNvSpPr>
          <p:nvPr>
            <p:ph type="title"/>
          </p:nvPr>
        </p:nvSpPr>
        <p:spPr/>
        <p:txBody>
          <a:bodyPr/>
          <a:lstStyle/>
          <a:p>
            <a:r>
              <a:rPr lang="zh-CN" altLang="en-US" spc="-5" dirty="0"/>
              <a:t>代码</a:t>
            </a:r>
            <a:r>
              <a:rPr lang="zh-CN" altLang="en-US" dirty="0">
                <a:latin typeface="Wingdings" panose="05000000000000000000"/>
                <a:cs typeface="Wingdings" panose="05000000000000000000"/>
              </a:rPr>
              <a:t></a:t>
            </a:r>
            <a:r>
              <a:rPr lang="zh-CN" altLang="en-US" spc="-5" dirty="0"/>
              <a:t>控制流图</a:t>
            </a:r>
            <a:endParaRPr lang="en-US" dirty="0"/>
          </a:p>
        </p:txBody>
      </p:sp>
      <p:sp>
        <p:nvSpPr>
          <p:cNvPr id="3" name="Content Placeholder 2"/>
          <p:cNvSpPr>
            <a:spLocks noGrp="1"/>
          </p:cNvSpPr>
          <p:nvPr>
            <p:ph idx="1"/>
          </p:nvPr>
        </p:nvSpPr>
        <p:spPr/>
        <p:txBody>
          <a:bodyPr/>
          <a:lstStyle/>
          <a:p>
            <a:pPr marL="241300" marR="5080">
              <a:lnSpc>
                <a:spcPct val="100000"/>
              </a:lnSpc>
              <a:buClr>
                <a:srgbClr val="FF822C"/>
              </a:buClr>
              <a:buFont typeface="Wingdings" panose="05000000000000000000"/>
              <a:buChar char=""/>
              <a:tabLst>
                <a:tab pos="241300" algn="l"/>
                <a:tab pos="2206625" algn="l"/>
                <a:tab pos="3154045" algn="l"/>
              </a:tabLst>
            </a:pPr>
            <a:r>
              <a:rPr lang="zh-CN" altLang="en-US" b="1" spc="-10" dirty="0">
                <a:cs typeface="宋体" panose="02010600030101010101" pitchFamily="2" charset="-122"/>
              </a:rPr>
              <a:t>如果判断</a:t>
            </a:r>
            <a:r>
              <a:rPr lang="zh-CN" altLang="en-US" b="1" spc="-5" dirty="0">
                <a:cs typeface="宋体" panose="02010600030101010101" pitchFamily="2" charset="-122"/>
              </a:rPr>
              <a:t>中</a:t>
            </a:r>
            <a:r>
              <a:rPr lang="zh-CN" altLang="en-US" b="1" dirty="0">
                <a:cs typeface="宋体" panose="02010600030101010101" pitchFamily="2" charset="-122"/>
              </a:rPr>
              <a:t>的</a:t>
            </a:r>
            <a:r>
              <a:rPr lang="zh-CN" altLang="en-US" b="1" spc="-5" dirty="0">
                <a:cs typeface="宋体" panose="02010600030101010101" pitchFamily="2" charset="-122"/>
              </a:rPr>
              <a:t>条件表达式是由一个或多</a:t>
            </a:r>
            <a:r>
              <a:rPr lang="zh-CN" altLang="en-US" b="1" dirty="0">
                <a:cs typeface="宋体" panose="02010600030101010101" pitchFamily="2" charset="-122"/>
              </a:rPr>
              <a:t>个</a:t>
            </a:r>
            <a:r>
              <a:rPr lang="zh-CN" altLang="en-US" b="1" spc="-5" dirty="0">
                <a:cs typeface="宋体" panose="02010600030101010101" pitchFamily="2" charset="-122"/>
              </a:rPr>
              <a:t>逻辑运算</a:t>
            </a:r>
            <a:r>
              <a:rPr lang="zh-CN" altLang="en-US" b="1" spc="-10" dirty="0">
                <a:cs typeface="宋体" panose="02010600030101010101" pitchFamily="2" charset="-122"/>
              </a:rPr>
              <a:t>符</a:t>
            </a:r>
            <a:r>
              <a:rPr lang="zh-CN" altLang="en-US" b="1" spc="-495" dirty="0">
                <a:cs typeface="宋体" panose="02010600030101010101" pitchFamily="2" charset="-122"/>
              </a:rPr>
              <a:t> </a:t>
            </a:r>
            <a:r>
              <a:rPr lang="en-US" altLang="zh-CN" b="1" dirty="0">
                <a:cs typeface="Arial" panose="020B0604020202020204"/>
              </a:rPr>
              <a:t>(</a:t>
            </a:r>
            <a:r>
              <a:rPr lang="en-US" b="1" dirty="0">
                <a:cs typeface="Arial" panose="020B0604020202020204"/>
              </a:rPr>
              <a:t>OR,</a:t>
            </a:r>
            <a:r>
              <a:rPr lang="en-US" b="1" spc="-5" dirty="0">
                <a:cs typeface="Arial" panose="020B0604020202020204"/>
              </a:rPr>
              <a:t>AND,NAND,NOR)</a:t>
            </a:r>
            <a:r>
              <a:rPr lang="zh-CN" altLang="en-US" b="1" spc="-10" dirty="0">
                <a:cs typeface="宋体" panose="02010600030101010101" pitchFamily="2" charset="-122"/>
              </a:rPr>
              <a:t>连</a:t>
            </a:r>
            <a:r>
              <a:rPr lang="zh-CN" altLang="en-US" b="1" spc="-5" dirty="0">
                <a:cs typeface="宋体" panose="02010600030101010101" pitchFamily="2" charset="-122"/>
              </a:rPr>
              <a:t>接</a:t>
            </a:r>
            <a:r>
              <a:rPr lang="zh-CN" altLang="en-US" b="1" spc="-10" dirty="0">
                <a:cs typeface="宋体" panose="02010600030101010101" pitchFamily="2" charset="-122"/>
              </a:rPr>
              <a:t>的</a:t>
            </a:r>
            <a:r>
              <a:rPr lang="zh-CN" altLang="en-US" b="1" spc="-5" dirty="0">
                <a:cs typeface="宋体" panose="02010600030101010101" pitchFamily="2" charset="-122"/>
              </a:rPr>
              <a:t>复合条</a:t>
            </a:r>
            <a:r>
              <a:rPr lang="zh-CN" altLang="en-US" b="1" dirty="0">
                <a:cs typeface="宋体" panose="02010600030101010101" pitchFamily="2" charset="-122"/>
              </a:rPr>
              <a:t>件</a:t>
            </a:r>
            <a:r>
              <a:rPr lang="zh-CN" altLang="en-US" b="1" spc="-5" dirty="0">
                <a:cs typeface="宋体" panose="02010600030101010101" pitchFamily="2" charset="-122"/>
              </a:rPr>
              <a:t>表达式，则需要</a:t>
            </a:r>
            <a:r>
              <a:rPr lang="zh-CN" altLang="en-US" b="1" spc="-10" dirty="0">
                <a:cs typeface="宋体" panose="02010600030101010101" pitchFamily="2" charset="-122"/>
              </a:rPr>
              <a:t>改为</a:t>
            </a:r>
            <a:r>
              <a:rPr lang="zh-CN" altLang="en-US" b="1" spc="-5" dirty="0">
                <a:cs typeface="宋体" panose="02010600030101010101" pitchFamily="2" charset="-122"/>
              </a:rPr>
              <a:t>一</a:t>
            </a:r>
            <a:r>
              <a:rPr lang="zh-CN" altLang="en-US" b="1" spc="-10" dirty="0">
                <a:cs typeface="宋体" panose="02010600030101010101" pitchFamily="2" charset="-122"/>
              </a:rPr>
              <a:t>系</a:t>
            </a:r>
            <a:r>
              <a:rPr lang="zh-CN" altLang="en-US" b="1" spc="-5" dirty="0">
                <a:cs typeface="宋体" panose="02010600030101010101" pitchFamily="2" charset="-122"/>
              </a:rPr>
              <a:t>列只</a:t>
            </a:r>
            <a:r>
              <a:rPr lang="zh-CN" altLang="en-US" b="1" dirty="0">
                <a:cs typeface="宋体" panose="02010600030101010101" pitchFamily="2" charset="-122"/>
              </a:rPr>
              <a:t>有</a:t>
            </a:r>
            <a:r>
              <a:rPr lang="zh-CN" altLang="en-US" b="1" spc="-5" dirty="0">
                <a:cs typeface="宋体" panose="02010600030101010101" pitchFamily="2" charset="-122"/>
              </a:rPr>
              <a:t>单条件的嵌套的判断</a:t>
            </a:r>
            <a:r>
              <a:rPr lang="zh-CN" altLang="en-US" b="1" spc="-10" dirty="0">
                <a:cs typeface="宋体" panose="02010600030101010101" pitchFamily="2" charset="-122"/>
              </a:rPr>
              <a:t>。</a:t>
            </a:r>
            <a:endParaRPr lang="zh-CN" altLang="en-US" dirty="0">
              <a:cs typeface="宋体" panose="02010600030101010101" pitchFamily="2" charset="-122"/>
            </a:endParaRPr>
          </a:p>
          <a:p>
            <a:pPr marL="241300">
              <a:lnSpc>
                <a:spcPct val="100000"/>
              </a:lnSpc>
              <a:spcBef>
                <a:spcPts val="1235"/>
              </a:spcBef>
              <a:buClr>
                <a:srgbClr val="FF822C"/>
              </a:buClr>
              <a:buFont typeface="Wingdings" panose="05000000000000000000"/>
              <a:buChar char=""/>
              <a:tabLst>
                <a:tab pos="241300" algn="l"/>
              </a:tabLst>
            </a:pPr>
            <a:r>
              <a:rPr lang="zh-CN" altLang="en-US" sz="3200" b="1" spc="-5" dirty="0">
                <a:cs typeface="宋体" panose="02010600030101010101" pitchFamily="2" charset="-122"/>
              </a:rPr>
              <a:t>例如：</a:t>
            </a:r>
            <a:endParaRPr lang="zh-CN" altLang="en-US" sz="3200" dirty="0">
              <a:cs typeface="宋体" panose="02010600030101010101" pitchFamily="2" charset="-122"/>
            </a:endParaRPr>
          </a:p>
          <a:p>
            <a:pPr marL="13970" indent="0">
              <a:lnSpc>
                <a:spcPts val="2265"/>
              </a:lnSpc>
              <a:spcBef>
                <a:spcPts val="845"/>
              </a:spcBef>
              <a:buNone/>
            </a:pPr>
            <a:endParaRPr lang="en-US" altLang="zh-CN" sz="3200" dirty="0">
              <a:cs typeface="宋体" panose="02010600030101010101" pitchFamily="2" charset="-122"/>
            </a:endParaRPr>
          </a:p>
          <a:p>
            <a:pPr marL="13970" indent="0">
              <a:lnSpc>
                <a:spcPts val="2265"/>
              </a:lnSpc>
              <a:spcBef>
                <a:spcPts val="845"/>
              </a:spcBef>
              <a:buNone/>
            </a:pPr>
            <a:endParaRPr lang="en-US" altLang="zh-CN" sz="3200" dirty="0">
              <a:cs typeface="宋体" panose="02010600030101010101" pitchFamily="2" charset="-122"/>
            </a:endParaRPr>
          </a:p>
          <a:p>
            <a:pPr marL="13970" indent="0">
              <a:lnSpc>
                <a:spcPts val="2265"/>
              </a:lnSpc>
              <a:spcBef>
                <a:spcPts val="845"/>
              </a:spcBef>
              <a:buNone/>
            </a:pPr>
            <a:endParaRPr lang="en-US" altLang="zh-CN" sz="3200" dirty="0">
              <a:cs typeface="宋体" panose="02010600030101010101" pitchFamily="2" charset="-122"/>
            </a:endParaRPr>
          </a:p>
          <a:p>
            <a:pPr marL="13970" indent="0">
              <a:lnSpc>
                <a:spcPts val="2265"/>
              </a:lnSpc>
              <a:spcBef>
                <a:spcPts val="845"/>
              </a:spcBef>
              <a:buNone/>
            </a:pPr>
            <a:endParaRPr lang="en-US" altLang="zh-CN" sz="3200" dirty="0">
              <a:cs typeface="宋体" panose="02010600030101010101" pitchFamily="2" charset="-122"/>
            </a:endParaRPr>
          </a:p>
          <a:p>
            <a:pPr marL="13970" indent="0">
              <a:lnSpc>
                <a:spcPts val="2265"/>
              </a:lnSpc>
              <a:spcBef>
                <a:spcPts val="845"/>
              </a:spcBef>
              <a:buNone/>
            </a:pPr>
            <a:endParaRPr lang="en-US" altLang="zh-CN" sz="3200" dirty="0">
              <a:cs typeface="宋体" panose="02010600030101010101" pitchFamily="2" charset="-122"/>
            </a:endParaRPr>
          </a:p>
          <a:p>
            <a:pPr marL="13970" indent="0">
              <a:lnSpc>
                <a:spcPts val="2265"/>
              </a:lnSpc>
              <a:spcBef>
                <a:spcPts val="845"/>
              </a:spcBef>
              <a:buNone/>
            </a:pPr>
            <a:r>
              <a:rPr lang="zh-CN" altLang="en-US" sz="3200" dirty="0">
                <a:cs typeface="宋体" panose="02010600030101010101" pitchFamily="2" charset="-122"/>
              </a:rPr>
              <a:t>对应的逻辑为：</a:t>
            </a: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36</a:t>
            </a:fld>
            <a:endParaRPr lang="zh-CN" altLang="en-US"/>
          </a:p>
        </p:txBody>
      </p:sp>
      <p:sp>
        <p:nvSpPr>
          <p:cNvPr id="5" name="object 10"/>
          <p:cNvSpPr/>
          <p:nvPr/>
        </p:nvSpPr>
        <p:spPr>
          <a:xfrm>
            <a:off x="5896980" y="3217680"/>
            <a:ext cx="4152900" cy="289394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5" dirty="0"/>
              <a:t>[</a:t>
            </a:r>
            <a:r>
              <a:rPr lang="zh-CN" altLang="en-US" spc="-5" dirty="0"/>
              <a:t>例</a:t>
            </a:r>
            <a:r>
              <a:rPr lang="en-US" altLang="zh-CN" spc="-5" dirty="0"/>
              <a:t>]</a:t>
            </a:r>
            <a:r>
              <a:rPr lang="zh-CN" altLang="en-US" spc="-5" dirty="0"/>
              <a:t>画出流图</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37</a:t>
            </a:fld>
            <a:endParaRPr lang="zh-CN" altLang="en-US"/>
          </a:p>
        </p:txBody>
      </p:sp>
      <p:sp>
        <p:nvSpPr>
          <p:cNvPr id="5" name="object 8"/>
          <p:cNvSpPr txBox="1"/>
          <p:nvPr/>
        </p:nvSpPr>
        <p:spPr>
          <a:xfrm>
            <a:off x="2527436" y="5244624"/>
            <a:ext cx="292735" cy="215900"/>
          </a:xfrm>
          <a:prstGeom prst="rect">
            <a:avLst/>
          </a:prstGeom>
        </p:spPr>
        <p:txBody>
          <a:bodyPr vert="horz" wrap="square" lIns="0" tIns="0" rIns="0" bIns="0" rtlCol="0">
            <a:spAutoFit/>
          </a:bodyPr>
          <a:lstStyle/>
          <a:p>
            <a:pPr marL="12700">
              <a:lnSpc>
                <a:spcPct val="100000"/>
              </a:lnSpc>
            </a:pPr>
            <a:r>
              <a:rPr sz="1400" spc="-5" dirty="0">
                <a:latin typeface="宋体" panose="02010600030101010101" pitchFamily="2" charset="-122"/>
                <a:cs typeface="宋体" panose="02010600030101010101" pitchFamily="2" charset="-122"/>
              </a:rPr>
              <a:t> 9 </a:t>
            </a:r>
            <a:endParaRPr sz="1400">
              <a:latin typeface="宋体" panose="02010600030101010101" pitchFamily="2" charset="-122"/>
              <a:cs typeface="宋体" panose="02010600030101010101" pitchFamily="2" charset="-122"/>
            </a:endParaRPr>
          </a:p>
        </p:txBody>
      </p:sp>
      <p:sp>
        <p:nvSpPr>
          <p:cNvPr id="6" name="object 10"/>
          <p:cNvSpPr/>
          <p:nvPr/>
        </p:nvSpPr>
        <p:spPr>
          <a:xfrm>
            <a:off x="7693797" y="23731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7" name="object 11"/>
          <p:cNvSpPr/>
          <p:nvPr/>
        </p:nvSpPr>
        <p:spPr>
          <a:xfrm>
            <a:off x="6245997" y="3820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8" name="object 12"/>
          <p:cNvSpPr txBox="1"/>
          <p:nvPr/>
        </p:nvSpPr>
        <p:spPr>
          <a:xfrm>
            <a:off x="6335150" y="38582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7 </a:t>
            </a:r>
            <a:endParaRPr sz="1600">
              <a:latin typeface="宋体" panose="02010600030101010101" pitchFamily="2" charset="-122"/>
              <a:cs typeface="宋体" panose="02010600030101010101" pitchFamily="2" charset="-122"/>
            </a:endParaRPr>
          </a:p>
        </p:txBody>
      </p:sp>
      <p:sp>
        <p:nvSpPr>
          <p:cNvPr id="9" name="object 13"/>
          <p:cNvSpPr/>
          <p:nvPr/>
        </p:nvSpPr>
        <p:spPr>
          <a:xfrm>
            <a:off x="6779397" y="33637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0" name="object 14"/>
          <p:cNvSpPr txBox="1"/>
          <p:nvPr/>
        </p:nvSpPr>
        <p:spPr>
          <a:xfrm>
            <a:off x="6868550" y="34010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6 </a:t>
            </a:r>
            <a:endParaRPr sz="1600">
              <a:latin typeface="宋体" panose="02010600030101010101" pitchFamily="2" charset="-122"/>
              <a:cs typeface="宋体" panose="02010600030101010101" pitchFamily="2" charset="-122"/>
            </a:endParaRPr>
          </a:p>
        </p:txBody>
      </p:sp>
      <p:sp>
        <p:nvSpPr>
          <p:cNvPr id="11" name="object 15"/>
          <p:cNvSpPr/>
          <p:nvPr/>
        </p:nvSpPr>
        <p:spPr>
          <a:xfrm>
            <a:off x="7693797" y="29065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2" name="object 16"/>
          <p:cNvSpPr txBox="1"/>
          <p:nvPr/>
        </p:nvSpPr>
        <p:spPr>
          <a:xfrm>
            <a:off x="7680842" y="2943638"/>
            <a:ext cx="4337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2,3 </a:t>
            </a:r>
            <a:endParaRPr sz="1600">
              <a:latin typeface="宋体" panose="02010600030101010101" pitchFamily="2" charset="-122"/>
              <a:cs typeface="宋体" panose="02010600030101010101" pitchFamily="2" charset="-122"/>
            </a:endParaRPr>
          </a:p>
        </p:txBody>
      </p:sp>
      <p:sp>
        <p:nvSpPr>
          <p:cNvPr id="13" name="object 17"/>
          <p:cNvSpPr/>
          <p:nvPr/>
        </p:nvSpPr>
        <p:spPr>
          <a:xfrm>
            <a:off x="7312797" y="3820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4" name="object 18"/>
          <p:cNvSpPr txBox="1"/>
          <p:nvPr/>
        </p:nvSpPr>
        <p:spPr>
          <a:xfrm>
            <a:off x="7401950" y="38582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8 </a:t>
            </a:r>
            <a:endParaRPr sz="1600">
              <a:latin typeface="宋体" panose="02010600030101010101" pitchFamily="2" charset="-122"/>
              <a:cs typeface="宋体" panose="02010600030101010101" pitchFamily="2" charset="-122"/>
            </a:endParaRPr>
          </a:p>
        </p:txBody>
      </p:sp>
      <p:sp>
        <p:nvSpPr>
          <p:cNvPr id="15" name="object 19"/>
          <p:cNvSpPr/>
          <p:nvPr/>
        </p:nvSpPr>
        <p:spPr>
          <a:xfrm>
            <a:off x="6779397" y="42781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6" name="object 20"/>
          <p:cNvSpPr txBox="1"/>
          <p:nvPr/>
        </p:nvSpPr>
        <p:spPr>
          <a:xfrm>
            <a:off x="6868550" y="43154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9 </a:t>
            </a:r>
            <a:endParaRPr sz="1600">
              <a:latin typeface="宋体" panose="02010600030101010101" pitchFamily="2" charset="-122"/>
              <a:cs typeface="宋体" panose="02010600030101010101" pitchFamily="2" charset="-122"/>
            </a:endParaRPr>
          </a:p>
        </p:txBody>
      </p:sp>
      <p:sp>
        <p:nvSpPr>
          <p:cNvPr id="17" name="object 21"/>
          <p:cNvSpPr/>
          <p:nvPr/>
        </p:nvSpPr>
        <p:spPr>
          <a:xfrm>
            <a:off x="7769997" y="48877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8" name="object 22"/>
          <p:cNvSpPr txBox="1"/>
          <p:nvPr/>
        </p:nvSpPr>
        <p:spPr>
          <a:xfrm>
            <a:off x="7808351" y="4925092"/>
            <a:ext cx="331470"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10 </a:t>
            </a:r>
            <a:endParaRPr sz="1600">
              <a:latin typeface="宋体" panose="02010600030101010101" pitchFamily="2" charset="-122"/>
              <a:cs typeface="宋体" panose="02010600030101010101" pitchFamily="2" charset="-122"/>
            </a:endParaRPr>
          </a:p>
        </p:txBody>
      </p:sp>
      <p:sp>
        <p:nvSpPr>
          <p:cNvPr id="19" name="object 23"/>
          <p:cNvSpPr/>
          <p:nvPr/>
        </p:nvSpPr>
        <p:spPr>
          <a:xfrm>
            <a:off x="7693797" y="5344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20" name="object 24"/>
          <p:cNvSpPr txBox="1"/>
          <p:nvPr/>
        </p:nvSpPr>
        <p:spPr>
          <a:xfrm>
            <a:off x="7731897" y="5382545"/>
            <a:ext cx="3321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11 </a:t>
            </a:r>
            <a:endParaRPr sz="1600">
              <a:latin typeface="宋体" panose="02010600030101010101" pitchFamily="2" charset="-122"/>
              <a:cs typeface="宋体" panose="02010600030101010101" pitchFamily="2" charset="-122"/>
            </a:endParaRPr>
          </a:p>
        </p:txBody>
      </p:sp>
      <p:sp>
        <p:nvSpPr>
          <p:cNvPr id="21" name="object 25"/>
          <p:cNvSpPr/>
          <p:nvPr/>
        </p:nvSpPr>
        <p:spPr>
          <a:xfrm>
            <a:off x="8531997" y="3439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22" name="object 26"/>
          <p:cNvSpPr txBox="1"/>
          <p:nvPr/>
        </p:nvSpPr>
        <p:spPr>
          <a:xfrm>
            <a:off x="8519297" y="3477292"/>
            <a:ext cx="4337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4,5 </a:t>
            </a:r>
            <a:endParaRPr sz="1600">
              <a:latin typeface="宋体" panose="02010600030101010101" pitchFamily="2" charset="-122"/>
              <a:cs typeface="宋体" panose="02010600030101010101" pitchFamily="2" charset="-122"/>
            </a:endParaRPr>
          </a:p>
        </p:txBody>
      </p:sp>
      <p:sp>
        <p:nvSpPr>
          <p:cNvPr id="23" name="object 27"/>
          <p:cNvSpPr txBox="1"/>
          <p:nvPr/>
        </p:nvSpPr>
        <p:spPr>
          <a:xfrm>
            <a:off x="1915297" y="4846479"/>
            <a:ext cx="685800" cy="346075"/>
          </a:xfrm>
          <a:prstGeom prst="rect">
            <a:avLst/>
          </a:prstGeom>
          <a:ln w="9525">
            <a:solidFill>
              <a:srgbClr val="000000"/>
            </a:solidFill>
          </a:ln>
        </p:spPr>
        <p:txBody>
          <a:bodyPr vert="horz" wrap="square" lIns="0" tIns="40640" rIns="0" bIns="0" rtlCol="0">
            <a:spAutoFit/>
          </a:bodyPr>
          <a:lstStyle/>
          <a:p>
            <a:pPr marR="4445" algn="ctr">
              <a:lnSpc>
                <a:spcPct val="100000"/>
              </a:lnSpc>
              <a:spcBef>
                <a:spcPts val="320"/>
              </a:spcBef>
            </a:pPr>
            <a:r>
              <a:rPr sz="1600" dirty="0">
                <a:latin typeface="宋体" panose="02010600030101010101" pitchFamily="2" charset="-122"/>
                <a:cs typeface="宋体" panose="02010600030101010101" pitchFamily="2" charset="-122"/>
              </a:rPr>
              <a:t>7 </a:t>
            </a:r>
            <a:endParaRPr sz="1600">
              <a:latin typeface="宋体" panose="02010600030101010101" pitchFamily="2" charset="-122"/>
              <a:cs typeface="宋体" panose="02010600030101010101" pitchFamily="2" charset="-122"/>
            </a:endParaRPr>
          </a:p>
        </p:txBody>
      </p:sp>
      <p:sp>
        <p:nvSpPr>
          <p:cNvPr id="24" name="object 28"/>
          <p:cNvSpPr/>
          <p:nvPr/>
        </p:nvSpPr>
        <p:spPr>
          <a:xfrm>
            <a:off x="2340747" y="4160679"/>
            <a:ext cx="762000" cy="381000"/>
          </a:xfrm>
          <a:custGeom>
            <a:avLst/>
            <a:gdLst/>
            <a:ahLst/>
            <a:cxnLst/>
            <a:rect l="l" t="t" r="r" b="b"/>
            <a:pathLst>
              <a:path w="762000" h="381000">
                <a:moveTo>
                  <a:pt x="0" y="190500"/>
                </a:moveTo>
                <a:lnTo>
                  <a:pt x="381000" y="0"/>
                </a:lnTo>
                <a:lnTo>
                  <a:pt x="762000" y="190500"/>
                </a:lnTo>
                <a:lnTo>
                  <a:pt x="381000" y="381000"/>
                </a:lnTo>
                <a:lnTo>
                  <a:pt x="0" y="190500"/>
                </a:lnTo>
                <a:close/>
              </a:path>
            </a:pathLst>
          </a:custGeom>
          <a:ln w="9525">
            <a:solidFill>
              <a:srgbClr val="000000"/>
            </a:solidFill>
          </a:ln>
        </p:spPr>
        <p:txBody>
          <a:bodyPr wrap="square" lIns="0" tIns="0" rIns="0" bIns="0" rtlCol="0"/>
          <a:lstStyle/>
          <a:p>
            <a:endParaRPr/>
          </a:p>
        </p:txBody>
      </p:sp>
      <p:sp>
        <p:nvSpPr>
          <p:cNvPr id="25" name="object 29"/>
          <p:cNvSpPr txBox="1"/>
          <p:nvPr/>
        </p:nvSpPr>
        <p:spPr>
          <a:xfrm>
            <a:off x="2657993" y="4236244"/>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6 </a:t>
            </a:r>
            <a:endParaRPr sz="1600">
              <a:latin typeface="宋体" panose="02010600030101010101" pitchFamily="2" charset="-122"/>
              <a:cs typeface="宋体" panose="02010600030101010101" pitchFamily="2" charset="-122"/>
            </a:endParaRPr>
          </a:p>
        </p:txBody>
      </p:sp>
      <p:sp>
        <p:nvSpPr>
          <p:cNvPr id="26" name="object 30"/>
          <p:cNvSpPr/>
          <p:nvPr/>
        </p:nvSpPr>
        <p:spPr>
          <a:xfrm>
            <a:off x="3324997" y="2906554"/>
            <a:ext cx="685800" cy="346075"/>
          </a:xfrm>
          <a:custGeom>
            <a:avLst/>
            <a:gdLst/>
            <a:ahLst/>
            <a:cxnLst/>
            <a:rect l="l" t="t" r="r" b="b"/>
            <a:pathLst>
              <a:path w="685800" h="346075">
                <a:moveTo>
                  <a:pt x="0" y="346075"/>
                </a:moveTo>
                <a:lnTo>
                  <a:pt x="685800" y="346075"/>
                </a:lnTo>
                <a:lnTo>
                  <a:pt x="685800" y="0"/>
                </a:lnTo>
                <a:lnTo>
                  <a:pt x="0" y="0"/>
                </a:lnTo>
                <a:lnTo>
                  <a:pt x="0" y="346075"/>
                </a:lnTo>
                <a:close/>
              </a:path>
            </a:pathLst>
          </a:custGeom>
          <a:ln w="9525">
            <a:solidFill>
              <a:srgbClr val="000000"/>
            </a:solidFill>
          </a:ln>
        </p:spPr>
        <p:txBody>
          <a:bodyPr wrap="square" lIns="0" tIns="0" rIns="0" bIns="0" rtlCol="0"/>
          <a:lstStyle/>
          <a:p>
            <a:endParaRPr/>
          </a:p>
        </p:txBody>
      </p:sp>
      <p:sp>
        <p:nvSpPr>
          <p:cNvPr id="27" name="object 31"/>
          <p:cNvSpPr txBox="1"/>
          <p:nvPr/>
        </p:nvSpPr>
        <p:spPr>
          <a:xfrm>
            <a:off x="3618113" y="2952019"/>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2 </a:t>
            </a:r>
            <a:endParaRPr sz="1600">
              <a:latin typeface="宋体" panose="02010600030101010101" pitchFamily="2" charset="-122"/>
              <a:cs typeface="宋体" panose="02010600030101010101" pitchFamily="2" charset="-122"/>
            </a:endParaRPr>
          </a:p>
        </p:txBody>
      </p:sp>
      <p:sp>
        <p:nvSpPr>
          <p:cNvPr id="28" name="object 32"/>
          <p:cNvSpPr/>
          <p:nvPr/>
        </p:nvSpPr>
        <p:spPr>
          <a:xfrm>
            <a:off x="3286897" y="3516154"/>
            <a:ext cx="762000" cy="381000"/>
          </a:xfrm>
          <a:custGeom>
            <a:avLst/>
            <a:gdLst/>
            <a:ahLst/>
            <a:cxnLst/>
            <a:rect l="l" t="t" r="r" b="b"/>
            <a:pathLst>
              <a:path w="762000" h="381000">
                <a:moveTo>
                  <a:pt x="0" y="190500"/>
                </a:moveTo>
                <a:lnTo>
                  <a:pt x="381000" y="0"/>
                </a:lnTo>
                <a:lnTo>
                  <a:pt x="762000" y="190500"/>
                </a:lnTo>
                <a:lnTo>
                  <a:pt x="381000" y="381000"/>
                </a:lnTo>
                <a:lnTo>
                  <a:pt x="0" y="190500"/>
                </a:lnTo>
                <a:close/>
              </a:path>
            </a:pathLst>
          </a:custGeom>
          <a:ln w="9525">
            <a:solidFill>
              <a:srgbClr val="000000"/>
            </a:solidFill>
          </a:ln>
        </p:spPr>
        <p:txBody>
          <a:bodyPr wrap="square" lIns="0" tIns="0" rIns="0" bIns="0" rtlCol="0"/>
          <a:lstStyle/>
          <a:p>
            <a:endParaRPr/>
          </a:p>
        </p:txBody>
      </p:sp>
      <p:sp>
        <p:nvSpPr>
          <p:cNvPr id="29" name="object 33"/>
          <p:cNvSpPr txBox="1"/>
          <p:nvPr/>
        </p:nvSpPr>
        <p:spPr>
          <a:xfrm>
            <a:off x="3604142" y="35915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3 </a:t>
            </a:r>
            <a:endParaRPr sz="1600">
              <a:latin typeface="宋体" panose="02010600030101010101" pitchFamily="2" charset="-122"/>
              <a:cs typeface="宋体" panose="02010600030101010101" pitchFamily="2" charset="-122"/>
            </a:endParaRPr>
          </a:p>
        </p:txBody>
      </p:sp>
      <p:sp>
        <p:nvSpPr>
          <p:cNvPr id="30" name="object 34"/>
          <p:cNvSpPr/>
          <p:nvPr/>
        </p:nvSpPr>
        <p:spPr>
          <a:xfrm>
            <a:off x="3286897" y="2296954"/>
            <a:ext cx="762000" cy="381000"/>
          </a:xfrm>
          <a:custGeom>
            <a:avLst/>
            <a:gdLst/>
            <a:ahLst/>
            <a:cxnLst/>
            <a:rect l="l" t="t" r="r" b="b"/>
            <a:pathLst>
              <a:path w="762000" h="381000">
                <a:moveTo>
                  <a:pt x="0" y="190500"/>
                </a:moveTo>
                <a:lnTo>
                  <a:pt x="381000" y="0"/>
                </a:lnTo>
                <a:lnTo>
                  <a:pt x="762000" y="190500"/>
                </a:lnTo>
                <a:lnTo>
                  <a:pt x="381000" y="381000"/>
                </a:lnTo>
                <a:lnTo>
                  <a:pt x="0" y="190500"/>
                </a:lnTo>
                <a:close/>
              </a:path>
            </a:pathLst>
          </a:custGeom>
          <a:ln w="9525">
            <a:solidFill>
              <a:srgbClr val="000000"/>
            </a:solidFill>
          </a:ln>
        </p:spPr>
        <p:txBody>
          <a:bodyPr wrap="square" lIns="0" tIns="0" rIns="0" bIns="0" rtlCol="0"/>
          <a:lstStyle/>
          <a:p>
            <a:endParaRPr/>
          </a:p>
        </p:txBody>
      </p:sp>
      <p:sp>
        <p:nvSpPr>
          <p:cNvPr id="31" name="object 35"/>
          <p:cNvSpPr txBox="1"/>
          <p:nvPr/>
        </p:nvSpPr>
        <p:spPr>
          <a:xfrm>
            <a:off x="3604142" y="2372138"/>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 </a:t>
            </a:r>
            <a:endParaRPr sz="1600">
              <a:latin typeface="宋体" panose="02010600030101010101" pitchFamily="2" charset="-122"/>
              <a:cs typeface="宋体" panose="02010600030101010101" pitchFamily="2" charset="-122"/>
            </a:endParaRPr>
          </a:p>
        </p:txBody>
      </p:sp>
      <p:sp>
        <p:nvSpPr>
          <p:cNvPr id="32" name="object 36"/>
          <p:cNvSpPr txBox="1"/>
          <p:nvPr/>
        </p:nvSpPr>
        <p:spPr>
          <a:xfrm>
            <a:off x="2829697" y="4846479"/>
            <a:ext cx="685800" cy="346075"/>
          </a:xfrm>
          <a:prstGeom prst="rect">
            <a:avLst/>
          </a:prstGeom>
          <a:ln w="9525">
            <a:solidFill>
              <a:srgbClr val="000000"/>
            </a:solidFill>
          </a:ln>
        </p:spPr>
        <p:txBody>
          <a:bodyPr vert="horz" wrap="square" lIns="0" tIns="40640" rIns="0" bIns="0" rtlCol="0">
            <a:spAutoFit/>
          </a:bodyPr>
          <a:lstStyle/>
          <a:p>
            <a:pPr marL="300990">
              <a:lnSpc>
                <a:spcPct val="100000"/>
              </a:lnSpc>
              <a:spcBef>
                <a:spcPts val="320"/>
              </a:spcBef>
            </a:pPr>
            <a:r>
              <a:rPr sz="1600" dirty="0">
                <a:latin typeface="宋体" panose="02010600030101010101" pitchFamily="2" charset="-122"/>
                <a:cs typeface="宋体" panose="02010600030101010101" pitchFamily="2" charset="-122"/>
              </a:rPr>
              <a:t>8 </a:t>
            </a:r>
            <a:endParaRPr sz="1600">
              <a:latin typeface="宋体" panose="02010600030101010101" pitchFamily="2" charset="-122"/>
              <a:cs typeface="宋体" panose="02010600030101010101" pitchFamily="2" charset="-122"/>
            </a:endParaRPr>
          </a:p>
        </p:txBody>
      </p:sp>
      <p:sp>
        <p:nvSpPr>
          <p:cNvPr id="33" name="object 37"/>
          <p:cNvSpPr/>
          <p:nvPr/>
        </p:nvSpPr>
        <p:spPr>
          <a:xfrm>
            <a:off x="3972697" y="4201954"/>
            <a:ext cx="685800" cy="346075"/>
          </a:xfrm>
          <a:custGeom>
            <a:avLst/>
            <a:gdLst/>
            <a:ahLst/>
            <a:cxnLst/>
            <a:rect l="l" t="t" r="r" b="b"/>
            <a:pathLst>
              <a:path w="685800" h="346075">
                <a:moveTo>
                  <a:pt x="0" y="346075"/>
                </a:moveTo>
                <a:lnTo>
                  <a:pt x="685800" y="346075"/>
                </a:lnTo>
                <a:lnTo>
                  <a:pt x="685800" y="0"/>
                </a:lnTo>
                <a:lnTo>
                  <a:pt x="0" y="0"/>
                </a:lnTo>
                <a:lnTo>
                  <a:pt x="0" y="346075"/>
                </a:lnTo>
                <a:close/>
              </a:path>
            </a:pathLst>
          </a:custGeom>
          <a:ln w="9525">
            <a:solidFill>
              <a:srgbClr val="000000"/>
            </a:solidFill>
          </a:ln>
        </p:spPr>
        <p:txBody>
          <a:bodyPr wrap="square" lIns="0" tIns="0" rIns="0" bIns="0" rtlCol="0"/>
          <a:lstStyle/>
          <a:p>
            <a:endParaRPr/>
          </a:p>
        </p:txBody>
      </p:sp>
      <p:sp>
        <p:nvSpPr>
          <p:cNvPr id="34" name="object 38"/>
          <p:cNvSpPr txBox="1"/>
          <p:nvPr/>
        </p:nvSpPr>
        <p:spPr>
          <a:xfrm>
            <a:off x="4265813" y="4247674"/>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4 </a:t>
            </a:r>
            <a:endParaRPr sz="1600">
              <a:latin typeface="宋体" panose="02010600030101010101" pitchFamily="2" charset="-122"/>
              <a:cs typeface="宋体" panose="02010600030101010101" pitchFamily="2" charset="-122"/>
            </a:endParaRPr>
          </a:p>
        </p:txBody>
      </p:sp>
      <p:sp>
        <p:nvSpPr>
          <p:cNvPr id="35" name="object 39"/>
          <p:cNvSpPr/>
          <p:nvPr/>
        </p:nvSpPr>
        <p:spPr>
          <a:xfrm>
            <a:off x="7808097" y="2677954"/>
            <a:ext cx="76200" cy="228600"/>
          </a:xfrm>
          <a:custGeom>
            <a:avLst/>
            <a:gdLst/>
            <a:ahLst/>
            <a:cxnLst/>
            <a:rect l="l" t="t" r="r" b="b"/>
            <a:pathLst>
              <a:path w="76200" h="228600">
                <a:moveTo>
                  <a:pt x="31750" y="152400"/>
                </a:moveTo>
                <a:lnTo>
                  <a:pt x="0" y="152400"/>
                </a:lnTo>
                <a:lnTo>
                  <a:pt x="38100" y="228600"/>
                </a:lnTo>
                <a:lnTo>
                  <a:pt x="69850" y="165100"/>
                </a:lnTo>
                <a:lnTo>
                  <a:pt x="31750" y="165100"/>
                </a:lnTo>
                <a:lnTo>
                  <a:pt x="31750" y="152400"/>
                </a:lnTo>
                <a:close/>
              </a:path>
              <a:path w="76200" h="228600">
                <a:moveTo>
                  <a:pt x="44450" y="0"/>
                </a:moveTo>
                <a:lnTo>
                  <a:pt x="31750" y="0"/>
                </a:lnTo>
                <a:lnTo>
                  <a:pt x="31750" y="165100"/>
                </a:lnTo>
                <a:lnTo>
                  <a:pt x="44450" y="165100"/>
                </a:lnTo>
                <a:lnTo>
                  <a:pt x="44450" y="0"/>
                </a:lnTo>
                <a:close/>
              </a:path>
              <a:path w="76200" h="228600">
                <a:moveTo>
                  <a:pt x="76200" y="152400"/>
                </a:moveTo>
                <a:lnTo>
                  <a:pt x="44450" y="152400"/>
                </a:lnTo>
                <a:lnTo>
                  <a:pt x="44450" y="165100"/>
                </a:lnTo>
                <a:lnTo>
                  <a:pt x="69850" y="165100"/>
                </a:lnTo>
                <a:lnTo>
                  <a:pt x="76200" y="152400"/>
                </a:lnTo>
                <a:close/>
              </a:path>
            </a:pathLst>
          </a:custGeom>
          <a:solidFill>
            <a:srgbClr val="000000"/>
          </a:solidFill>
        </p:spPr>
        <p:txBody>
          <a:bodyPr wrap="square" lIns="0" tIns="0" rIns="0" bIns="0" rtlCol="0"/>
          <a:lstStyle/>
          <a:p>
            <a:endParaRPr/>
          </a:p>
        </p:txBody>
      </p:sp>
      <p:sp>
        <p:nvSpPr>
          <p:cNvPr id="36" name="object 40"/>
          <p:cNvSpPr/>
          <p:nvPr/>
        </p:nvSpPr>
        <p:spPr>
          <a:xfrm>
            <a:off x="7084197" y="3053620"/>
            <a:ext cx="613410" cy="386715"/>
          </a:xfrm>
          <a:custGeom>
            <a:avLst/>
            <a:gdLst/>
            <a:ahLst/>
            <a:cxnLst/>
            <a:rect l="l" t="t" r="r" b="b"/>
            <a:pathLst>
              <a:path w="613409" h="386714">
                <a:moveTo>
                  <a:pt x="44450" y="313689"/>
                </a:moveTo>
                <a:lnTo>
                  <a:pt x="0" y="386334"/>
                </a:lnTo>
                <a:lnTo>
                  <a:pt x="84836" y="378206"/>
                </a:lnTo>
                <a:lnTo>
                  <a:pt x="72195" y="358013"/>
                </a:lnTo>
                <a:lnTo>
                  <a:pt x="57150" y="358013"/>
                </a:lnTo>
                <a:lnTo>
                  <a:pt x="50419" y="347345"/>
                </a:lnTo>
                <a:lnTo>
                  <a:pt x="61271" y="340562"/>
                </a:lnTo>
                <a:lnTo>
                  <a:pt x="44450" y="313689"/>
                </a:lnTo>
                <a:close/>
              </a:path>
              <a:path w="613409" h="386714">
                <a:moveTo>
                  <a:pt x="61271" y="340562"/>
                </a:moveTo>
                <a:lnTo>
                  <a:pt x="50419" y="347345"/>
                </a:lnTo>
                <a:lnTo>
                  <a:pt x="57150" y="358013"/>
                </a:lnTo>
                <a:lnTo>
                  <a:pt x="67964" y="351253"/>
                </a:lnTo>
                <a:lnTo>
                  <a:pt x="61271" y="340562"/>
                </a:lnTo>
                <a:close/>
              </a:path>
              <a:path w="613409" h="386714">
                <a:moveTo>
                  <a:pt x="67964" y="351253"/>
                </a:moveTo>
                <a:lnTo>
                  <a:pt x="57150" y="358013"/>
                </a:lnTo>
                <a:lnTo>
                  <a:pt x="72195" y="358013"/>
                </a:lnTo>
                <a:lnTo>
                  <a:pt x="67964" y="351253"/>
                </a:lnTo>
                <a:close/>
              </a:path>
              <a:path w="613409" h="386714">
                <a:moveTo>
                  <a:pt x="606171" y="0"/>
                </a:moveTo>
                <a:lnTo>
                  <a:pt x="61271" y="340562"/>
                </a:lnTo>
                <a:lnTo>
                  <a:pt x="67964" y="351253"/>
                </a:lnTo>
                <a:lnTo>
                  <a:pt x="612901" y="10668"/>
                </a:lnTo>
                <a:lnTo>
                  <a:pt x="606171" y="0"/>
                </a:lnTo>
                <a:close/>
              </a:path>
            </a:pathLst>
          </a:custGeom>
          <a:solidFill>
            <a:srgbClr val="000000"/>
          </a:solidFill>
        </p:spPr>
        <p:txBody>
          <a:bodyPr wrap="square" lIns="0" tIns="0" rIns="0" bIns="0" rtlCol="0"/>
          <a:lstStyle/>
          <a:p>
            <a:endParaRPr/>
          </a:p>
        </p:txBody>
      </p:sp>
      <p:sp>
        <p:nvSpPr>
          <p:cNvPr id="37" name="object 41"/>
          <p:cNvSpPr/>
          <p:nvPr/>
        </p:nvSpPr>
        <p:spPr>
          <a:xfrm>
            <a:off x="7995167" y="3053620"/>
            <a:ext cx="613410" cy="386715"/>
          </a:xfrm>
          <a:custGeom>
            <a:avLst/>
            <a:gdLst/>
            <a:ahLst/>
            <a:cxnLst/>
            <a:rect l="l" t="t" r="r" b="b"/>
            <a:pathLst>
              <a:path w="613409" h="386714">
                <a:moveTo>
                  <a:pt x="545028" y="351311"/>
                </a:moveTo>
                <a:lnTo>
                  <a:pt x="528193" y="378206"/>
                </a:lnTo>
                <a:lnTo>
                  <a:pt x="613028" y="386334"/>
                </a:lnTo>
                <a:lnTo>
                  <a:pt x="595699" y="358013"/>
                </a:lnTo>
                <a:lnTo>
                  <a:pt x="555751" y="358013"/>
                </a:lnTo>
                <a:lnTo>
                  <a:pt x="545028" y="351311"/>
                </a:lnTo>
                <a:close/>
              </a:path>
              <a:path w="613409" h="386714">
                <a:moveTo>
                  <a:pt x="551721" y="340619"/>
                </a:moveTo>
                <a:lnTo>
                  <a:pt x="545028" y="351311"/>
                </a:lnTo>
                <a:lnTo>
                  <a:pt x="555751" y="358013"/>
                </a:lnTo>
                <a:lnTo>
                  <a:pt x="562482" y="347345"/>
                </a:lnTo>
                <a:lnTo>
                  <a:pt x="551721" y="340619"/>
                </a:lnTo>
                <a:close/>
              </a:path>
              <a:path w="613409" h="386714">
                <a:moveTo>
                  <a:pt x="568578" y="313689"/>
                </a:moveTo>
                <a:lnTo>
                  <a:pt x="551721" y="340619"/>
                </a:lnTo>
                <a:lnTo>
                  <a:pt x="562482" y="347345"/>
                </a:lnTo>
                <a:lnTo>
                  <a:pt x="555751" y="358013"/>
                </a:lnTo>
                <a:lnTo>
                  <a:pt x="595699" y="358013"/>
                </a:lnTo>
                <a:lnTo>
                  <a:pt x="568578" y="313689"/>
                </a:lnTo>
                <a:close/>
              </a:path>
              <a:path w="613409" h="386714">
                <a:moveTo>
                  <a:pt x="6730" y="0"/>
                </a:moveTo>
                <a:lnTo>
                  <a:pt x="0" y="10668"/>
                </a:lnTo>
                <a:lnTo>
                  <a:pt x="545028" y="351311"/>
                </a:lnTo>
                <a:lnTo>
                  <a:pt x="551721" y="340619"/>
                </a:lnTo>
                <a:lnTo>
                  <a:pt x="6730" y="0"/>
                </a:lnTo>
                <a:close/>
              </a:path>
            </a:pathLst>
          </a:custGeom>
          <a:solidFill>
            <a:srgbClr val="000000"/>
          </a:solidFill>
        </p:spPr>
        <p:txBody>
          <a:bodyPr wrap="square" lIns="0" tIns="0" rIns="0" bIns="0" rtlCol="0"/>
          <a:lstStyle/>
          <a:p>
            <a:endParaRPr/>
          </a:p>
        </p:txBody>
      </p:sp>
      <p:sp>
        <p:nvSpPr>
          <p:cNvPr id="38" name="object 42"/>
          <p:cNvSpPr/>
          <p:nvPr/>
        </p:nvSpPr>
        <p:spPr>
          <a:xfrm>
            <a:off x="6550797" y="3587908"/>
            <a:ext cx="233045" cy="233045"/>
          </a:xfrm>
          <a:custGeom>
            <a:avLst/>
            <a:gdLst/>
            <a:ahLst/>
            <a:cxnLst/>
            <a:rect l="l" t="t" r="r" b="b"/>
            <a:pathLst>
              <a:path w="233045" h="233045">
                <a:moveTo>
                  <a:pt x="26924" y="152273"/>
                </a:moveTo>
                <a:lnTo>
                  <a:pt x="0" y="233045"/>
                </a:lnTo>
                <a:lnTo>
                  <a:pt x="80772" y="206121"/>
                </a:lnTo>
                <a:lnTo>
                  <a:pt x="67310" y="192659"/>
                </a:lnTo>
                <a:lnTo>
                  <a:pt x="49402" y="192659"/>
                </a:lnTo>
                <a:lnTo>
                  <a:pt x="40386" y="183642"/>
                </a:lnTo>
                <a:lnTo>
                  <a:pt x="49342" y="174691"/>
                </a:lnTo>
                <a:lnTo>
                  <a:pt x="26924" y="152273"/>
                </a:lnTo>
                <a:close/>
              </a:path>
              <a:path w="233045" h="233045">
                <a:moveTo>
                  <a:pt x="49342" y="174691"/>
                </a:moveTo>
                <a:lnTo>
                  <a:pt x="40386" y="183642"/>
                </a:lnTo>
                <a:lnTo>
                  <a:pt x="49402" y="192659"/>
                </a:lnTo>
                <a:lnTo>
                  <a:pt x="58353" y="183702"/>
                </a:lnTo>
                <a:lnTo>
                  <a:pt x="49342" y="174691"/>
                </a:lnTo>
                <a:close/>
              </a:path>
              <a:path w="233045" h="233045">
                <a:moveTo>
                  <a:pt x="58353" y="183702"/>
                </a:moveTo>
                <a:lnTo>
                  <a:pt x="49402" y="192659"/>
                </a:lnTo>
                <a:lnTo>
                  <a:pt x="67310" y="192659"/>
                </a:lnTo>
                <a:lnTo>
                  <a:pt x="58353" y="183702"/>
                </a:lnTo>
                <a:close/>
              </a:path>
              <a:path w="233045" h="233045">
                <a:moveTo>
                  <a:pt x="224154" y="0"/>
                </a:moveTo>
                <a:lnTo>
                  <a:pt x="49342" y="174691"/>
                </a:lnTo>
                <a:lnTo>
                  <a:pt x="58353" y="183702"/>
                </a:lnTo>
                <a:lnTo>
                  <a:pt x="233045" y="8890"/>
                </a:lnTo>
                <a:lnTo>
                  <a:pt x="224154" y="0"/>
                </a:lnTo>
                <a:close/>
              </a:path>
            </a:pathLst>
          </a:custGeom>
          <a:solidFill>
            <a:srgbClr val="000000"/>
          </a:solidFill>
        </p:spPr>
        <p:txBody>
          <a:bodyPr wrap="square" lIns="0" tIns="0" rIns="0" bIns="0" rtlCol="0"/>
          <a:lstStyle/>
          <a:p>
            <a:endParaRPr/>
          </a:p>
        </p:txBody>
      </p:sp>
      <p:sp>
        <p:nvSpPr>
          <p:cNvPr id="39" name="object 43"/>
          <p:cNvSpPr/>
          <p:nvPr/>
        </p:nvSpPr>
        <p:spPr>
          <a:xfrm>
            <a:off x="6483360" y="4120800"/>
            <a:ext cx="296545" cy="233679"/>
          </a:xfrm>
          <a:custGeom>
            <a:avLst/>
            <a:gdLst/>
            <a:ahLst/>
            <a:cxnLst/>
            <a:rect l="l" t="t" r="r" b="b"/>
            <a:pathLst>
              <a:path w="296545" h="233679">
                <a:moveTo>
                  <a:pt x="232098" y="191590"/>
                </a:moveTo>
                <a:lnTo>
                  <a:pt x="212598" y="216534"/>
                </a:lnTo>
                <a:lnTo>
                  <a:pt x="296037" y="233552"/>
                </a:lnTo>
                <a:lnTo>
                  <a:pt x="279801" y="199389"/>
                </a:lnTo>
                <a:lnTo>
                  <a:pt x="242062" y="199389"/>
                </a:lnTo>
                <a:lnTo>
                  <a:pt x="232098" y="191590"/>
                </a:lnTo>
                <a:close/>
              </a:path>
              <a:path w="296545" h="233679">
                <a:moveTo>
                  <a:pt x="239951" y="181546"/>
                </a:moveTo>
                <a:lnTo>
                  <a:pt x="232098" y="191590"/>
                </a:lnTo>
                <a:lnTo>
                  <a:pt x="242062" y="199389"/>
                </a:lnTo>
                <a:lnTo>
                  <a:pt x="249936" y="189356"/>
                </a:lnTo>
                <a:lnTo>
                  <a:pt x="239951" y="181546"/>
                </a:lnTo>
                <a:close/>
              </a:path>
              <a:path w="296545" h="233679">
                <a:moveTo>
                  <a:pt x="259461" y="156590"/>
                </a:moveTo>
                <a:lnTo>
                  <a:pt x="239951" y="181546"/>
                </a:lnTo>
                <a:lnTo>
                  <a:pt x="249936" y="189356"/>
                </a:lnTo>
                <a:lnTo>
                  <a:pt x="242062" y="199389"/>
                </a:lnTo>
                <a:lnTo>
                  <a:pt x="279801" y="199389"/>
                </a:lnTo>
                <a:lnTo>
                  <a:pt x="259461" y="156590"/>
                </a:lnTo>
                <a:close/>
              </a:path>
              <a:path w="296545" h="233679">
                <a:moveTo>
                  <a:pt x="7874" y="0"/>
                </a:moveTo>
                <a:lnTo>
                  <a:pt x="0" y="9905"/>
                </a:lnTo>
                <a:lnTo>
                  <a:pt x="232098" y="191590"/>
                </a:lnTo>
                <a:lnTo>
                  <a:pt x="239951" y="181546"/>
                </a:lnTo>
                <a:lnTo>
                  <a:pt x="7874" y="0"/>
                </a:lnTo>
                <a:close/>
              </a:path>
            </a:pathLst>
          </a:custGeom>
          <a:solidFill>
            <a:srgbClr val="000000"/>
          </a:solidFill>
        </p:spPr>
        <p:txBody>
          <a:bodyPr wrap="square" lIns="0" tIns="0" rIns="0" bIns="0" rtlCol="0"/>
          <a:lstStyle/>
          <a:p>
            <a:endParaRPr/>
          </a:p>
        </p:txBody>
      </p:sp>
      <p:sp>
        <p:nvSpPr>
          <p:cNvPr id="40" name="object 44"/>
          <p:cNvSpPr/>
          <p:nvPr/>
        </p:nvSpPr>
        <p:spPr>
          <a:xfrm>
            <a:off x="7084197" y="4120674"/>
            <a:ext cx="308610" cy="233679"/>
          </a:xfrm>
          <a:custGeom>
            <a:avLst/>
            <a:gdLst/>
            <a:ahLst/>
            <a:cxnLst/>
            <a:rect l="l" t="t" r="r" b="b"/>
            <a:pathLst>
              <a:path w="308610" h="233679">
                <a:moveTo>
                  <a:pt x="38100" y="157479"/>
                </a:moveTo>
                <a:lnTo>
                  <a:pt x="0" y="233679"/>
                </a:lnTo>
                <a:lnTo>
                  <a:pt x="83820" y="218439"/>
                </a:lnTo>
                <a:lnTo>
                  <a:pt x="70485" y="200659"/>
                </a:lnTo>
                <a:lnTo>
                  <a:pt x="54610" y="200659"/>
                </a:lnTo>
                <a:lnTo>
                  <a:pt x="46989" y="190499"/>
                </a:lnTo>
                <a:lnTo>
                  <a:pt x="57150" y="182879"/>
                </a:lnTo>
                <a:lnTo>
                  <a:pt x="38100" y="157479"/>
                </a:lnTo>
                <a:close/>
              </a:path>
              <a:path w="308610" h="233679">
                <a:moveTo>
                  <a:pt x="57150" y="182879"/>
                </a:moveTo>
                <a:lnTo>
                  <a:pt x="46989" y="190499"/>
                </a:lnTo>
                <a:lnTo>
                  <a:pt x="54610" y="200659"/>
                </a:lnTo>
                <a:lnTo>
                  <a:pt x="64770" y="193039"/>
                </a:lnTo>
                <a:lnTo>
                  <a:pt x="57150" y="182879"/>
                </a:lnTo>
                <a:close/>
              </a:path>
              <a:path w="308610" h="233679">
                <a:moveTo>
                  <a:pt x="64770" y="193039"/>
                </a:moveTo>
                <a:lnTo>
                  <a:pt x="54610" y="200659"/>
                </a:lnTo>
                <a:lnTo>
                  <a:pt x="70485" y="200659"/>
                </a:lnTo>
                <a:lnTo>
                  <a:pt x="64770" y="193039"/>
                </a:lnTo>
                <a:close/>
              </a:path>
              <a:path w="308610" h="233679">
                <a:moveTo>
                  <a:pt x="300989" y="0"/>
                </a:moveTo>
                <a:lnTo>
                  <a:pt x="57150" y="182879"/>
                </a:lnTo>
                <a:lnTo>
                  <a:pt x="64770" y="193039"/>
                </a:lnTo>
                <a:lnTo>
                  <a:pt x="308610" y="10159"/>
                </a:lnTo>
                <a:lnTo>
                  <a:pt x="300989" y="0"/>
                </a:lnTo>
                <a:close/>
              </a:path>
            </a:pathLst>
          </a:custGeom>
          <a:solidFill>
            <a:srgbClr val="000000"/>
          </a:solidFill>
        </p:spPr>
        <p:txBody>
          <a:bodyPr wrap="square" lIns="0" tIns="0" rIns="0" bIns="0" rtlCol="0"/>
          <a:lstStyle/>
          <a:p>
            <a:endParaRPr/>
          </a:p>
        </p:txBody>
      </p:sp>
      <p:sp>
        <p:nvSpPr>
          <p:cNvPr id="41" name="object 45"/>
          <p:cNvSpPr/>
          <p:nvPr/>
        </p:nvSpPr>
        <p:spPr>
          <a:xfrm>
            <a:off x="7079751" y="3587908"/>
            <a:ext cx="233045" cy="233045"/>
          </a:xfrm>
          <a:custGeom>
            <a:avLst/>
            <a:gdLst/>
            <a:ahLst/>
            <a:cxnLst/>
            <a:rect l="l" t="t" r="r" b="b"/>
            <a:pathLst>
              <a:path w="233045" h="233045">
                <a:moveTo>
                  <a:pt x="174691" y="183702"/>
                </a:moveTo>
                <a:lnTo>
                  <a:pt x="152273" y="206121"/>
                </a:lnTo>
                <a:lnTo>
                  <a:pt x="233045" y="233045"/>
                </a:lnTo>
                <a:lnTo>
                  <a:pt x="219583" y="192659"/>
                </a:lnTo>
                <a:lnTo>
                  <a:pt x="183642" y="192659"/>
                </a:lnTo>
                <a:lnTo>
                  <a:pt x="174691" y="183702"/>
                </a:lnTo>
                <a:close/>
              </a:path>
              <a:path w="233045" h="233045">
                <a:moveTo>
                  <a:pt x="183702" y="174691"/>
                </a:moveTo>
                <a:lnTo>
                  <a:pt x="174691" y="183702"/>
                </a:lnTo>
                <a:lnTo>
                  <a:pt x="183642" y="192659"/>
                </a:lnTo>
                <a:lnTo>
                  <a:pt x="192659" y="183642"/>
                </a:lnTo>
                <a:lnTo>
                  <a:pt x="183702" y="174691"/>
                </a:lnTo>
                <a:close/>
              </a:path>
              <a:path w="233045" h="233045">
                <a:moveTo>
                  <a:pt x="206121" y="152273"/>
                </a:moveTo>
                <a:lnTo>
                  <a:pt x="183702" y="174691"/>
                </a:lnTo>
                <a:lnTo>
                  <a:pt x="192659" y="183642"/>
                </a:lnTo>
                <a:lnTo>
                  <a:pt x="183642" y="192659"/>
                </a:lnTo>
                <a:lnTo>
                  <a:pt x="219583" y="192659"/>
                </a:lnTo>
                <a:lnTo>
                  <a:pt x="206121" y="152273"/>
                </a:lnTo>
                <a:close/>
              </a:path>
              <a:path w="233045" h="233045">
                <a:moveTo>
                  <a:pt x="8890" y="0"/>
                </a:moveTo>
                <a:lnTo>
                  <a:pt x="0" y="8890"/>
                </a:lnTo>
                <a:lnTo>
                  <a:pt x="174691" y="183702"/>
                </a:lnTo>
                <a:lnTo>
                  <a:pt x="183702" y="174691"/>
                </a:lnTo>
                <a:lnTo>
                  <a:pt x="8890" y="0"/>
                </a:lnTo>
                <a:close/>
              </a:path>
            </a:pathLst>
          </a:custGeom>
          <a:solidFill>
            <a:srgbClr val="000000"/>
          </a:solidFill>
        </p:spPr>
        <p:txBody>
          <a:bodyPr wrap="square" lIns="0" tIns="0" rIns="0" bIns="0" rtlCol="0"/>
          <a:lstStyle/>
          <a:p>
            <a:endParaRPr/>
          </a:p>
        </p:txBody>
      </p:sp>
      <p:sp>
        <p:nvSpPr>
          <p:cNvPr id="42" name="object 46"/>
          <p:cNvSpPr/>
          <p:nvPr/>
        </p:nvSpPr>
        <p:spPr>
          <a:xfrm>
            <a:off x="7093341" y="4501546"/>
            <a:ext cx="676910" cy="462915"/>
          </a:xfrm>
          <a:custGeom>
            <a:avLst/>
            <a:gdLst/>
            <a:ahLst/>
            <a:cxnLst/>
            <a:rect l="l" t="t" r="r" b="b"/>
            <a:pathLst>
              <a:path w="676909" h="462914">
                <a:moveTo>
                  <a:pt x="610059" y="424819"/>
                </a:moveTo>
                <a:lnTo>
                  <a:pt x="592201" y="451103"/>
                </a:lnTo>
                <a:lnTo>
                  <a:pt x="676655" y="462406"/>
                </a:lnTo>
                <a:lnTo>
                  <a:pt x="659566" y="431926"/>
                </a:lnTo>
                <a:lnTo>
                  <a:pt x="620522" y="431926"/>
                </a:lnTo>
                <a:lnTo>
                  <a:pt x="610059" y="424819"/>
                </a:lnTo>
                <a:close/>
              </a:path>
              <a:path w="676909" h="462914">
                <a:moveTo>
                  <a:pt x="617146" y="414388"/>
                </a:moveTo>
                <a:lnTo>
                  <a:pt x="610059" y="424819"/>
                </a:lnTo>
                <a:lnTo>
                  <a:pt x="620522" y="431926"/>
                </a:lnTo>
                <a:lnTo>
                  <a:pt x="627633" y="421512"/>
                </a:lnTo>
                <a:lnTo>
                  <a:pt x="617146" y="414388"/>
                </a:lnTo>
                <a:close/>
              </a:path>
              <a:path w="676909" h="462914">
                <a:moveTo>
                  <a:pt x="635000" y="388111"/>
                </a:moveTo>
                <a:lnTo>
                  <a:pt x="617146" y="414388"/>
                </a:lnTo>
                <a:lnTo>
                  <a:pt x="627633" y="421512"/>
                </a:lnTo>
                <a:lnTo>
                  <a:pt x="620522" y="431926"/>
                </a:lnTo>
                <a:lnTo>
                  <a:pt x="659566" y="431926"/>
                </a:lnTo>
                <a:lnTo>
                  <a:pt x="635000" y="388111"/>
                </a:lnTo>
                <a:close/>
              </a:path>
              <a:path w="676909" h="462914">
                <a:moveTo>
                  <a:pt x="7111" y="0"/>
                </a:moveTo>
                <a:lnTo>
                  <a:pt x="0" y="10413"/>
                </a:lnTo>
                <a:lnTo>
                  <a:pt x="610059" y="424819"/>
                </a:lnTo>
                <a:lnTo>
                  <a:pt x="617146" y="414388"/>
                </a:lnTo>
                <a:lnTo>
                  <a:pt x="7111" y="0"/>
                </a:lnTo>
                <a:close/>
              </a:path>
            </a:pathLst>
          </a:custGeom>
          <a:solidFill>
            <a:srgbClr val="000000"/>
          </a:solidFill>
        </p:spPr>
        <p:txBody>
          <a:bodyPr wrap="square" lIns="0" tIns="0" rIns="0" bIns="0" rtlCol="0"/>
          <a:lstStyle/>
          <a:p>
            <a:endParaRPr/>
          </a:p>
        </p:txBody>
      </p:sp>
      <p:sp>
        <p:nvSpPr>
          <p:cNvPr id="43" name="object 47"/>
          <p:cNvSpPr/>
          <p:nvPr/>
        </p:nvSpPr>
        <p:spPr>
          <a:xfrm>
            <a:off x="7998597" y="3741706"/>
            <a:ext cx="615315" cy="1146175"/>
          </a:xfrm>
          <a:custGeom>
            <a:avLst/>
            <a:gdLst/>
            <a:ahLst/>
            <a:cxnLst/>
            <a:rect l="l" t="t" r="r" b="b"/>
            <a:pathLst>
              <a:path w="615315" h="1146175">
                <a:moveTo>
                  <a:pt x="2285" y="1060831"/>
                </a:moveTo>
                <a:lnTo>
                  <a:pt x="0" y="1146048"/>
                </a:lnTo>
                <a:lnTo>
                  <a:pt x="69469" y="1096772"/>
                </a:lnTo>
                <a:lnTo>
                  <a:pt x="62347" y="1092962"/>
                </a:lnTo>
                <a:lnTo>
                  <a:pt x="35432" y="1092962"/>
                </a:lnTo>
                <a:lnTo>
                  <a:pt x="24256" y="1086993"/>
                </a:lnTo>
                <a:lnTo>
                  <a:pt x="30235" y="1075783"/>
                </a:lnTo>
                <a:lnTo>
                  <a:pt x="2285" y="1060831"/>
                </a:lnTo>
                <a:close/>
              </a:path>
              <a:path w="615315" h="1146175">
                <a:moveTo>
                  <a:pt x="30235" y="1075783"/>
                </a:moveTo>
                <a:lnTo>
                  <a:pt x="24256" y="1086993"/>
                </a:lnTo>
                <a:lnTo>
                  <a:pt x="35432" y="1092962"/>
                </a:lnTo>
                <a:lnTo>
                  <a:pt x="41408" y="1081760"/>
                </a:lnTo>
                <a:lnTo>
                  <a:pt x="30235" y="1075783"/>
                </a:lnTo>
                <a:close/>
              </a:path>
              <a:path w="615315" h="1146175">
                <a:moveTo>
                  <a:pt x="41408" y="1081760"/>
                </a:moveTo>
                <a:lnTo>
                  <a:pt x="35432" y="1092962"/>
                </a:lnTo>
                <a:lnTo>
                  <a:pt x="62347" y="1092962"/>
                </a:lnTo>
                <a:lnTo>
                  <a:pt x="41408" y="1081760"/>
                </a:lnTo>
                <a:close/>
              </a:path>
              <a:path w="615315" h="1146175">
                <a:moveTo>
                  <a:pt x="604011" y="0"/>
                </a:moveTo>
                <a:lnTo>
                  <a:pt x="30235" y="1075783"/>
                </a:lnTo>
                <a:lnTo>
                  <a:pt x="41408" y="1081760"/>
                </a:lnTo>
                <a:lnTo>
                  <a:pt x="615188" y="6096"/>
                </a:lnTo>
                <a:lnTo>
                  <a:pt x="604011" y="0"/>
                </a:lnTo>
                <a:close/>
              </a:path>
            </a:pathLst>
          </a:custGeom>
          <a:solidFill>
            <a:srgbClr val="000000"/>
          </a:solidFill>
        </p:spPr>
        <p:txBody>
          <a:bodyPr wrap="square" lIns="0" tIns="0" rIns="0" bIns="0" rtlCol="0"/>
          <a:lstStyle/>
          <a:p>
            <a:endParaRPr/>
          </a:p>
        </p:txBody>
      </p:sp>
      <p:sp>
        <p:nvSpPr>
          <p:cNvPr id="44" name="object 48"/>
          <p:cNvSpPr/>
          <p:nvPr/>
        </p:nvSpPr>
        <p:spPr>
          <a:xfrm>
            <a:off x="7998597" y="2520220"/>
            <a:ext cx="1303655" cy="2532380"/>
          </a:xfrm>
          <a:custGeom>
            <a:avLst/>
            <a:gdLst/>
            <a:ahLst/>
            <a:cxnLst/>
            <a:rect l="l" t="t" r="r" b="b"/>
            <a:pathLst>
              <a:path w="1303654" h="2532379">
                <a:moveTo>
                  <a:pt x="76200" y="2513584"/>
                </a:moveTo>
                <a:lnTo>
                  <a:pt x="76200" y="2526284"/>
                </a:lnTo>
                <a:lnTo>
                  <a:pt x="86741" y="2526411"/>
                </a:lnTo>
                <a:lnTo>
                  <a:pt x="209423" y="2531110"/>
                </a:lnTo>
                <a:lnTo>
                  <a:pt x="253365" y="2531872"/>
                </a:lnTo>
                <a:lnTo>
                  <a:pt x="297942" y="2531618"/>
                </a:lnTo>
                <a:lnTo>
                  <a:pt x="319785" y="2530983"/>
                </a:lnTo>
                <a:lnTo>
                  <a:pt x="341249" y="2529967"/>
                </a:lnTo>
                <a:lnTo>
                  <a:pt x="362076" y="2528316"/>
                </a:lnTo>
                <a:lnTo>
                  <a:pt x="381761" y="2526284"/>
                </a:lnTo>
                <a:lnTo>
                  <a:pt x="445491" y="2519172"/>
                </a:lnTo>
                <a:lnTo>
                  <a:pt x="253238" y="2519172"/>
                </a:lnTo>
                <a:lnTo>
                  <a:pt x="209676" y="2518410"/>
                </a:lnTo>
                <a:lnTo>
                  <a:pt x="87122" y="2513711"/>
                </a:lnTo>
                <a:lnTo>
                  <a:pt x="76200" y="2513584"/>
                </a:lnTo>
                <a:close/>
              </a:path>
              <a:path w="1303654" h="2532379">
                <a:moveTo>
                  <a:pt x="72708" y="29208"/>
                </a:moveTo>
                <a:lnTo>
                  <a:pt x="67744" y="40918"/>
                </a:lnTo>
                <a:lnTo>
                  <a:pt x="210311" y="101981"/>
                </a:lnTo>
                <a:lnTo>
                  <a:pt x="262508" y="124968"/>
                </a:lnTo>
                <a:lnTo>
                  <a:pt x="364490" y="171069"/>
                </a:lnTo>
                <a:lnTo>
                  <a:pt x="414020" y="194437"/>
                </a:lnTo>
                <a:lnTo>
                  <a:pt x="462533" y="218059"/>
                </a:lnTo>
                <a:lnTo>
                  <a:pt x="509650" y="241935"/>
                </a:lnTo>
                <a:lnTo>
                  <a:pt x="555498" y="265938"/>
                </a:lnTo>
                <a:lnTo>
                  <a:pt x="599694" y="290449"/>
                </a:lnTo>
                <a:lnTo>
                  <a:pt x="642239" y="315213"/>
                </a:lnTo>
                <a:lnTo>
                  <a:pt x="683005" y="340233"/>
                </a:lnTo>
                <a:lnTo>
                  <a:pt x="721741" y="365633"/>
                </a:lnTo>
                <a:lnTo>
                  <a:pt x="758317" y="391541"/>
                </a:lnTo>
                <a:lnTo>
                  <a:pt x="792860" y="417575"/>
                </a:lnTo>
                <a:lnTo>
                  <a:pt x="825500" y="443230"/>
                </a:lnTo>
                <a:lnTo>
                  <a:pt x="856233" y="469011"/>
                </a:lnTo>
                <a:lnTo>
                  <a:pt x="885317" y="494792"/>
                </a:lnTo>
                <a:lnTo>
                  <a:pt x="938402" y="546608"/>
                </a:lnTo>
                <a:lnTo>
                  <a:pt x="985774" y="600075"/>
                </a:lnTo>
                <a:lnTo>
                  <a:pt x="1028573" y="655828"/>
                </a:lnTo>
                <a:lnTo>
                  <a:pt x="1067434" y="714883"/>
                </a:lnTo>
                <a:lnTo>
                  <a:pt x="1103376" y="778001"/>
                </a:lnTo>
                <a:lnTo>
                  <a:pt x="1137284" y="846328"/>
                </a:lnTo>
                <a:lnTo>
                  <a:pt x="1153668" y="882904"/>
                </a:lnTo>
                <a:lnTo>
                  <a:pt x="1169797" y="921385"/>
                </a:lnTo>
                <a:lnTo>
                  <a:pt x="1185291" y="961389"/>
                </a:lnTo>
                <a:lnTo>
                  <a:pt x="1200150" y="1002919"/>
                </a:lnTo>
                <a:lnTo>
                  <a:pt x="1214247" y="1045591"/>
                </a:lnTo>
                <a:lnTo>
                  <a:pt x="1227581" y="1089152"/>
                </a:lnTo>
                <a:lnTo>
                  <a:pt x="1239901" y="1133602"/>
                </a:lnTo>
                <a:lnTo>
                  <a:pt x="1251203" y="1178433"/>
                </a:lnTo>
                <a:lnTo>
                  <a:pt x="1261236" y="1223645"/>
                </a:lnTo>
                <a:lnTo>
                  <a:pt x="1270000" y="1268857"/>
                </a:lnTo>
                <a:lnTo>
                  <a:pt x="1277366" y="1313942"/>
                </a:lnTo>
                <a:lnTo>
                  <a:pt x="1283080" y="1358773"/>
                </a:lnTo>
                <a:lnTo>
                  <a:pt x="1287399" y="1402842"/>
                </a:lnTo>
                <a:lnTo>
                  <a:pt x="1289811" y="1446149"/>
                </a:lnTo>
                <a:lnTo>
                  <a:pt x="1290447" y="1488313"/>
                </a:lnTo>
                <a:lnTo>
                  <a:pt x="1289050" y="1529207"/>
                </a:lnTo>
                <a:lnTo>
                  <a:pt x="1285621" y="1569466"/>
                </a:lnTo>
                <a:lnTo>
                  <a:pt x="1279778" y="1610360"/>
                </a:lnTo>
                <a:lnTo>
                  <a:pt x="1272158" y="1651508"/>
                </a:lnTo>
                <a:lnTo>
                  <a:pt x="1262506" y="1692783"/>
                </a:lnTo>
                <a:lnTo>
                  <a:pt x="1251077" y="1734058"/>
                </a:lnTo>
                <a:lnTo>
                  <a:pt x="1238377" y="1775079"/>
                </a:lnTo>
                <a:lnTo>
                  <a:pt x="1224026" y="1815719"/>
                </a:lnTo>
                <a:lnTo>
                  <a:pt x="1208531" y="1855724"/>
                </a:lnTo>
                <a:lnTo>
                  <a:pt x="1192022" y="1895094"/>
                </a:lnTo>
                <a:lnTo>
                  <a:pt x="1174623" y="1933448"/>
                </a:lnTo>
                <a:lnTo>
                  <a:pt x="1156589" y="1970786"/>
                </a:lnTo>
                <a:lnTo>
                  <a:pt x="1137920" y="2006854"/>
                </a:lnTo>
                <a:lnTo>
                  <a:pt x="1118997" y="2041525"/>
                </a:lnTo>
                <a:lnTo>
                  <a:pt x="1099820" y="2074672"/>
                </a:lnTo>
                <a:lnTo>
                  <a:pt x="1061466" y="2135505"/>
                </a:lnTo>
                <a:lnTo>
                  <a:pt x="1020952" y="2189353"/>
                </a:lnTo>
                <a:lnTo>
                  <a:pt x="975995" y="2237486"/>
                </a:lnTo>
                <a:lnTo>
                  <a:pt x="927607" y="2280793"/>
                </a:lnTo>
                <a:lnTo>
                  <a:pt x="877316" y="2319655"/>
                </a:lnTo>
                <a:lnTo>
                  <a:pt x="826389" y="2354326"/>
                </a:lnTo>
                <a:lnTo>
                  <a:pt x="775970" y="2385314"/>
                </a:lnTo>
                <a:lnTo>
                  <a:pt x="727709" y="2413254"/>
                </a:lnTo>
                <a:lnTo>
                  <a:pt x="682751" y="2438273"/>
                </a:lnTo>
                <a:lnTo>
                  <a:pt x="641350" y="2458974"/>
                </a:lnTo>
                <a:lnTo>
                  <a:pt x="602106" y="2474722"/>
                </a:lnTo>
                <a:lnTo>
                  <a:pt x="564133" y="2486279"/>
                </a:lnTo>
                <a:lnTo>
                  <a:pt x="509143" y="2497963"/>
                </a:lnTo>
                <a:lnTo>
                  <a:pt x="454659" y="2505329"/>
                </a:lnTo>
                <a:lnTo>
                  <a:pt x="380365" y="2513711"/>
                </a:lnTo>
                <a:lnTo>
                  <a:pt x="340359" y="2517267"/>
                </a:lnTo>
                <a:lnTo>
                  <a:pt x="297433" y="2518918"/>
                </a:lnTo>
                <a:lnTo>
                  <a:pt x="253238" y="2519172"/>
                </a:lnTo>
                <a:lnTo>
                  <a:pt x="445491" y="2519172"/>
                </a:lnTo>
                <a:lnTo>
                  <a:pt x="492886" y="2513330"/>
                </a:lnTo>
                <a:lnTo>
                  <a:pt x="548767" y="2503170"/>
                </a:lnTo>
                <a:lnTo>
                  <a:pt x="586867" y="2493010"/>
                </a:lnTo>
                <a:lnTo>
                  <a:pt x="626491" y="2479167"/>
                </a:lnTo>
                <a:lnTo>
                  <a:pt x="667639" y="2460498"/>
                </a:lnTo>
                <a:lnTo>
                  <a:pt x="734059" y="2424176"/>
                </a:lnTo>
                <a:lnTo>
                  <a:pt x="782574" y="2396236"/>
                </a:lnTo>
                <a:lnTo>
                  <a:pt x="833374" y="2364867"/>
                </a:lnTo>
                <a:lnTo>
                  <a:pt x="884935" y="2329815"/>
                </a:lnTo>
                <a:lnTo>
                  <a:pt x="935863" y="2290445"/>
                </a:lnTo>
                <a:lnTo>
                  <a:pt x="985139" y="2246376"/>
                </a:lnTo>
                <a:lnTo>
                  <a:pt x="1030985" y="2197227"/>
                </a:lnTo>
                <a:lnTo>
                  <a:pt x="1072133" y="2142363"/>
                </a:lnTo>
                <a:lnTo>
                  <a:pt x="1110869" y="2081022"/>
                </a:lnTo>
                <a:lnTo>
                  <a:pt x="1130173" y="2047621"/>
                </a:lnTo>
                <a:lnTo>
                  <a:pt x="1149223" y="2012696"/>
                </a:lnTo>
                <a:lnTo>
                  <a:pt x="1168146" y="1976247"/>
                </a:lnTo>
                <a:lnTo>
                  <a:pt x="1186306" y="1938655"/>
                </a:lnTo>
                <a:lnTo>
                  <a:pt x="1203705" y="1899920"/>
                </a:lnTo>
                <a:lnTo>
                  <a:pt x="1220343" y="1860296"/>
                </a:lnTo>
                <a:lnTo>
                  <a:pt x="1235964" y="1819910"/>
                </a:lnTo>
                <a:lnTo>
                  <a:pt x="1250442" y="1778762"/>
                </a:lnTo>
                <a:lnTo>
                  <a:pt x="1263396" y="1737487"/>
                </a:lnTo>
                <a:lnTo>
                  <a:pt x="1274826" y="1695704"/>
                </a:lnTo>
                <a:lnTo>
                  <a:pt x="1284604" y="1653921"/>
                </a:lnTo>
                <a:lnTo>
                  <a:pt x="1292352" y="1612138"/>
                </a:lnTo>
                <a:lnTo>
                  <a:pt x="1298194" y="1570736"/>
                </a:lnTo>
                <a:lnTo>
                  <a:pt x="1301750" y="1529588"/>
                </a:lnTo>
                <a:lnTo>
                  <a:pt x="1303147" y="1488186"/>
                </a:lnTo>
                <a:lnTo>
                  <a:pt x="1302511" y="1445387"/>
                </a:lnTo>
                <a:lnTo>
                  <a:pt x="1300099" y="1401572"/>
                </a:lnTo>
                <a:lnTo>
                  <a:pt x="1295780" y="1357122"/>
                </a:lnTo>
                <a:lnTo>
                  <a:pt x="1289939" y="1311910"/>
                </a:lnTo>
                <a:lnTo>
                  <a:pt x="1282446" y="1266571"/>
                </a:lnTo>
                <a:lnTo>
                  <a:pt x="1273682" y="1220851"/>
                </a:lnTo>
                <a:lnTo>
                  <a:pt x="1263523" y="1175385"/>
                </a:lnTo>
                <a:lnTo>
                  <a:pt x="1252093" y="1130173"/>
                </a:lnTo>
                <a:lnTo>
                  <a:pt x="1239647" y="1085469"/>
                </a:lnTo>
                <a:lnTo>
                  <a:pt x="1226311" y="1041654"/>
                </a:lnTo>
                <a:lnTo>
                  <a:pt x="1212088" y="998601"/>
                </a:lnTo>
                <a:lnTo>
                  <a:pt x="1197102" y="956818"/>
                </a:lnTo>
                <a:lnTo>
                  <a:pt x="1181480" y="916432"/>
                </a:lnTo>
                <a:lnTo>
                  <a:pt x="1165352" y="877697"/>
                </a:lnTo>
                <a:lnTo>
                  <a:pt x="1148715" y="840867"/>
                </a:lnTo>
                <a:lnTo>
                  <a:pt x="1131824" y="805688"/>
                </a:lnTo>
                <a:lnTo>
                  <a:pt x="1096645" y="739394"/>
                </a:lnTo>
                <a:lnTo>
                  <a:pt x="1058926" y="677672"/>
                </a:lnTo>
                <a:lnTo>
                  <a:pt x="1017651" y="619633"/>
                </a:lnTo>
                <a:lnTo>
                  <a:pt x="972057" y="564514"/>
                </a:lnTo>
                <a:lnTo>
                  <a:pt x="921257" y="511301"/>
                </a:lnTo>
                <a:lnTo>
                  <a:pt x="864361" y="459232"/>
                </a:lnTo>
                <a:lnTo>
                  <a:pt x="833374" y="433324"/>
                </a:lnTo>
                <a:lnTo>
                  <a:pt x="800480" y="407416"/>
                </a:lnTo>
                <a:lnTo>
                  <a:pt x="765682" y="381126"/>
                </a:lnTo>
                <a:lnTo>
                  <a:pt x="728726" y="355092"/>
                </a:lnTo>
                <a:lnTo>
                  <a:pt x="689609" y="329438"/>
                </a:lnTo>
                <a:lnTo>
                  <a:pt x="648589" y="304164"/>
                </a:lnTo>
                <a:lnTo>
                  <a:pt x="605790" y="279273"/>
                </a:lnTo>
                <a:lnTo>
                  <a:pt x="561467" y="254762"/>
                </a:lnTo>
                <a:lnTo>
                  <a:pt x="515493" y="230632"/>
                </a:lnTo>
                <a:lnTo>
                  <a:pt x="468122" y="206629"/>
                </a:lnTo>
                <a:lnTo>
                  <a:pt x="419480" y="183007"/>
                </a:lnTo>
                <a:lnTo>
                  <a:pt x="369824" y="159512"/>
                </a:lnTo>
                <a:lnTo>
                  <a:pt x="267589" y="113284"/>
                </a:lnTo>
                <a:lnTo>
                  <a:pt x="109474" y="44704"/>
                </a:lnTo>
                <a:lnTo>
                  <a:pt x="72708" y="29208"/>
                </a:lnTo>
                <a:close/>
              </a:path>
              <a:path w="1303654" h="2532379">
                <a:moveTo>
                  <a:pt x="85090" y="0"/>
                </a:moveTo>
                <a:lnTo>
                  <a:pt x="0" y="5334"/>
                </a:lnTo>
                <a:lnTo>
                  <a:pt x="55372" y="70104"/>
                </a:lnTo>
                <a:lnTo>
                  <a:pt x="67744" y="40918"/>
                </a:lnTo>
                <a:lnTo>
                  <a:pt x="56006" y="35941"/>
                </a:lnTo>
                <a:lnTo>
                  <a:pt x="60959" y="24257"/>
                </a:lnTo>
                <a:lnTo>
                  <a:pt x="74807" y="24257"/>
                </a:lnTo>
                <a:lnTo>
                  <a:pt x="85090" y="0"/>
                </a:lnTo>
                <a:close/>
              </a:path>
              <a:path w="1303654" h="2532379">
                <a:moveTo>
                  <a:pt x="60959" y="24257"/>
                </a:moveTo>
                <a:lnTo>
                  <a:pt x="56006" y="35941"/>
                </a:lnTo>
                <a:lnTo>
                  <a:pt x="67744" y="40918"/>
                </a:lnTo>
                <a:lnTo>
                  <a:pt x="72708" y="29208"/>
                </a:lnTo>
                <a:lnTo>
                  <a:pt x="60959" y="24257"/>
                </a:lnTo>
                <a:close/>
              </a:path>
              <a:path w="1303654" h="2532379">
                <a:moveTo>
                  <a:pt x="74807" y="24257"/>
                </a:moveTo>
                <a:lnTo>
                  <a:pt x="60959" y="24257"/>
                </a:lnTo>
                <a:lnTo>
                  <a:pt x="72708" y="29208"/>
                </a:lnTo>
                <a:lnTo>
                  <a:pt x="74807" y="24257"/>
                </a:lnTo>
                <a:close/>
              </a:path>
            </a:pathLst>
          </a:custGeom>
          <a:solidFill>
            <a:srgbClr val="000000"/>
          </a:solidFill>
        </p:spPr>
        <p:txBody>
          <a:bodyPr wrap="square" lIns="0" tIns="0" rIns="0" bIns="0" rtlCol="0"/>
          <a:lstStyle/>
          <a:p>
            <a:endParaRPr/>
          </a:p>
        </p:txBody>
      </p:sp>
      <p:sp>
        <p:nvSpPr>
          <p:cNvPr id="45" name="object 49"/>
          <p:cNvSpPr/>
          <p:nvPr/>
        </p:nvSpPr>
        <p:spPr>
          <a:xfrm>
            <a:off x="6053845" y="2519711"/>
            <a:ext cx="1642745" cy="2905125"/>
          </a:xfrm>
          <a:custGeom>
            <a:avLst/>
            <a:gdLst/>
            <a:ahLst/>
            <a:cxnLst/>
            <a:rect l="l" t="t" r="r" b="b"/>
            <a:pathLst>
              <a:path w="1642745" h="2905125">
                <a:moveTo>
                  <a:pt x="1568119" y="2875545"/>
                </a:moveTo>
                <a:lnTo>
                  <a:pt x="1554861" y="2904616"/>
                </a:lnTo>
                <a:lnTo>
                  <a:pt x="1639951" y="2901441"/>
                </a:lnTo>
                <a:lnTo>
                  <a:pt x="1623325" y="2880867"/>
                </a:lnTo>
                <a:lnTo>
                  <a:pt x="1579499" y="2880867"/>
                </a:lnTo>
                <a:lnTo>
                  <a:pt x="1568119" y="2875545"/>
                </a:lnTo>
                <a:close/>
              </a:path>
              <a:path w="1642745" h="2905125">
                <a:moveTo>
                  <a:pt x="1573361" y="2864050"/>
                </a:moveTo>
                <a:lnTo>
                  <a:pt x="1568119" y="2875545"/>
                </a:lnTo>
                <a:lnTo>
                  <a:pt x="1579499" y="2880867"/>
                </a:lnTo>
                <a:lnTo>
                  <a:pt x="1584833" y="2869438"/>
                </a:lnTo>
                <a:lnTo>
                  <a:pt x="1573361" y="2864050"/>
                </a:lnTo>
                <a:close/>
              </a:path>
              <a:path w="1642745" h="2905125">
                <a:moveTo>
                  <a:pt x="1586484" y="2835275"/>
                </a:moveTo>
                <a:lnTo>
                  <a:pt x="1573361" y="2864050"/>
                </a:lnTo>
                <a:lnTo>
                  <a:pt x="1584833" y="2869438"/>
                </a:lnTo>
                <a:lnTo>
                  <a:pt x="1579499" y="2880867"/>
                </a:lnTo>
                <a:lnTo>
                  <a:pt x="1623325" y="2880867"/>
                </a:lnTo>
                <a:lnTo>
                  <a:pt x="1586484" y="2835275"/>
                </a:lnTo>
                <a:close/>
              </a:path>
              <a:path w="1642745" h="2905125">
                <a:moveTo>
                  <a:pt x="1637537" y="0"/>
                </a:moveTo>
                <a:lnTo>
                  <a:pt x="1349628" y="120395"/>
                </a:lnTo>
                <a:lnTo>
                  <a:pt x="1215009" y="178815"/>
                </a:lnTo>
                <a:lnTo>
                  <a:pt x="1172464" y="197865"/>
                </a:lnTo>
                <a:lnTo>
                  <a:pt x="1091691" y="234950"/>
                </a:lnTo>
                <a:lnTo>
                  <a:pt x="1053718" y="252983"/>
                </a:lnTo>
                <a:lnTo>
                  <a:pt x="1017524" y="270763"/>
                </a:lnTo>
                <a:lnTo>
                  <a:pt x="983361" y="288163"/>
                </a:lnTo>
                <a:lnTo>
                  <a:pt x="935989" y="313308"/>
                </a:lnTo>
                <a:lnTo>
                  <a:pt x="894714" y="336930"/>
                </a:lnTo>
                <a:lnTo>
                  <a:pt x="847851" y="366013"/>
                </a:lnTo>
                <a:lnTo>
                  <a:pt x="808227" y="393445"/>
                </a:lnTo>
                <a:lnTo>
                  <a:pt x="774064" y="419988"/>
                </a:lnTo>
                <a:lnTo>
                  <a:pt x="742823" y="446531"/>
                </a:lnTo>
                <a:lnTo>
                  <a:pt x="712342" y="473837"/>
                </a:lnTo>
                <a:lnTo>
                  <a:pt x="680592" y="502919"/>
                </a:lnTo>
                <a:lnTo>
                  <a:pt x="663448" y="518413"/>
                </a:lnTo>
                <a:lnTo>
                  <a:pt x="607060" y="568451"/>
                </a:lnTo>
                <a:lnTo>
                  <a:pt x="568833" y="603630"/>
                </a:lnTo>
                <a:lnTo>
                  <a:pt x="530733" y="640079"/>
                </a:lnTo>
                <a:lnTo>
                  <a:pt x="492505" y="677671"/>
                </a:lnTo>
                <a:lnTo>
                  <a:pt x="454405" y="716406"/>
                </a:lnTo>
                <a:lnTo>
                  <a:pt x="416178" y="756284"/>
                </a:lnTo>
                <a:lnTo>
                  <a:pt x="378078" y="797432"/>
                </a:lnTo>
                <a:lnTo>
                  <a:pt x="320293" y="861440"/>
                </a:lnTo>
                <a:lnTo>
                  <a:pt x="299720" y="883157"/>
                </a:lnTo>
                <a:lnTo>
                  <a:pt x="212343" y="973581"/>
                </a:lnTo>
                <a:lnTo>
                  <a:pt x="168401" y="1020826"/>
                </a:lnTo>
                <a:lnTo>
                  <a:pt x="126873" y="1069213"/>
                </a:lnTo>
                <a:lnTo>
                  <a:pt x="89408" y="1118996"/>
                </a:lnTo>
                <a:lnTo>
                  <a:pt x="57785" y="1170051"/>
                </a:lnTo>
                <a:lnTo>
                  <a:pt x="38988" y="1209547"/>
                </a:lnTo>
                <a:lnTo>
                  <a:pt x="25018" y="1249806"/>
                </a:lnTo>
                <a:lnTo>
                  <a:pt x="11429" y="1306956"/>
                </a:lnTo>
                <a:lnTo>
                  <a:pt x="3301" y="1366773"/>
                </a:lnTo>
                <a:lnTo>
                  <a:pt x="0" y="1427860"/>
                </a:lnTo>
                <a:lnTo>
                  <a:pt x="126" y="1458467"/>
                </a:lnTo>
                <a:lnTo>
                  <a:pt x="3301" y="1519046"/>
                </a:lnTo>
                <a:lnTo>
                  <a:pt x="10287" y="1577720"/>
                </a:lnTo>
                <a:lnTo>
                  <a:pt x="20447" y="1633092"/>
                </a:lnTo>
                <a:lnTo>
                  <a:pt x="33654" y="1684019"/>
                </a:lnTo>
                <a:lnTo>
                  <a:pt x="51562" y="1730628"/>
                </a:lnTo>
                <a:lnTo>
                  <a:pt x="75311" y="1774189"/>
                </a:lnTo>
                <a:lnTo>
                  <a:pt x="103631" y="1814829"/>
                </a:lnTo>
                <a:lnTo>
                  <a:pt x="135000" y="1853056"/>
                </a:lnTo>
                <a:lnTo>
                  <a:pt x="168021" y="1889378"/>
                </a:lnTo>
                <a:lnTo>
                  <a:pt x="233679" y="1958085"/>
                </a:lnTo>
                <a:lnTo>
                  <a:pt x="249047" y="1974722"/>
                </a:lnTo>
                <a:lnTo>
                  <a:pt x="263651" y="1991233"/>
                </a:lnTo>
                <a:lnTo>
                  <a:pt x="277749" y="2007615"/>
                </a:lnTo>
                <a:lnTo>
                  <a:pt x="291718" y="2023490"/>
                </a:lnTo>
                <a:lnTo>
                  <a:pt x="319024" y="2053843"/>
                </a:lnTo>
                <a:lnTo>
                  <a:pt x="346201" y="2082672"/>
                </a:lnTo>
                <a:lnTo>
                  <a:pt x="373379" y="2110612"/>
                </a:lnTo>
                <a:lnTo>
                  <a:pt x="401320" y="2137791"/>
                </a:lnTo>
                <a:lnTo>
                  <a:pt x="430149" y="2164968"/>
                </a:lnTo>
                <a:lnTo>
                  <a:pt x="460501" y="2192273"/>
                </a:lnTo>
                <a:lnTo>
                  <a:pt x="492887" y="2220467"/>
                </a:lnTo>
                <a:lnTo>
                  <a:pt x="526796" y="2249042"/>
                </a:lnTo>
                <a:lnTo>
                  <a:pt x="561975" y="2277744"/>
                </a:lnTo>
                <a:lnTo>
                  <a:pt x="598424" y="2306447"/>
                </a:lnTo>
                <a:lnTo>
                  <a:pt x="636015" y="2335022"/>
                </a:lnTo>
                <a:lnTo>
                  <a:pt x="674751" y="2363597"/>
                </a:lnTo>
                <a:lnTo>
                  <a:pt x="714755" y="2392298"/>
                </a:lnTo>
                <a:lnTo>
                  <a:pt x="755903" y="2420873"/>
                </a:lnTo>
                <a:lnTo>
                  <a:pt x="798195" y="2449575"/>
                </a:lnTo>
                <a:lnTo>
                  <a:pt x="841755" y="2478150"/>
                </a:lnTo>
                <a:lnTo>
                  <a:pt x="886460" y="2506725"/>
                </a:lnTo>
                <a:lnTo>
                  <a:pt x="932306" y="2535428"/>
                </a:lnTo>
                <a:lnTo>
                  <a:pt x="979424" y="2564003"/>
                </a:lnTo>
                <a:lnTo>
                  <a:pt x="1027684" y="2592578"/>
                </a:lnTo>
                <a:lnTo>
                  <a:pt x="1077214" y="2621279"/>
                </a:lnTo>
                <a:lnTo>
                  <a:pt x="1127887" y="2649854"/>
                </a:lnTo>
                <a:lnTo>
                  <a:pt x="1206880" y="2693161"/>
                </a:lnTo>
                <a:lnTo>
                  <a:pt x="1329816" y="2757678"/>
                </a:lnTo>
                <a:lnTo>
                  <a:pt x="1459356" y="2822955"/>
                </a:lnTo>
                <a:lnTo>
                  <a:pt x="1548002" y="2866135"/>
                </a:lnTo>
                <a:lnTo>
                  <a:pt x="1568119" y="2875545"/>
                </a:lnTo>
                <a:lnTo>
                  <a:pt x="1573361" y="2864050"/>
                </a:lnTo>
                <a:lnTo>
                  <a:pt x="1553464" y="2854705"/>
                </a:lnTo>
                <a:lnTo>
                  <a:pt x="1433322" y="2795778"/>
                </a:lnTo>
                <a:lnTo>
                  <a:pt x="1335786" y="2746374"/>
                </a:lnTo>
                <a:lnTo>
                  <a:pt x="1212977" y="2681985"/>
                </a:lnTo>
                <a:lnTo>
                  <a:pt x="1134110" y="2638805"/>
                </a:lnTo>
                <a:lnTo>
                  <a:pt x="1083564" y="2610230"/>
                </a:lnTo>
                <a:lnTo>
                  <a:pt x="1034161" y="2581655"/>
                </a:lnTo>
                <a:lnTo>
                  <a:pt x="986027" y="2553208"/>
                </a:lnTo>
                <a:lnTo>
                  <a:pt x="939038" y="2524633"/>
                </a:lnTo>
                <a:lnTo>
                  <a:pt x="893317" y="2496058"/>
                </a:lnTo>
                <a:lnTo>
                  <a:pt x="848740" y="2467483"/>
                </a:lnTo>
                <a:lnTo>
                  <a:pt x="805306" y="2439035"/>
                </a:lnTo>
                <a:lnTo>
                  <a:pt x="763142" y="2410460"/>
                </a:lnTo>
                <a:lnTo>
                  <a:pt x="722122" y="2382011"/>
                </a:lnTo>
                <a:lnTo>
                  <a:pt x="682243" y="2353436"/>
                </a:lnTo>
                <a:lnTo>
                  <a:pt x="643763" y="2324861"/>
                </a:lnTo>
                <a:lnTo>
                  <a:pt x="606298" y="2296414"/>
                </a:lnTo>
                <a:lnTo>
                  <a:pt x="570102" y="2267839"/>
                </a:lnTo>
                <a:lnTo>
                  <a:pt x="534924" y="2239391"/>
                </a:lnTo>
                <a:lnTo>
                  <a:pt x="501141" y="2210816"/>
                </a:lnTo>
                <a:lnTo>
                  <a:pt x="469011" y="2182875"/>
                </a:lnTo>
                <a:lnTo>
                  <a:pt x="438785" y="2155697"/>
                </a:lnTo>
                <a:lnTo>
                  <a:pt x="410210" y="2128773"/>
                </a:lnTo>
                <a:lnTo>
                  <a:pt x="382524" y="2101722"/>
                </a:lnTo>
                <a:lnTo>
                  <a:pt x="355346" y="2073909"/>
                </a:lnTo>
                <a:lnTo>
                  <a:pt x="328422" y="2045334"/>
                </a:lnTo>
                <a:lnTo>
                  <a:pt x="301243" y="2015108"/>
                </a:lnTo>
                <a:lnTo>
                  <a:pt x="273176" y="1982850"/>
                </a:lnTo>
                <a:lnTo>
                  <a:pt x="258445" y="1966086"/>
                </a:lnTo>
                <a:lnTo>
                  <a:pt x="242824" y="1949195"/>
                </a:lnTo>
                <a:lnTo>
                  <a:pt x="177291" y="1880742"/>
                </a:lnTo>
                <a:lnTo>
                  <a:pt x="144652" y="1844802"/>
                </a:lnTo>
                <a:lnTo>
                  <a:pt x="113918" y="1807336"/>
                </a:lnTo>
                <a:lnTo>
                  <a:pt x="86360" y="1767712"/>
                </a:lnTo>
                <a:lnTo>
                  <a:pt x="63246" y="1725675"/>
                </a:lnTo>
                <a:lnTo>
                  <a:pt x="45847" y="1680590"/>
                </a:lnTo>
                <a:lnTo>
                  <a:pt x="33020" y="1630679"/>
                </a:lnTo>
                <a:lnTo>
                  <a:pt x="22860" y="1576069"/>
                </a:lnTo>
                <a:lnTo>
                  <a:pt x="16001" y="1518158"/>
                </a:lnTo>
                <a:lnTo>
                  <a:pt x="12826" y="1458467"/>
                </a:lnTo>
                <a:lnTo>
                  <a:pt x="12712" y="1427860"/>
                </a:lnTo>
                <a:lnTo>
                  <a:pt x="13715" y="1398142"/>
                </a:lnTo>
                <a:lnTo>
                  <a:pt x="19303" y="1338579"/>
                </a:lnTo>
                <a:lnTo>
                  <a:pt x="29845" y="1281302"/>
                </a:lnTo>
                <a:lnTo>
                  <a:pt x="45720" y="1227327"/>
                </a:lnTo>
                <a:lnTo>
                  <a:pt x="68834" y="1176401"/>
                </a:lnTo>
                <a:lnTo>
                  <a:pt x="99695" y="1126363"/>
                </a:lnTo>
                <a:lnTo>
                  <a:pt x="136525" y="1077340"/>
                </a:lnTo>
                <a:lnTo>
                  <a:pt x="177800" y="1029334"/>
                </a:lnTo>
                <a:lnTo>
                  <a:pt x="221361" y="982471"/>
                </a:lnTo>
                <a:lnTo>
                  <a:pt x="287654" y="914145"/>
                </a:lnTo>
                <a:lnTo>
                  <a:pt x="308990" y="891920"/>
                </a:lnTo>
                <a:lnTo>
                  <a:pt x="329691" y="869950"/>
                </a:lnTo>
                <a:lnTo>
                  <a:pt x="387350" y="806068"/>
                </a:lnTo>
                <a:lnTo>
                  <a:pt x="425323" y="765175"/>
                </a:lnTo>
                <a:lnTo>
                  <a:pt x="463423" y="725296"/>
                </a:lnTo>
                <a:lnTo>
                  <a:pt x="501396" y="686688"/>
                </a:lnTo>
                <a:lnTo>
                  <a:pt x="539496" y="649224"/>
                </a:lnTo>
                <a:lnTo>
                  <a:pt x="577468" y="613028"/>
                </a:lnTo>
                <a:lnTo>
                  <a:pt x="615441" y="577976"/>
                </a:lnTo>
                <a:lnTo>
                  <a:pt x="653541" y="544067"/>
                </a:lnTo>
                <a:lnTo>
                  <a:pt x="672084" y="527812"/>
                </a:lnTo>
                <a:lnTo>
                  <a:pt x="720851" y="483362"/>
                </a:lnTo>
                <a:lnTo>
                  <a:pt x="751077" y="456183"/>
                </a:lnTo>
                <a:lnTo>
                  <a:pt x="781938" y="429894"/>
                </a:lnTo>
                <a:lnTo>
                  <a:pt x="815593" y="403732"/>
                </a:lnTo>
                <a:lnTo>
                  <a:pt x="854583" y="376681"/>
                </a:lnTo>
                <a:lnTo>
                  <a:pt x="888618" y="355218"/>
                </a:lnTo>
                <a:lnTo>
                  <a:pt x="927735" y="332358"/>
                </a:lnTo>
                <a:lnTo>
                  <a:pt x="989076" y="299465"/>
                </a:lnTo>
                <a:lnTo>
                  <a:pt x="1023238" y="282193"/>
                </a:lnTo>
                <a:lnTo>
                  <a:pt x="1059179" y="264540"/>
                </a:lnTo>
                <a:lnTo>
                  <a:pt x="1097026" y="246506"/>
                </a:lnTo>
                <a:lnTo>
                  <a:pt x="1136523" y="228091"/>
                </a:lnTo>
                <a:lnTo>
                  <a:pt x="1263903" y="171195"/>
                </a:lnTo>
                <a:lnTo>
                  <a:pt x="1401317" y="112267"/>
                </a:lnTo>
                <a:lnTo>
                  <a:pt x="1642364" y="11683"/>
                </a:lnTo>
                <a:lnTo>
                  <a:pt x="1637537" y="0"/>
                </a:lnTo>
                <a:close/>
              </a:path>
            </a:pathLst>
          </a:custGeom>
          <a:solidFill>
            <a:srgbClr val="000000"/>
          </a:solidFill>
        </p:spPr>
        <p:txBody>
          <a:bodyPr wrap="square" lIns="0" tIns="0" rIns="0" bIns="0" rtlCol="0"/>
          <a:lstStyle/>
          <a:p>
            <a:endParaRPr/>
          </a:p>
        </p:txBody>
      </p:sp>
      <p:sp>
        <p:nvSpPr>
          <p:cNvPr id="46" name="object 50"/>
          <p:cNvSpPr/>
          <p:nvPr/>
        </p:nvSpPr>
        <p:spPr>
          <a:xfrm>
            <a:off x="2670947" y="5459254"/>
            <a:ext cx="76200" cy="342900"/>
          </a:xfrm>
          <a:custGeom>
            <a:avLst/>
            <a:gdLst/>
            <a:ahLst/>
            <a:cxnLst/>
            <a:rect l="l" t="t" r="r" b="b"/>
            <a:pathLst>
              <a:path w="76200" h="342900">
                <a:moveTo>
                  <a:pt x="31750" y="74921"/>
                </a:moveTo>
                <a:lnTo>
                  <a:pt x="31750" y="342900"/>
                </a:lnTo>
                <a:lnTo>
                  <a:pt x="44450" y="342900"/>
                </a:lnTo>
                <a:lnTo>
                  <a:pt x="44450" y="76200"/>
                </a:lnTo>
                <a:lnTo>
                  <a:pt x="38100" y="76200"/>
                </a:lnTo>
                <a:lnTo>
                  <a:pt x="31750" y="74921"/>
                </a:lnTo>
                <a:close/>
              </a:path>
              <a:path w="76200" h="342900">
                <a:moveTo>
                  <a:pt x="44450" y="38100"/>
                </a:moveTo>
                <a:lnTo>
                  <a:pt x="31750" y="38100"/>
                </a:lnTo>
                <a:lnTo>
                  <a:pt x="31750" y="74921"/>
                </a:lnTo>
                <a:lnTo>
                  <a:pt x="38100" y="76200"/>
                </a:lnTo>
                <a:lnTo>
                  <a:pt x="44450" y="74921"/>
                </a:lnTo>
                <a:lnTo>
                  <a:pt x="44450" y="38100"/>
                </a:lnTo>
                <a:close/>
              </a:path>
              <a:path w="76200" h="342900">
                <a:moveTo>
                  <a:pt x="44450" y="74921"/>
                </a:moveTo>
                <a:lnTo>
                  <a:pt x="38100" y="76200"/>
                </a:lnTo>
                <a:lnTo>
                  <a:pt x="44450" y="76200"/>
                </a:lnTo>
                <a:lnTo>
                  <a:pt x="44450" y="74921"/>
                </a:lnTo>
                <a:close/>
              </a:path>
              <a:path w="76200" h="342900">
                <a:moveTo>
                  <a:pt x="38100" y="0"/>
                </a:moveTo>
                <a:lnTo>
                  <a:pt x="23252" y="2988"/>
                </a:lnTo>
                <a:lnTo>
                  <a:pt x="11144" y="11144"/>
                </a:lnTo>
                <a:lnTo>
                  <a:pt x="2988" y="23252"/>
                </a:lnTo>
                <a:lnTo>
                  <a:pt x="0" y="38100"/>
                </a:lnTo>
                <a:lnTo>
                  <a:pt x="2988" y="52947"/>
                </a:lnTo>
                <a:lnTo>
                  <a:pt x="11144" y="65055"/>
                </a:lnTo>
                <a:lnTo>
                  <a:pt x="23252" y="73211"/>
                </a:lnTo>
                <a:lnTo>
                  <a:pt x="31750" y="74921"/>
                </a:lnTo>
                <a:lnTo>
                  <a:pt x="31750" y="38100"/>
                </a:lnTo>
                <a:lnTo>
                  <a:pt x="76200" y="38100"/>
                </a:lnTo>
                <a:lnTo>
                  <a:pt x="73211" y="23252"/>
                </a:lnTo>
                <a:lnTo>
                  <a:pt x="65055" y="11144"/>
                </a:lnTo>
                <a:lnTo>
                  <a:pt x="52947" y="2988"/>
                </a:lnTo>
                <a:lnTo>
                  <a:pt x="38100" y="0"/>
                </a:lnTo>
                <a:close/>
              </a:path>
              <a:path w="76200" h="342900">
                <a:moveTo>
                  <a:pt x="76200" y="38100"/>
                </a:moveTo>
                <a:lnTo>
                  <a:pt x="44450" y="38100"/>
                </a:lnTo>
                <a:lnTo>
                  <a:pt x="44450" y="74921"/>
                </a:lnTo>
                <a:lnTo>
                  <a:pt x="52947" y="73211"/>
                </a:lnTo>
                <a:lnTo>
                  <a:pt x="65055" y="65055"/>
                </a:lnTo>
                <a:lnTo>
                  <a:pt x="73211" y="52947"/>
                </a:lnTo>
                <a:lnTo>
                  <a:pt x="76200" y="38100"/>
                </a:lnTo>
                <a:close/>
              </a:path>
            </a:pathLst>
          </a:custGeom>
          <a:solidFill>
            <a:srgbClr val="000000"/>
          </a:solidFill>
        </p:spPr>
        <p:txBody>
          <a:bodyPr wrap="square" lIns="0" tIns="0" rIns="0" bIns="0" rtlCol="0"/>
          <a:lstStyle/>
          <a:p>
            <a:endParaRPr/>
          </a:p>
        </p:txBody>
      </p:sp>
      <p:sp>
        <p:nvSpPr>
          <p:cNvPr id="47" name="object 51"/>
          <p:cNvSpPr/>
          <p:nvPr/>
        </p:nvSpPr>
        <p:spPr>
          <a:xfrm>
            <a:off x="2709047" y="5764054"/>
            <a:ext cx="1066800" cy="76200"/>
          </a:xfrm>
          <a:custGeom>
            <a:avLst/>
            <a:gdLst/>
            <a:ahLst/>
            <a:cxnLst/>
            <a:rect l="l" t="t" r="r" b="b"/>
            <a:pathLst>
              <a:path w="1066800" h="76200">
                <a:moveTo>
                  <a:pt x="990600" y="0"/>
                </a:moveTo>
                <a:lnTo>
                  <a:pt x="990600" y="76200"/>
                </a:lnTo>
                <a:lnTo>
                  <a:pt x="1054100" y="44450"/>
                </a:lnTo>
                <a:lnTo>
                  <a:pt x="1003300" y="44450"/>
                </a:lnTo>
                <a:lnTo>
                  <a:pt x="1003300" y="31750"/>
                </a:lnTo>
                <a:lnTo>
                  <a:pt x="1054100" y="31750"/>
                </a:lnTo>
                <a:lnTo>
                  <a:pt x="990600" y="0"/>
                </a:lnTo>
                <a:close/>
              </a:path>
              <a:path w="1066800" h="76200">
                <a:moveTo>
                  <a:pt x="990600" y="31750"/>
                </a:moveTo>
                <a:lnTo>
                  <a:pt x="0" y="31750"/>
                </a:lnTo>
                <a:lnTo>
                  <a:pt x="0" y="44450"/>
                </a:lnTo>
                <a:lnTo>
                  <a:pt x="990600" y="44450"/>
                </a:lnTo>
                <a:lnTo>
                  <a:pt x="990600" y="31750"/>
                </a:lnTo>
                <a:close/>
              </a:path>
              <a:path w="1066800" h="76200">
                <a:moveTo>
                  <a:pt x="1054100" y="31750"/>
                </a:moveTo>
                <a:lnTo>
                  <a:pt x="1003300" y="31750"/>
                </a:lnTo>
                <a:lnTo>
                  <a:pt x="1003300" y="44450"/>
                </a:lnTo>
                <a:lnTo>
                  <a:pt x="1054100" y="44450"/>
                </a:lnTo>
                <a:lnTo>
                  <a:pt x="1066800" y="38100"/>
                </a:lnTo>
                <a:lnTo>
                  <a:pt x="1054100" y="31750"/>
                </a:lnTo>
                <a:close/>
              </a:path>
            </a:pathLst>
          </a:custGeom>
          <a:solidFill>
            <a:srgbClr val="000000"/>
          </a:solidFill>
        </p:spPr>
        <p:txBody>
          <a:bodyPr wrap="square" lIns="0" tIns="0" rIns="0" bIns="0" rtlCol="0"/>
          <a:lstStyle/>
          <a:p>
            <a:endParaRPr/>
          </a:p>
        </p:txBody>
      </p:sp>
      <p:sp>
        <p:nvSpPr>
          <p:cNvPr id="48" name="object 52"/>
          <p:cNvSpPr/>
          <p:nvPr/>
        </p:nvSpPr>
        <p:spPr>
          <a:xfrm>
            <a:off x="4353697" y="5157629"/>
            <a:ext cx="0" cy="644525"/>
          </a:xfrm>
          <a:custGeom>
            <a:avLst/>
            <a:gdLst/>
            <a:ahLst/>
            <a:cxnLst/>
            <a:rect l="l" t="t" r="r" b="b"/>
            <a:pathLst>
              <a:path h="644525">
                <a:moveTo>
                  <a:pt x="0" y="0"/>
                </a:moveTo>
                <a:lnTo>
                  <a:pt x="0" y="644525"/>
                </a:lnTo>
              </a:path>
            </a:pathLst>
          </a:custGeom>
          <a:ln w="9525">
            <a:solidFill>
              <a:srgbClr val="000000"/>
            </a:solidFill>
          </a:ln>
        </p:spPr>
        <p:txBody>
          <a:bodyPr wrap="square" lIns="0" tIns="0" rIns="0" bIns="0" rtlCol="0"/>
          <a:lstStyle/>
          <a:p>
            <a:endParaRPr/>
          </a:p>
        </p:txBody>
      </p:sp>
      <p:sp>
        <p:nvSpPr>
          <p:cNvPr id="49" name="object 53"/>
          <p:cNvSpPr/>
          <p:nvPr/>
        </p:nvSpPr>
        <p:spPr>
          <a:xfrm>
            <a:off x="3896497" y="5764054"/>
            <a:ext cx="457200" cy="76200"/>
          </a:xfrm>
          <a:custGeom>
            <a:avLst/>
            <a:gdLst/>
            <a:ahLst/>
            <a:cxnLst/>
            <a:rect l="l" t="t" r="r" b="b"/>
            <a:pathLst>
              <a:path w="457200" h="76200">
                <a:moveTo>
                  <a:pt x="76200" y="0"/>
                </a:moveTo>
                <a:lnTo>
                  <a:pt x="0" y="38100"/>
                </a:lnTo>
                <a:lnTo>
                  <a:pt x="76200" y="76200"/>
                </a:lnTo>
                <a:lnTo>
                  <a:pt x="76200" y="44450"/>
                </a:lnTo>
                <a:lnTo>
                  <a:pt x="63500" y="44450"/>
                </a:lnTo>
                <a:lnTo>
                  <a:pt x="63500" y="31750"/>
                </a:lnTo>
                <a:lnTo>
                  <a:pt x="76200" y="31750"/>
                </a:lnTo>
                <a:lnTo>
                  <a:pt x="76200" y="0"/>
                </a:lnTo>
                <a:close/>
              </a:path>
              <a:path w="457200" h="76200">
                <a:moveTo>
                  <a:pt x="76200" y="31750"/>
                </a:moveTo>
                <a:lnTo>
                  <a:pt x="63500" y="31750"/>
                </a:lnTo>
                <a:lnTo>
                  <a:pt x="63500" y="44450"/>
                </a:lnTo>
                <a:lnTo>
                  <a:pt x="76200" y="44450"/>
                </a:lnTo>
                <a:lnTo>
                  <a:pt x="76200" y="31750"/>
                </a:lnTo>
                <a:close/>
              </a:path>
              <a:path w="457200" h="76200">
                <a:moveTo>
                  <a:pt x="457200" y="31750"/>
                </a:moveTo>
                <a:lnTo>
                  <a:pt x="76200" y="31750"/>
                </a:lnTo>
                <a:lnTo>
                  <a:pt x="76200" y="44450"/>
                </a:lnTo>
                <a:lnTo>
                  <a:pt x="457200" y="44450"/>
                </a:lnTo>
                <a:lnTo>
                  <a:pt x="457200" y="31750"/>
                </a:lnTo>
                <a:close/>
              </a:path>
            </a:pathLst>
          </a:custGeom>
          <a:solidFill>
            <a:srgbClr val="000000"/>
          </a:solidFill>
        </p:spPr>
        <p:txBody>
          <a:bodyPr wrap="square" lIns="0" tIns="0" rIns="0" bIns="0" rtlCol="0"/>
          <a:lstStyle/>
          <a:p>
            <a:endParaRPr/>
          </a:p>
        </p:txBody>
      </p:sp>
      <p:sp>
        <p:nvSpPr>
          <p:cNvPr id="50" name="object 54"/>
          <p:cNvSpPr/>
          <p:nvPr/>
        </p:nvSpPr>
        <p:spPr>
          <a:xfrm>
            <a:off x="3782197" y="5764054"/>
            <a:ext cx="76200" cy="266700"/>
          </a:xfrm>
          <a:custGeom>
            <a:avLst/>
            <a:gdLst/>
            <a:ahLst/>
            <a:cxnLst/>
            <a:rect l="l" t="t" r="r" b="b"/>
            <a:pathLst>
              <a:path w="76200" h="266700">
                <a:moveTo>
                  <a:pt x="31750" y="74919"/>
                </a:moveTo>
                <a:lnTo>
                  <a:pt x="31750" y="266700"/>
                </a:lnTo>
                <a:lnTo>
                  <a:pt x="44450" y="266700"/>
                </a:lnTo>
                <a:lnTo>
                  <a:pt x="44450" y="76200"/>
                </a:lnTo>
                <a:lnTo>
                  <a:pt x="38100" y="76200"/>
                </a:lnTo>
                <a:lnTo>
                  <a:pt x="31750" y="74919"/>
                </a:lnTo>
                <a:close/>
              </a:path>
              <a:path w="76200" h="266700">
                <a:moveTo>
                  <a:pt x="44450" y="38100"/>
                </a:moveTo>
                <a:lnTo>
                  <a:pt x="31750" y="38100"/>
                </a:lnTo>
                <a:lnTo>
                  <a:pt x="31750" y="74919"/>
                </a:lnTo>
                <a:lnTo>
                  <a:pt x="38100" y="76200"/>
                </a:lnTo>
                <a:lnTo>
                  <a:pt x="44450" y="74919"/>
                </a:lnTo>
                <a:lnTo>
                  <a:pt x="44450" y="38100"/>
                </a:lnTo>
                <a:close/>
              </a:path>
              <a:path w="76200" h="266700">
                <a:moveTo>
                  <a:pt x="44450" y="74919"/>
                </a:moveTo>
                <a:lnTo>
                  <a:pt x="38100" y="76200"/>
                </a:lnTo>
                <a:lnTo>
                  <a:pt x="44450" y="76200"/>
                </a:lnTo>
                <a:lnTo>
                  <a:pt x="44450" y="74919"/>
                </a:lnTo>
                <a:close/>
              </a:path>
              <a:path w="76200" h="266700">
                <a:moveTo>
                  <a:pt x="38100" y="0"/>
                </a:moveTo>
                <a:lnTo>
                  <a:pt x="23252" y="2993"/>
                </a:lnTo>
                <a:lnTo>
                  <a:pt x="11144" y="11158"/>
                </a:lnTo>
                <a:lnTo>
                  <a:pt x="2988" y="23268"/>
                </a:lnTo>
                <a:lnTo>
                  <a:pt x="0" y="38100"/>
                </a:lnTo>
                <a:lnTo>
                  <a:pt x="2988" y="52931"/>
                </a:lnTo>
                <a:lnTo>
                  <a:pt x="11144" y="65041"/>
                </a:lnTo>
                <a:lnTo>
                  <a:pt x="23252" y="73206"/>
                </a:lnTo>
                <a:lnTo>
                  <a:pt x="31750" y="74919"/>
                </a:lnTo>
                <a:lnTo>
                  <a:pt x="31750" y="38100"/>
                </a:lnTo>
                <a:lnTo>
                  <a:pt x="76200" y="38100"/>
                </a:lnTo>
                <a:lnTo>
                  <a:pt x="73211" y="23268"/>
                </a:lnTo>
                <a:lnTo>
                  <a:pt x="65055" y="11158"/>
                </a:lnTo>
                <a:lnTo>
                  <a:pt x="52947" y="2993"/>
                </a:lnTo>
                <a:lnTo>
                  <a:pt x="38100" y="0"/>
                </a:lnTo>
                <a:close/>
              </a:path>
              <a:path w="76200" h="266700">
                <a:moveTo>
                  <a:pt x="76200" y="38100"/>
                </a:moveTo>
                <a:lnTo>
                  <a:pt x="44450" y="38100"/>
                </a:lnTo>
                <a:lnTo>
                  <a:pt x="44450" y="74919"/>
                </a:lnTo>
                <a:lnTo>
                  <a:pt x="52947" y="73206"/>
                </a:lnTo>
                <a:lnTo>
                  <a:pt x="65055" y="65041"/>
                </a:lnTo>
                <a:lnTo>
                  <a:pt x="73211" y="52931"/>
                </a:lnTo>
                <a:lnTo>
                  <a:pt x="76200" y="38100"/>
                </a:lnTo>
                <a:close/>
              </a:path>
            </a:pathLst>
          </a:custGeom>
          <a:solidFill>
            <a:srgbClr val="000000"/>
          </a:solidFill>
        </p:spPr>
        <p:txBody>
          <a:bodyPr wrap="square" lIns="0" tIns="0" rIns="0" bIns="0" rtlCol="0"/>
          <a:lstStyle/>
          <a:p>
            <a:endParaRPr/>
          </a:p>
        </p:txBody>
      </p:sp>
      <p:sp>
        <p:nvSpPr>
          <p:cNvPr id="51" name="object 55"/>
          <p:cNvSpPr/>
          <p:nvPr/>
        </p:nvSpPr>
        <p:spPr>
          <a:xfrm>
            <a:off x="1762897" y="2481104"/>
            <a:ext cx="1524000" cy="0"/>
          </a:xfrm>
          <a:custGeom>
            <a:avLst/>
            <a:gdLst/>
            <a:ahLst/>
            <a:cxnLst/>
            <a:rect l="l" t="t" r="r" b="b"/>
            <a:pathLst>
              <a:path w="1524000">
                <a:moveTo>
                  <a:pt x="1524000" y="0"/>
                </a:moveTo>
                <a:lnTo>
                  <a:pt x="0" y="0"/>
                </a:lnTo>
              </a:path>
            </a:pathLst>
          </a:custGeom>
          <a:ln w="9525">
            <a:solidFill>
              <a:srgbClr val="000000"/>
            </a:solidFill>
          </a:ln>
        </p:spPr>
        <p:txBody>
          <a:bodyPr wrap="square" lIns="0" tIns="0" rIns="0" bIns="0" rtlCol="0"/>
          <a:lstStyle/>
          <a:p>
            <a:endParaRPr/>
          </a:p>
        </p:txBody>
      </p:sp>
      <p:sp>
        <p:nvSpPr>
          <p:cNvPr id="52" name="object 56"/>
          <p:cNvSpPr/>
          <p:nvPr/>
        </p:nvSpPr>
        <p:spPr>
          <a:xfrm>
            <a:off x="1724797" y="2481104"/>
            <a:ext cx="76200" cy="3314700"/>
          </a:xfrm>
          <a:custGeom>
            <a:avLst/>
            <a:gdLst/>
            <a:ahLst/>
            <a:cxnLst/>
            <a:rect l="l" t="t" r="r" b="b"/>
            <a:pathLst>
              <a:path w="76200" h="3314700">
                <a:moveTo>
                  <a:pt x="31750" y="3239781"/>
                </a:moveTo>
                <a:lnTo>
                  <a:pt x="23268" y="3241493"/>
                </a:lnTo>
                <a:lnTo>
                  <a:pt x="11158" y="3249658"/>
                </a:lnTo>
                <a:lnTo>
                  <a:pt x="2993" y="3261768"/>
                </a:lnTo>
                <a:lnTo>
                  <a:pt x="0" y="3276600"/>
                </a:lnTo>
                <a:lnTo>
                  <a:pt x="2993" y="3291431"/>
                </a:lnTo>
                <a:lnTo>
                  <a:pt x="11158" y="3303541"/>
                </a:lnTo>
                <a:lnTo>
                  <a:pt x="23268" y="3311706"/>
                </a:lnTo>
                <a:lnTo>
                  <a:pt x="38100" y="3314700"/>
                </a:lnTo>
                <a:lnTo>
                  <a:pt x="52931" y="3311706"/>
                </a:lnTo>
                <a:lnTo>
                  <a:pt x="65041" y="3303541"/>
                </a:lnTo>
                <a:lnTo>
                  <a:pt x="73206" y="3291431"/>
                </a:lnTo>
                <a:lnTo>
                  <a:pt x="76200" y="3276600"/>
                </a:lnTo>
                <a:lnTo>
                  <a:pt x="31750" y="3276600"/>
                </a:lnTo>
                <a:lnTo>
                  <a:pt x="31750" y="3239781"/>
                </a:lnTo>
                <a:close/>
              </a:path>
              <a:path w="76200" h="3314700">
                <a:moveTo>
                  <a:pt x="38100" y="3238500"/>
                </a:moveTo>
                <a:lnTo>
                  <a:pt x="31750" y="3239781"/>
                </a:lnTo>
                <a:lnTo>
                  <a:pt x="31750" y="3276600"/>
                </a:lnTo>
                <a:lnTo>
                  <a:pt x="44450" y="3276600"/>
                </a:lnTo>
                <a:lnTo>
                  <a:pt x="44450" y="3239781"/>
                </a:lnTo>
                <a:lnTo>
                  <a:pt x="38100" y="3238500"/>
                </a:lnTo>
                <a:close/>
              </a:path>
              <a:path w="76200" h="3314700">
                <a:moveTo>
                  <a:pt x="44450" y="3239781"/>
                </a:moveTo>
                <a:lnTo>
                  <a:pt x="44450" y="3276600"/>
                </a:lnTo>
                <a:lnTo>
                  <a:pt x="76200" y="3276600"/>
                </a:lnTo>
                <a:lnTo>
                  <a:pt x="73206" y="3261768"/>
                </a:lnTo>
                <a:lnTo>
                  <a:pt x="65041" y="3249658"/>
                </a:lnTo>
                <a:lnTo>
                  <a:pt x="52931" y="3241493"/>
                </a:lnTo>
                <a:lnTo>
                  <a:pt x="44450" y="3239781"/>
                </a:lnTo>
                <a:close/>
              </a:path>
              <a:path w="76200" h="3314700">
                <a:moveTo>
                  <a:pt x="44450" y="0"/>
                </a:moveTo>
                <a:lnTo>
                  <a:pt x="31750" y="0"/>
                </a:lnTo>
                <a:lnTo>
                  <a:pt x="31750" y="3239781"/>
                </a:lnTo>
                <a:lnTo>
                  <a:pt x="38100" y="3238500"/>
                </a:lnTo>
                <a:lnTo>
                  <a:pt x="44450" y="3238500"/>
                </a:lnTo>
                <a:lnTo>
                  <a:pt x="44450" y="0"/>
                </a:lnTo>
                <a:close/>
              </a:path>
              <a:path w="76200" h="3314700">
                <a:moveTo>
                  <a:pt x="44450" y="3238500"/>
                </a:moveTo>
                <a:lnTo>
                  <a:pt x="38100" y="3238500"/>
                </a:lnTo>
                <a:lnTo>
                  <a:pt x="44450" y="3239781"/>
                </a:lnTo>
                <a:lnTo>
                  <a:pt x="44450" y="3238500"/>
                </a:lnTo>
                <a:close/>
              </a:path>
            </a:pathLst>
          </a:custGeom>
          <a:solidFill>
            <a:srgbClr val="000000"/>
          </a:solidFill>
        </p:spPr>
        <p:txBody>
          <a:bodyPr wrap="square" lIns="0" tIns="0" rIns="0" bIns="0" rtlCol="0"/>
          <a:lstStyle/>
          <a:p>
            <a:endParaRPr/>
          </a:p>
        </p:txBody>
      </p:sp>
      <p:sp>
        <p:nvSpPr>
          <p:cNvPr id="53" name="object 57"/>
          <p:cNvSpPr/>
          <p:nvPr/>
        </p:nvSpPr>
        <p:spPr>
          <a:xfrm>
            <a:off x="3629797" y="1954054"/>
            <a:ext cx="76200" cy="342900"/>
          </a:xfrm>
          <a:custGeom>
            <a:avLst/>
            <a:gdLst/>
            <a:ahLst/>
            <a:cxnLst/>
            <a:rect l="l" t="t" r="r" b="b"/>
            <a:pathLst>
              <a:path w="76200" h="342900">
                <a:moveTo>
                  <a:pt x="31750" y="266700"/>
                </a:moveTo>
                <a:lnTo>
                  <a:pt x="0" y="266700"/>
                </a:lnTo>
                <a:lnTo>
                  <a:pt x="38100" y="342900"/>
                </a:lnTo>
                <a:lnTo>
                  <a:pt x="69850" y="279400"/>
                </a:lnTo>
                <a:lnTo>
                  <a:pt x="31750" y="279400"/>
                </a:lnTo>
                <a:lnTo>
                  <a:pt x="31750" y="266700"/>
                </a:lnTo>
                <a:close/>
              </a:path>
              <a:path w="76200" h="342900">
                <a:moveTo>
                  <a:pt x="31750" y="74921"/>
                </a:moveTo>
                <a:lnTo>
                  <a:pt x="31750" y="279400"/>
                </a:lnTo>
                <a:lnTo>
                  <a:pt x="44450" y="279400"/>
                </a:lnTo>
                <a:lnTo>
                  <a:pt x="44450" y="76200"/>
                </a:lnTo>
                <a:lnTo>
                  <a:pt x="38100" y="76200"/>
                </a:lnTo>
                <a:lnTo>
                  <a:pt x="31750" y="74921"/>
                </a:lnTo>
                <a:close/>
              </a:path>
              <a:path w="76200" h="342900">
                <a:moveTo>
                  <a:pt x="76200" y="266700"/>
                </a:moveTo>
                <a:lnTo>
                  <a:pt x="44450" y="266700"/>
                </a:lnTo>
                <a:lnTo>
                  <a:pt x="44450" y="279400"/>
                </a:lnTo>
                <a:lnTo>
                  <a:pt x="69850" y="279400"/>
                </a:lnTo>
                <a:lnTo>
                  <a:pt x="76200" y="266700"/>
                </a:lnTo>
                <a:close/>
              </a:path>
              <a:path w="76200" h="342900">
                <a:moveTo>
                  <a:pt x="44450" y="38100"/>
                </a:moveTo>
                <a:lnTo>
                  <a:pt x="31750" y="38100"/>
                </a:lnTo>
                <a:lnTo>
                  <a:pt x="31750" y="74921"/>
                </a:lnTo>
                <a:lnTo>
                  <a:pt x="38100" y="76200"/>
                </a:lnTo>
                <a:lnTo>
                  <a:pt x="44450" y="74921"/>
                </a:lnTo>
                <a:lnTo>
                  <a:pt x="44450" y="38100"/>
                </a:lnTo>
                <a:close/>
              </a:path>
              <a:path w="76200" h="342900">
                <a:moveTo>
                  <a:pt x="44450" y="74921"/>
                </a:moveTo>
                <a:lnTo>
                  <a:pt x="38100" y="76200"/>
                </a:lnTo>
                <a:lnTo>
                  <a:pt x="44450" y="76200"/>
                </a:lnTo>
                <a:lnTo>
                  <a:pt x="44450" y="74921"/>
                </a:lnTo>
                <a:close/>
              </a:path>
              <a:path w="76200" h="342900">
                <a:moveTo>
                  <a:pt x="38100" y="0"/>
                </a:moveTo>
                <a:lnTo>
                  <a:pt x="23252" y="2988"/>
                </a:lnTo>
                <a:lnTo>
                  <a:pt x="11144" y="11144"/>
                </a:lnTo>
                <a:lnTo>
                  <a:pt x="2988" y="23252"/>
                </a:lnTo>
                <a:lnTo>
                  <a:pt x="0" y="38100"/>
                </a:lnTo>
                <a:lnTo>
                  <a:pt x="2988" y="52947"/>
                </a:lnTo>
                <a:lnTo>
                  <a:pt x="11144" y="65055"/>
                </a:lnTo>
                <a:lnTo>
                  <a:pt x="23252" y="73211"/>
                </a:lnTo>
                <a:lnTo>
                  <a:pt x="31750" y="74921"/>
                </a:lnTo>
                <a:lnTo>
                  <a:pt x="31750" y="38100"/>
                </a:lnTo>
                <a:lnTo>
                  <a:pt x="76200" y="38100"/>
                </a:lnTo>
                <a:lnTo>
                  <a:pt x="73211" y="23252"/>
                </a:lnTo>
                <a:lnTo>
                  <a:pt x="65055" y="11144"/>
                </a:lnTo>
                <a:lnTo>
                  <a:pt x="52947" y="2988"/>
                </a:lnTo>
                <a:lnTo>
                  <a:pt x="38100" y="0"/>
                </a:lnTo>
                <a:close/>
              </a:path>
              <a:path w="76200" h="342900">
                <a:moveTo>
                  <a:pt x="76200" y="38100"/>
                </a:moveTo>
                <a:lnTo>
                  <a:pt x="44450" y="38100"/>
                </a:lnTo>
                <a:lnTo>
                  <a:pt x="44450" y="74921"/>
                </a:lnTo>
                <a:lnTo>
                  <a:pt x="52947" y="73211"/>
                </a:lnTo>
                <a:lnTo>
                  <a:pt x="65055" y="65055"/>
                </a:lnTo>
                <a:lnTo>
                  <a:pt x="73211" y="52947"/>
                </a:lnTo>
                <a:lnTo>
                  <a:pt x="76200" y="38100"/>
                </a:lnTo>
                <a:close/>
              </a:path>
            </a:pathLst>
          </a:custGeom>
          <a:solidFill>
            <a:srgbClr val="000000"/>
          </a:solidFill>
        </p:spPr>
        <p:txBody>
          <a:bodyPr wrap="square" lIns="0" tIns="0" rIns="0" bIns="0" rtlCol="0"/>
          <a:lstStyle/>
          <a:p>
            <a:endParaRPr/>
          </a:p>
        </p:txBody>
      </p:sp>
      <p:sp>
        <p:nvSpPr>
          <p:cNvPr id="54" name="object 58"/>
          <p:cNvSpPr txBox="1"/>
          <p:nvPr/>
        </p:nvSpPr>
        <p:spPr>
          <a:xfrm>
            <a:off x="1689237" y="5930677"/>
            <a:ext cx="292735" cy="215900"/>
          </a:xfrm>
          <a:prstGeom prst="rect">
            <a:avLst/>
          </a:prstGeom>
        </p:spPr>
        <p:txBody>
          <a:bodyPr vert="horz" wrap="square" lIns="0" tIns="0" rIns="0" bIns="0" rtlCol="0">
            <a:spAutoFit/>
          </a:bodyPr>
          <a:lstStyle/>
          <a:p>
            <a:pPr marL="12700">
              <a:lnSpc>
                <a:spcPct val="100000"/>
              </a:lnSpc>
            </a:pPr>
            <a:r>
              <a:rPr sz="1400" spc="-5" dirty="0">
                <a:latin typeface="宋体" panose="02010600030101010101" pitchFamily="2" charset="-122"/>
                <a:cs typeface="宋体" panose="02010600030101010101" pitchFamily="2" charset="-122"/>
              </a:rPr>
              <a:t>11 </a:t>
            </a:r>
            <a:endParaRPr sz="1400">
              <a:latin typeface="宋体" panose="02010600030101010101" pitchFamily="2" charset="-122"/>
              <a:cs typeface="宋体" panose="02010600030101010101" pitchFamily="2" charset="-122"/>
            </a:endParaRPr>
          </a:p>
        </p:txBody>
      </p:sp>
      <p:sp>
        <p:nvSpPr>
          <p:cNvPr id="55" name="object 59"/>
          <p:cNvSpPr txBox="1"/>
          <p:nvPr/>
        </p:nvSpPr>
        <p:spPr>
          <a:xfrm>
            <a:off x="3746891" y="5549677"/>
            <a:ext cx="292735" cy="215900"/>
          </a:xfrm>
          <a:prstGeom prst="rect">
            <a:avLst/>
          </a:prstGeom>
        </p:spPr>
        <p:txBody>
          <a:bodyPr vert="horz" wrap="square" lIns="0" tIns="0" rIns="0" bIns="0" rtlCol="0">
            <a:spAutoFit/>
          </a:bodyPr>
          <a:lstStyle/>
          <a:p>
            <a:pPr marL="12700">
              <a:lnSpc>
                <a:spcPct val="100000"/>
              </a:lnSpc>
            </a:pPr>
            <a:r>
              <a:rPr sz="1400" dirty="0">
                <a:latin typeface="宋体" panose="02010600030101010101" pitchFamily="2" charset="-122"/>
                <a:cs typeface="宋体" panose="02010600030101010101" pitchFamily="2" charset="-122"/>
              </a:rPr>
              <a:t>10 </a:t>
            </a:r>
            <a:endParaRPr sz="1400">
              <a:latin typeface="宋体" panose="02010600030101010101" pitchFamily="2" charset="-122"/>
              <a:cs typeface="宋体" panose="02010600030101010101" pitchFamily="2" charset="-122"/>
            </a:endParaRPr>
          </a:p>
        </p:txBody>
      </p:sp>
      <p:sp>
        <p:nvSpPr>
          <p:cNvPr id="56" name="object 60"/>
          <p:cNvSpPr/>
          <p:nvPr/>
        </p:nvSpPr>
        <p:spPr>
          <a:xfrm>
            <a:off x="5191897" y="3668554"/>
            <a:ext cx="457200" cy="485775"/>
          </a:xfrm>
          <a:custGeom>
            <a:avLst/>
            <a:gdLst/>
            <a:ahLst/>
            <a:cxnLst/>
            <a:rect l="l" t="t" r="r" b="b"/>
            <a:pathLst>
              <a:path w="457200" h="485775">
                <a:moveTo>
                  <a:pt x="0" y="121412"/>
                </a:moveTo>
                <a:lnTo>
                  <a:pt x="342900" y="121412"/>
                </a:lnTo>
                <a:lnTo>
                  <a:pt x="342900" y="0"/>
                </a:lnTo>
                <a:lnTo>
                  <a:pt x="457200" y="242950"/>
                </a:lnTo>
                <a:lnTo>
                  <a:pt x="342900" y="485775"/>
                </a:lnTo>
                <a:lnTo>
                  <a:pt x="342900" y="364363"/>
                </a:lnTo>
                <a:lnTo>
                  <a:pt x="0" y="364363"/>
                </a:lnTo>
                <a:lnTo>
                  <a:pt x="0" y="121412"/>
                </a:lnTo>
                <a:close/>
              </a:path>
            </a:pathLst>
          </a:custGeom>
          <a:ln w="9525">
            <a:solidFill>
              <a:srgbClr val="000000"/>
            </a:solidFill>
          </a:ln>
        </p:spPr>
        <p:txBody>
          <a:bodyPr wrap="square" lIns="0" tIns="0" rIns="0" bIns="0" rtlCol="0"/>
          <a:lstStyle/>
          <a:p>
            <a:endParaRPr/>
          </a:p>
        </p:txBody>
      </p:sp>
      <p:sp>
        <p:nvSpPr>
          <p:cNvPr id="57" name="object 61"/>
          <p:cNvSpPr/>
          <p:nvPr/>
        </p:nvSpPr>
        <p:spPr>
          <a:xfrm>
            <a:off x="7984245" y="1458754"/>
            <a:ext cx="1475105" cy="923925"/>
          </a:xfrm>
          <a:custGeom>
            <a:avLst/>
            <a:gdLst/>
            <a:ahLst/>
            <a:cxnLst/>
            <a:rect l="l" t="t" r="r" b="b"/>
            <a:pathLst>
              <a:path w="1475104" h="923925">
                <a:moveTo>
                  <a:pt x="1030351" y="381000"/>
                </a:moveTo>
                <a:lnTo>
                  <a:pt x="839851" y="381000"/>
                </a:lnTo>
                <a:lnTo>
                  <a:pt x="0" y="923925"/>
                </a:lnTo>
                <a:lnTo>
                  <a:pt x="1030351" y="381000"/>
                </a:lnTo>
                <a:close/>
              </a:path>
              <a:path w="1475104" h="923925">
                <a:moveTo>
                  <a:pt x="1411351" y="0"/>
                </a:moveTo>
                <a:lnTo>
                  <a:pt x="776351" y="0"/>
                </a:lnTo>
                <a:lnTo>
                  <a:pt x="751641" y="4992"/>
                </a:lnTo>
                <a:lnTo>
                  <a:pt x="731456" y="18605"/>
                </a:lnTo>
                <a:lnTo>
                  <a:pt x="717843" y="38790"/>
                </a:lnTo>
                <a:lnTo>
                  <a:pt x="712851" y="63500"/>
                </a:lnTo>
                <a:lnTo>
                  <a:pt x="712851" y="317500"/>
                </a:lnTo>
                <a:lnTo>
                  <a:pt x="717843" y="342209"/>
                </a:lnTo>
                <a:lnTo>
                  <a:pt x="731456" y="362394"/>
                </a:lnTo>
                <a:lnTo>
                  <a:pt x="751641" y="376007"/>
                </a:lnTo>
                <a:lnTo>
                  <a:pt x="776351" y="381000"/>
                </a:lnTo>
                <a:lnTo>
                  <a:pt x="1411351" y="381000"/>
                </a:lnTo>
                <a:lnTo>
                  <a:pt x="1436060" y="376007"/>
                </a:lnTo>
                <a:lnTo>
                  <a:pt x="1456245" y="362394"/>
                </a:lnTo>
                <a:lnTo>
                  <a:pt x="1469858" y="342209"/>
                </a:lnTo>
                <a:lnTo>
                  <a:pt x="1474851" y="317500"/>
                </a:lnTo>
                <a:lnTo>
                  <a:pt x="1474851" y="63500"/>
                </a:lnTo>
                <a:lnTo>
                  <a:pt x="1469858" y="38790"/>
                </a:lnTo>
                <a:lnTo>
                  <a:pt x="1456245" y="18605"/>
                </a:lnTo>
                <a:lnTo>
                  <a:pt x="1436060" y="4992"/>
                </a:lnTo>
                <a:lnTo>
                  <a:pt x="1411351" y="0"/>
                </a:lnTo>
                <a:close/>
              </a:path>
            </a:pathLst>
          </a:custGeom>
          <a:solidFill>
            <a:srgbClr val="FFCC99"/>
          </a:solidFill>
        </p:spPr>
        <p:txBody>
          <a:bodyPr wrap="square" lIns="0" tIns="0" rIns="0" bIns="0" rtlCol="0"/>
          <a:lstStyle/>
          <a:p>
            <a:endParaRPr/>
          </a:p>
        </p:txBody>
      </p:sp>
      <p:sp>
        <p:nvSpPr>
          <p:cNvPr id="58" name="object 62"/>
          <p:cNvSpPr/>
          <p:nvPr/>
        </p:nvSpPr>
        <p:spPr>
          <a:xfrm>
            <a:off x="7984245" y="1458754"/>
            <a:ext cx="1475105" cy="923925"/>
          </a:xfrm>
          <a:custGeom>
            <a:avLst/>
            <a:gdLst/>
            <a:ahLst/>
            <a:cxnLst/>
            <a:rect l="l" t="t" r="r" b="b"/>
            <a:pathLst>
              <a:path w="1475104" h="923925">
                <a:moveTo>
                  <a:pt x="712851" y="63500"/>
                </a:moveTo>
                <a:lnTo>
                  <a:pt x="717843" y="38790"/>
                </a:lnTo>
                <a:lnTo>
                  <a:pt x="731456" y="18605"/>
                </a:lnTo>
                <a:lnTo>
                  <a:pt x="751641" y="4992"/>
                </a:lnTo>
                <a:lnTo>
                  <a:pt x="776351" y="0"/>
                </a:lnTo>
                <a:lnTo>
                  <a:pt x="839851" y="0"/>
                </a:lnTo>
                <a:lnTo>
                  <a:pt x="1030351" y="0"/>
                </a:lnTo>
                <a:lnTo>
                  <a:pt x="1411351" y="0"/>
                </a:lnTo>
                <a:lnTo>
                  <a:pt x="1436060" y="4992"/>
                </a:lnTo>
                <a:lnTo>
                  <a:pt x="1456245" y="18605"/>
                </a:lnTo>
                <a:lnTo>
                  <a:pt x="1469858" y="38790"/>
                </a:lnTo>
                <a:lnTo>
                  <a:pt x="1474851" y="63500"/>
                </a:lnTo>
                <a:lnTo>
                  <a:pt x="1474851" y="222250"/>
                </a:lnTo>
                <a:lnTo>
                  <a:pt x="1474851" y="317500"/>
                </a:lnTo>
                <a:lnTo>
                  <a:pt x="1469858" y="342209"/>
                </a:lnTo>
                <a:lnTo>
                  <a:pt x="1456245" y="362394"/>
                </a:lnTo>
                <a:lnTo>
                  <a:pt x="1436060" y="376007"/>
                </a:lnTo>
                <a:lnTo>
                  <a:pt x="1411351" y="381000"/>
                </a:lnTo>
                <a:lnTo>
                  <a:pt x="1030351" y="381000"/>
                </a:lnTo>
                <a:lnTo>
                  <a:pt x="0" y="923925"/>
                </a:lnTo>
                <a:lnTo>
                  <a:pt x="839851" y="381000"/>
                </a:lnTo>
                <a:lnTo>
                  <a:pt x="776351" y="381000"/>
                </a:lnTo>
                <a:lnTo>
                  <a:pt x="751641" y="376007"/>
                </a:lnTo>
                <a:lnTo>
                  <a:pt x="731456" y="362394"/>
                </a:lnTo>
                <a:lnTo>
                  <a:pt x="717843" y="342209"/>
                </a:lnTo>
                <a:lnTo>
                  <a:pt x="712851" y="317500"/>
                </a:lnTo>
                <a:lnTo>
                  <a:pt x="712851" y="222250"/>
                </a:lnTo>
                <a:lnTo>
                  <a:pt x="712851" y="63500"/>
                </a:lnTo>
                <a:close/>
              </a:path>
            </a:pathLst>
          </a:custGeom>
          <a:ln w="9525">
            <a:solidFill>
              <a:srgbClr val="000000"/>
            </a:solidFill>
          </a:ln>
        </p:spPr>
        <p:txBody>
          <a:bodyPr wrap="square" lIns="0" tIns="0" rIns="0" bIns="0" rtlCol="0"/>
          <a:lstStyle/>
          <a:p>
            <a:endParaRPr/>
          </a:p>
        </p:txBody>
      </p:sp>
      <p:sp>
        <p:nvSpPr>
          <p:cNvPr id="59" name="object 63"/>
          <p:cNvSpPr txBox="1"/>
          <p:nvPr/>
        </p:nvSpPr>
        <p:spPr>
          <a:xfrm>
            <a:off x="8837051" y="1523269"/>
            <a:ext cx="4826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节点</a:t>
            </a:r>
            <a:endParaRPr sz="1800">
              <a:latin typeface="宋体" panose="02010600030101010101" pitchFamily="2" charset="-122"/>
              <a:cs typeface="宋体" panose="02010600030101010101" pitchFamily="2" charset="-122"/>
            </a:endParaRPr>
          </a:p>
        </p:txBody>
      </p:sp>
      <p:sp>
        <p:nvSpPr>
          <p:cNvPr id="60" name="object 64"/>
          <p:cNvSpPr/>
          <p:nvPr/>
        </p:nvSpPr>
        <p:spPr>
          <a:xfrm>
            <a:off x="8289045" y="2296954"/>
            <a:ext cx="1475105" cy="923925"/>
          </a:xfrm>
          <a:custGeom>
            <a:avLst/>
            <a:gdLst/>
            <a:ahLst/>
            <a:cxnLst/>
            <a:rect l="l" t="t" r="r" b="b"/>
            <a:pathLst>
              <a:path w="1475104" h="923925">
                <a:moveTo>
                  <a:pt x="1030351" y="381000"/>
                </a:moveTo>
                <a:lnTo>
                  <a:pt x="839851" y="381000"/>
                </a:lnTo>
                <a:lnTo>
                  <a:pt x="0" y="923925"/>
                </a:lnTo>
                <a:lnTo>
                  <a:pt x="1030351" y="381000"/>
                </a:lnTo>
                <a:close/>
              </a:path>
              <a:path w="1475104" h="923925">
                <a:moveTo>
                  <a:pt x="1411351" y="0"/>
                </a:moveTo>
                <a:lnTo>
                  <a:pt x="776351" y="0"/>
                </a:lnTo>
                <a:lnTo>
                  <a:pt x="751641" y="4992"/>
                </a:lnTo>
                <a:lnTo>
                  <a:pt x="731456" y="18605"/>
                </a:lnTo>
                <a:lnTo>
                  <a:pt x="717843" y="38790"/>
                </a:lnTo>
                <a:lnTo>
                  <a:pt x="712851" y="63500"/>
                </a:lnTo>
                <a:lnTo>
                  <a:pt x="712851" y="317500"/>
                </a:lnTo>
                <a:lnTo>
                  <a:pt x="717843" y="342209"/>
                </a:lnTo>
                <a:lnTo>
                  <a:pt x="731456" y="362394"/>
                </a:lnTo>
                <a:lnTo>
                  <a:pt x="751641" y="376007"/>
                </a:lnTo>
                <a:lnTo>
                  <a:pt x="776351" y="381000"/>
                </a:lnTo>
                <a:lnTo>
                  <a:pt x="1411351" y="381000"/>
                </a:lnTo>
                <a:lnTo>
                  <a:pt x="1436060" y="376007"/>
                </a:lnTo>
                <a:lnTo>
                  <a:pt x="1456245" y="362394"/>
                </a:lnTo>
                <a:lnTo>
                  <a:pt x="1469858" y="342209"/>
                </a:lnTo>
                <a:lnTo>
                  <a:pt x="1474851" y="317500"/>
                </a:lnTo>
                <a:lnTo>
                  <a:pt x="1474851" y="63500"/>
                </a:lnTo>
                <a:lnTo>
                  <a:pt x="1469858" y="38790"/>
                </a:lnTo>
                <a:lnTo>
                  <a:pt x="1456245" y="18605"/>
                </a:lnTo>
                <a:lnTo>
                  <a:pt x="1436060" y="4992"/>
                </a:lnTo>
                <a:lnTo>
                  <a:pt x="1411351" y="0"/>
                </a:lnTo>
                <a:close/>
              </a:path>
            </a:pathLst>
          </a:custGeom>
          <a:solidFill>
            <a:srgbClr val="FFCC99"/>
          </a:solidFill>
        </p:spPr>
        <p:txBody>
          <a:bodyPr wrap="square" lIns="0" tIns="0" rIns="0" bIns="0" rtlCol="0"/>
          <a:lstStyle/>
          <a:p>
            <a:endParaRPr/>
          </a:p>
        </p:txBody>
      </p:sp>
      <p:sp>
        <p:nvSpPr>
          <p:cNvPr id="61" name="object 65"/>
          <p:cNvSpPr/>
          <p:nvPr/>
        </p:nvSpPr>
        <p:spPr>
          <a:xfrm>
            <a:off x="8289045" y="2296954"/>
            <a:ext cx="1475105" cy="923925"/>
          </a:xfrm>
          <a:custGeom>
            <a:avLst/>
            <a:gdLst/>
            <a:ahLst/>
            <a:cxnLst/>
            <a:rect l="l" t="t" r="r" b="b"/>
            <a:pathLst>
              <a:path w="1475104" h="923925">
                <a:moveTo>
                  <a:pt x="712851" y="63500"/>
                </a:moveTo>
                <a:lnTo>
                  <a:pt x="717843" y="38790"/>
                </a:lnTo>
                <a:lnTo>
                  <a:pt x="731456" y="18605"/>
                </a:lnTo>
                <a:lnTo>
                  <a:pt x="751641" y="4992"/>
                </a:lnTo>
                <a:lnTo>
                  <a:pt x="776351" y="0"/>
                </a:lnTo>
                <a:lnTo>
                  <a:pt x="839851" y="0"/>
                </a:lnTo>
                <a:lnTo>
                  <a:pt x="1030351" y="0"/>
                </a:lnTo>
                <a:lnTo>
                  <a:pt x="1411351" y="0"/>
                </a:lnTo>
                <a:lnTo>
                  <a:pt x="1436060" y="4992"/>
                </a:lnTo>
                <a:lnTo>
                  <a:pt x="1456245" y="18605"/>
                </a:lnTo>
                <a:lnTo>
                  <a:pt x="1469858" y="38790"/>
                </a:lnTo>
                <a:lnTo>
                  <a:pt x="1474851" y="63500"/>
                </a:lnTo>
                <a:lnTo>
                  <a:pt x="1474851" y="222250"/>
                </a:lnTo>
                <a:lnTo>
                  <a:pt x="1474851" y="317500"/>
                </a:lnTo>
                <a:lnTo>
                  <a:pt x="1469858" y="342209"/>
                </a:lnTo>
                <a:lnTo>
                  <a:pt x="1456245" y="362394"/>
                </a:lnTo>
                <a:lnTo>
                  <a:pt x="1436060" y="376007"/>
                </a:lnTo>
                <a:lnTo>
                  <a:pt x="1411351" y="381000"/>
                </a:lnTo>
                <a:lnTo>
                  <a:pt x="1030351" y="381000"/>
                </a:lnTo>
                <a:lnTo>
                  <a:pt x="0" y="923925"/>
                </a:lnTo>
                <a:lnTo>
                  <a:pt x="839851" y="381000"/>
                </a:lnTo>
                <a:lnTo>
                  <a:pt x="776351" y="381000"/>
                </a:lnTo>
                <a:lnTo>
                  <a:pt x="751641" y="376007"/>
                </a:lnTo>
                <a:lnTo>
                  <a:pt x="731456" y="362394"/>
                </a:lnTo>
                <a:lnTo>
                  <a:pt x="717843" y="342209"/>
                </a:lnTo>
                <a:lnTo>
                  <a:pt x="712851" y="317500"/>
                </a:lnTo>
                <a:lnTo>
                  <a:pt x="712851" y="222250"/>
                </a:lnTo>
                <a:lnTo>
                  <a:pt x="712851" y="63500"/>
                </a:lnTo>
                <a:close/>
              </a:path>
            </a:pathLst>
          </a:custGeom>
          <a:ln w="9525">
            <a:solidFill>
              <a:srgbClr val="000000"/>
            </a:solidFill>
          </a:ln>
        </p:spPr>
        <p:txBody>
          <a:bodyPr wrap="square" lIns="0" tIns="0" rIns="0" bIns="0" rtlCol="0"/>
          <a:lstStyle/>
          <a:p>
            <a:endParaRPr/>
          </a:p>
        </p:txBody>
      </p:sp>
      <p:sp>
        <p:nvSpPr>
          <p:cNvPr id="62" name="object 66"/>
          <p:cNvSpPr txBox="1"/>
          <p:nvPr/>
        </p:nvSpPr>
        <p:spPr>
          <a:xfrm>
            <a:off x="9256151" y="2361469"/>
            <a:ext cx="2540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边</a:t>
            </a:r>
            <a:endParaRPr sz="1800">
              <a:latin typeface="宋体" panose="02010600030101010101" pitchFamily="2" charset="-122"/>
              <a:cs typeface="宋体" panose="02010600030101010101" pitchFamily="2" charset="-122"/>
            </a:endParaRPr>
          </a:p>
        </p:txBody>
      </p:sp>
      <p:sp>
        <p:nvSpPr>
          <p:cNvPr id="63" name="object 67"/>
          <p:cNvSpPr/>
          <p:nvPr/>
        </p:nvSpPr>
        <p:spPr>
          <a:xfrm>
            <a:off x="8585972" y="4606702"/>
            <a:ext cx="1254125" cy="1119505"/>
          </a:xfrm>
          <a:custGeom>
            <a:avLst/>
            <a:gdLst/>
            <a:ahLst/>
            <a:cxnLst/>
            <a:rect l="l" t="t" r="r" b="b"/>
            <a:pathLst>
              <a:path w="1254125" h="1119504">
                <a:moveTo>
                  <a:pt x="1190625" y="738251"/>
                </a:moveTo>
                <a:lnTo>
                  <a:pt x="555625" y="738251"/>
                </a:lnTo>
                <a:lnTo>
                  <a:pt x="530915" y="743243"/>
                </a:lnTo>
                <a:lnTo>
                  <a:pt x="510730" y="756856"/>
                </a:lnTo>
                <a:lnTo>
                  <a:pt x="497117" y="777041"/>
                </a:lnTo>
                <a:lnTo>
                  <a:pt x="492125" y="801751"/>
                </a:lnTo>
                <a:lnTo>
                  <a:pt x="492125" y="1055751"/>
                </a:lnTo>
                <a:lnTo>
                  <a:pt x="497117" y="1080460"/>
                </a:lnTo>
                <a:lnTo>
                  <a:pt x="510730" y="1100645"/>
                </a:lnTo>
                <a:lnTo>
                  <a:pt x="530915" y="1114258"/>
                </a:lnTo>
                <a:lnTo>
                  <a:pt x="555625" y="1119251"/>
                </a:lnTo>
                <a:lnTo>
                  <a:pt x="1190625" y="1119251"/>
                </a:lnTo>
                <a:lnTo>
                  <a:pt x="1215334" y="1114258"/>
                </a:lnTo>
                <a:lnTo>
                  <a:pt x="1235519" y="1100645"/>
                </a:lnTo>
                <a:lnTo>
                  <a:pt x="1249132" y="1080460"/>
                </a:lnTo>
                <a:lnTo>
                  <a:pt x="1254125" y="1055751"/>
                </a:lnTo>
                <a:lnTo>
                  <a:pt x="1254125" y="801751"/>
                </a:lnTo>
                <a:lnTo>
                  <a:pt x="1249132" y="777041"/>
                </a:lnTo>
                <a:lnTo>
                  <a:pt x="1235519" y="756856"/>
                </a:lnTo>
                <a:lnTo>
                  <a:pt x="1215334" y="743243"/>
                </a:lnTo>
                <a:lnTo>
                  <a:pt x="1190625" y="738251"/>
                </a:lnTo>
                <a:close/>
              </a:path>
              <a:path w="1254125" h="1119504">
                <a:moveTo>
                  <a:pt x="0" y="0"/>
                </a:moveTo>
                <a:lnTo>
                  <a:pt x="619125" y="738251"/>
                </a:lnTo>
                <a:lnTo>
                  <a:pt x="809625" y="738251"/>
                </a:lnTo>
                <a:lnTo>
                  <a:pt x="0" y="0"/>
                </a:lnTo>
                <a:close/>
              </a:path>
            </a:pathLst>
          </a:custGeom>
          <a:solidFill>
            <a:srgbClr val="FFCC99"/>
          </a:solidFill>
        </p:spPr>
        <p:txBody>
          <a:bodyPr wrap="square" lIns="0" tIns="0" rIns="0" bIns="0" rtlCol="0"/>
          <a:lstStyle/>
          <a:p>
            <a:endParaRPr/>
          </a:p>
        </p:txBody>
      </p:sp>
      <p:sp>
        <p:nvSpPr>
          <p:cNvPr id="64" name="object 68"/>
          <p:cNvSpPr/>
          <p:nvPr/>
        </p:nvSpPr>
        <p:spPr>
          <a:xfrm>
            <a:off x="8585972" y="4606702"/>
            <a:ext cx="1254125" cy="1119505"/>
          </a:xfrm>
          <a:custGeom>
            <a:avLst/>
            <a:gdLst/>
            <a:ahLst/>
            <a:cxnLst/>
            <a:rect l="l" t="t" r="r" b="b"/>
            <a:pathLst>
              <a:path w="1254125" h="1119504">
                <a:moveTo>
                  <a:pt x="492125" y="801751"/>
                </a:moveTo>
                <a:lnTo>
                  <a:pt x="497117" y="777041"/>
                </a:lnTo>
                <a:lnTo>
                  <a:pt x="510730" y="756856"/>
                </a:lnTo>
                <a:lnTo>
                  <a:pt x="530915" y="743243"/>
                </a:lnTo>
                <a:lnTo>
                  <a:pt x="555625" y="738251"/>
                </a:lnTo>
                <a:lnTo>
                  <a:pt x="619125" y="738251"/>
                </a:lnTo>
                <a:lnTo>
                  <a:pt x="0" y="0"/>
                </a:lnTo>
                <a:lnTo>
                  <a:pt x="809625" y="738251"/>
                </a:lnTo>
                <a:lnTo>
                  <a:pt x="1190625" y="738251"/>
                </a:lnTo>
                <a:lnTo>
                  <a:pt x="1215334" y="743243"/>
                </a:lnTo>
                <a:lnTo>
                  <a:pt x="1235519" y="756856"/>
                </a:lnTo>
                <a:lnTo>
                  <a:pt x="1249132" y="777041"/>
                </a:lnTo>
                <a:lnTo>
                  <a:pt x="1254125" y="801751"/>
                </a:lnTo>
                <a:lnTo>
                  <a:pt x="1254125" y="897001"/>
                </a:lnTo>
                <a:lnTo>
                  <a:pt x="1254125" y="1055751"/>
                </a:lnTo>
                <a:lnTo>
                  <a:pt x="1249132" y="1080460"/>
                </a:lnTo>
                <a:lnTo>
                  <a:pt x="1235519" y="1100645"/>
                </a:lnTo>
                <a:lnTo>
                  <a:pt x="1215334" y="1114258"/>
                </a:lnTo>
                <a:lnTo>
                  <a:pt x="1190625" y="1119251"/>
                </a:lnTo>
                <a:lnTo>
                  <a:pt x="809625" y="1119251"/>
                </a:lnTo>
                <a:lnTo>
                  <a:pt x="619125" y="1119251"/>
                </a:lnTo>
                <a:lnTo>
                  <a:pt x="555625" y="1119251"/>
                </a:lnTo>
                <a:lnTo>
                  <a:pt x="530915" y="1114258"/>
                </a:lnTo>
                <a:lnTo>
                  <a:pt x="510730" y="1100645"/>
                </a:lnTo>
                <a:lnTo>
                  <a:pt x="497117" y="1080460"/>
                </a:lnTo>
                <a:lnTo>
                  <a:pt x="492125" y="1055751"/>
                </a:lnTo>
                <a:lnTo>
                  <a:pt x="492125" y="897001"/>
                </a:lnTo>
                <a:lnTo>
                  <a:pt x="492125" y="801751"/>
                </a:lnTo>
                <a:close/>
              </a:path>
            </a:pathLst>
          </a:custGeom>
          <a:ln w="9525">
            <a:solidFill>
              <a:srgbClr val="000000"/>
            </a:solidFill>
          </a:ln>
        </p:spPr>
        <p:txBody>
          <a:bodyPr wrap="square" lIns="0" tIns="0" rIns="0" bIns="0" rtlCol="0"/>
          <a:lstStyle/>
          <a:p>
            <a:endParaRPr/>
          </a:p>
        </p:txBody>
      </p:sp>
      <p:sp>
        <p:nvSpPr>
          <p:cNvPr id="65" name="object 69"/>
          <p:cNvSpPr txBox="1"/>
          <p:nvPr/>
        </p:nvSpPr>
        <p:spPr>
          <a:xfrm>
            <a:off x="9218051" y="5409977"/>
            <a:ext cx="4826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区域</a:t>
            </a:r>
            <a:endParaRPr sz="1800">
              <a:latin typeface="宋体" panose="02010600030101010101" pitchFamily="2" charset="-122"/>
              <a:cs typeface="宋体" panose="02010600030101010101" pitchFamily="2" charset="-122"/>
            </a:endParaRPr>
          </a:p>
        </p:txBody>
      </p:sp>
      <p:sp>
        <p:nvSpPr>
          <p:cNvPr id="66" name="object 70"/>
          <p:cNvSpPr txBox="1"/>
          <p:nvPr/>
        </p:nvSpPr>
        <p:spPr>
          <a:xfrm>
            <a:off x="5801497" y="5690095"/>
            <a:ext cx="3352800" cy="709930"/>
          </a:xfrm>
          <a:prstGeom prst="rect">
            <a:avLst/>
          </a:prstGeom>
          <a:ln w="9525">
            <a:solidFill>
              <a:srgbClr val="000000"/>
            </a:solidFill>
          </a:ln>
        </p:spPr>
        <p:txBody>
          <a:bodyPr vert="horz" wrap="square" lIns="0" tIns="41275" rIns="0" bIns="0" rtlCol="0">
            <a:spAutoFit/>
          </a:bodyPr>
          <a:lstStyle/>
          <a:p>
            <a:pPr marL="86360">
              <a:lnSpc>
                <a:spcPct val="100000"/>
              </a:lnSpc>
              <a:spcBef>
                <a:spcPts val="325"/>
              </a:spcBef>
            </a:pPr>
            <a:r>
              <a:rPr sz="1600" dirty="0">
                <a:latin typeface="宋体" panose="02010600030101010101" pitchFamily="2" charset="-122"/>
                <a:cs typeface="宋体" panose="02010600030101010101" pitchFamily="2" charset="-122"/>
              </a:rPr>
              <a:t>区域：由边和节点封闭</a:t>
            </a:r>
            <a:r>
              <a:rPr sz="1600" spc="-10" dirty="0">
                <a:latin typeface="宋体" panose="02010600030101010101" pitchFamily="2" charset="-122"/>
                <a:cs typeface="宋体" panose="02010600030101010101" pitchFamily="2" charset="-122"/>
              </a:rPr>
              <a:t>起</a:t>
            </a:r>
            <a:r>
              <a:rPr sz="1600" dirty="0">
                <a:latin typeface="宋体" panose="02010600030101010101" pitchFamily="2" charset="-122"/>
                <a:cs typeface="宋体" panose="02010600030101010101" pitchFamily="2" charset="-122"/>
              </a:rPr>
              <a:t>来的</a:t>
            </a:r>
            <a:r>
              <a:rPr sz="1600" spc="-10" dirty="0">
                <a:latin typeface="宋体" panose="02010600030101010101" pitchFamily="2" charset="-122"/>
                <a:cs typeface="宋体" panose="02010600030101010101" pitchFamily="2" charset="-122"/>
              </a:rPr>
              <a:t>区</a:t>
            </a:r>
            <a:r>
              <a:rPr sz="1600" dirty="0">
                <a:latin typeface="宋体" panose="02010600030101010101" pitchFamily="2" charset="-122"/>
                <a:cs typeface="宋体" panose="02010600030101010101" pitchFamily="2" charset="-122"/>
              </a:rPr>
              <a:t>域</a:t>
            </a:r>
          </a:p>
          <a:p>
            <a:pPr marL="86360">
              <a:lnSpc>
                <a:spcPct val="100000"/>
              </a:lnSpc>
              <a:spcBef>
                <a:spcPts val="960"/>
              </a:spcBef>
            </a:pPr>
            <a:r>
              <a:rPr sz="1600" dirty="0">
                <a:latin typeface="宋体" panose="02010600030101010101" pitchFamily="2" charset="-122"/>
                <a:cs typeface="宋体" panose="02010600030101010101" pitchFamily="2" charset="-122"/>
              </a:rPr>
              <a:t>计算区域：不要忘记区</a:t>
            </a:r>
            <a:r>
              <a:rPr sz="1600" spc="-10" dirty="0">
                <a:latin typeface="宋体" panose="02010600030101010101" pitchFamily="2" charset="-122"/>
                <a:cs typeface="宋体" panose="02010600030101010101" pitchFamily="2" charset="-122"/>
              </a:rPr>
              <a:t>域</a:t>
            </a:r>
            <a:r>
              <a:rPr sz="1600" dirty="0">
                <a:latin typeface="宋体" panose="02010600030101010101" pitchFamily="2" charset="-122"/>
                <a:cs typeface="宋体" panose="02010600030101010101" pitchFamily="2" charset="-122"/>
              </a:rPr>
              <a:t>外的</a:t>
            </a:r>
            <a:r>
              <a:rPr sz="1600" spc="-10" dirty="0">
                <a:latin typeface="宋体" panose="02010600030101010101" pitchFamily="2" charset="-122"/>
                <a:cs typeface="宋体" panose="02010600030101010101" pitchFamily="2" charset="-122"/>
              </a:rPr>
              <a:t>部</a:t>
            </a:r>
            <a:r>
              <a:rPr sz="1600" dirty="0">
                <a:latin typeface="宋体" panose="02010600030101010101" pitchFamily="2" charset="-122"/>
                <a:cs typeface="宋体" panose="02010600030101010101" pitchFamily="2" charset="-122"/>
              </a:rPr>
              <a:t>分</a:t>
            </a:r>
          </a:p>
        </p:txBody>
      </p:sp>
      <p:sp>
        <p:nvSpPr>
          <p:cNvPr id="67" name="object 71"/>
          <p:cNvSpPr txBox="1"/>
          <p:nvPr/>
        </p:nvSpPr>
        <p:spPr>
          <a:xfrm>
            <a:off x="1841637" y="2037619"/>
            <a:ext cx="1042669"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待测试程序</a:t>
            </a:r>
            <a:endParaRPr sz="1600">
              <a:latin typeface="宋体" panose="02010600030101010101" pitchFamily="2" charset="-122"/>
              <a:cs typeface="宋体" panose="02010600030101010101" pitchFamily="2" charset="-122"/>
            </a:endParaRPr>
          </a:p>
        </p:txBody>
      </p:sp>
      <p:sp>
        <p:nvSpPr>
          <p:cNvPr id="68" name="object 72"/>
          <p:cNvSpPr txBox="1"/>
          <p:nvPr/>
        </p:nvSpPr>
        <p:spPr>
          <a:xfrm>
            <a:off x="5575691" y="2037619"/>
            <a:ext cx="2348865" cy="624205"/>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用流图表示的待测试程序</a:t>
            </a:r>
            <a:endParaRPr sz="1600">
              <a:latin typeface="宋体" panose="02010600030101010101" pitchFamily="2" charset="-122"/>
              <a:cs typeface="宋体" panose="02010600030101010101" pitchFamily="2" charset="-122"/>
            </a:endParaRPr>
          </a:p>
          <a:p>
            <a:pPr marR="5080" algn="r">
              <a:lnSpc>
                <a:spcPct val="100000"/>
              </a:lnSpc>
              <a:spcBef>
                <a:spcPts val="955"/>
              </a:spcBef>
            </a:pPr>
            <a:r>
              <a:rPr sz="1600" dirty="0">
                <a:latin typeface="Verdana" panose="020B0604030504040204"/>
                <a:cs typeface="Verdana" panose="020B0604030504040204"/>
              </a:rPr>
              <a:t>1</a:t>
            </a:r>
            <a:endParaRPr sz="1600">
              <a:latin typeface="Verdana" panose="020B0604030504040204"/>
              <a:cs typeface="Verdana" panose="020B0604030504040204"/>
            </a:endParaRPr>
          </a:p>
        </p:txBody>
      </p:sp>
      <p:sp>
        <p:nvSpPr>
          <p:cNvPr id="69" name="object 73"/>
          <p:cNvSpPr/>
          <p:nvPr/>
        </p:nvSpPr>
        <p:spPr>
          <a:xfrm>
            <a:off x="5344297" y="1915954"/>
            <a:ext cx="0" cy="4572000"/>
          </a:xfrm>
          <a:custGeom>
            <a:avLst/>
            <a:gdLst/>
            <a:ahLst/>
            <a:cxnLst/>
            <a:rect l="l" t="t" r="r" b="b"/>
            <a:pathLst>
              <a:path h="4572000">
                <a:moveTo>
                  <a:pt x="0" y="0"/>
                </a:moveTo>
                <a:lnTo>
                  <a:pt x="0" y="4572000"/>
                </a:lnTo>
              </a:path>
            </a:pathLst>
          </a:custGeom>
          <a:ln w="9525">
            <a:solidFill>
              <a:srgbClr val="000000"/>
            </a:solidFill>
            <a:prstDash val="sysDash"/>
          </a:ln>
        </p:spPr>
        <p:txBody>
          <a:bodyPr wrap="square" lIns="0" tIns="0" rIns="0" bIns="0" rtlCol="0"/>
          <a:lstStyle/>
          <a:p>
            <a:endParaRPr/>
          </a:p>
        </p:txBody>
      </p:sp>
      <p:sp>
        <p:nvSpPr>
          <p:cNvPr id="70" name="object 74"/>
          <p:cNvSpPr/>
          <p:nvPr/>
        </p:nvSpPr>
        <p:spPr>
          <a:xfrm>
            <a:off x="3629797" y="2672356"/>
            <a:ext cx="76200" cy="228600"/>
          </a:xfrm>
          <a:custGeom>
            <a:avLst/>
            <a:gdLst/>
            <a:ahLst/>
            <a:cxnLst/>
            <a:rect l="l" t="t" r="r" b="b"/>
            <a:pathLst>
              <a:path w="76200" h="228600">
                <a:moveTo>
                  <a:pt x="31750" y="152400"/>
                </a:moveTo>
                <a:lnTo>
                  <a:pt x="0" y="152400"/>
                </a:lnTo>
                <a:lnTo>
                  <a:pt x="38100" y="228600"/>
                </a:lnTo>
                <a:lnTo>
                  <a:pt x="69850" y="165100"/>
                </a:lnTo>
                <a:lnTo>
                  <a:pt x="31750" y="165100"/>
                </a:lnTo>
                <a:lnTo>
                  <a:pt x="31750" y="152400"/>
                </a:lnTo>
                <a:close/>
              </a:path>
              <a:path w="76200" h="228600">
                <a:moveTo>
                  <a:pt x="44450" y="0"/>
                </a:moveTo>
                <a:lnTo>
                  <a:pt x="31750" y="0"/>
                </a:lnTo>
                <a:lnTo>
                  <a:pt x="31750" y="165100"/>
                </a:lnTo>
                <a:lnTo>
                  <a:pt x="44450" y="165100"/>
                </a:lnTo>
                <a:lnTo>
                  <a:pt x="44450" y="0"/>
                </a:lnTo>
                <a:close/>
              </a:path>
              <a:path w="76200" h="228600">
                <a:moveTo>
                  <a:pt x="76200" y="152400"/>
                </a:moveTo>
                <a:lnTo>
                  <a:pt x="44450" y="152400"/>
                </a:lnTo>
                <a:lnTo>
                  <a:pt x="44450" y="165100"/>
                </a:lnTo>
                <a:lnTo>
                  <a:pt x="69850" y="165100"/>
                </a:lnTo>
                <a:lnTo>
                  <a:pt x="76200" y="152400"/>
                </a:lnTo>
                <a:close/>
              </a:path>
            </a:pathLst>
          </a:custGeom>
          <a:solidFill>
            <a:srgbClr val="000000"/>
          </a:solidFill>
        </p:spPr>
        <p:txBody>
          <a:bodyPr wrap="square" lIns="0" tIns="0" rIns="0" bIns="0" rtlCol="0"/>
          <a:lstStyle/>
          <a:p>
            <a:endParaRPr/>
          </a:p>
        </p:txBody>
      </p:sp>
      <p:sp>
        <p:nvSpPr>
          <p:cNvPr id="71" name="object 75"/>
          <p:cNvSpPr/>
          <p:nvPr/>
        </p:nvSpPr>
        <p:spPr>
          <a:xfrm>
            <a:off x="3629797" y="3255269"/>
            <a:ext cx="76200" cy="263525"/>
          </a:xfrm>
          <a:custGeom>
            <a:avLst/>
            <a:gdLst/>
            <a:ahLst/>
            <a:cxnLst/>
            <a:rect l="l" t="t" r="r" b="b"/>
            <a:pathLst>
              <a:path w="76200" h="263525">
                <a:moveTo>
                  <a:pt x="31750" y="187325"/>
                </a:moveTo>
                <a:lnTo>
                  <a:pt x="0" y="187325"/>
                </a:lnTo>
                <a:lnTo>
                  <a:pt x="38100" y="263525"/>
                </a:lnTo>
                <a:lnTo>
                  <a:pt x="69850" y="200025"/>
                </a:lnTo>
                <a:lnTo>
                  <a:pt x="31750" y="200025"/>
                </a:lnTo>
                <a:lnTo>
                  <a:pt x="31750" y="187325"/>
                </a:lnTo>
                <a:close/>
              </a:path>
              <a:path w="76200" h="263525">
                <a:moveTo>
                  <a:pt x="44450" y="0"/>
                </a:moveTo>
                <a:lnTo>
                  <a:pt x="31750" y="0"/>
                </a:lnTo>
                <a:lnTo>
                  <a:pt x="31750" y="200025"/>
                </a:lnTo>
                <a:lnTo>
                  <a:pt x="44450" y="200025"/>
                </a:lnTo>
                <a:lnTo>
                  <a:pt x="44450" y="0"/>
                </a:lnTo>
                <a:close/>
              </a:path>
              <a:path w="76200" h="263525">
                <a:moveTo>
                  <a:pt x="76200" y="187325"/>
                </a:moveTo>
                <a:lnTo>
                  <a:pt x="44450" y="187325"/>
                </a:lnTo>
                <a:lnTo>
                  <a:pt x="44450" y="200025"/>
                </a:lnTo>
                <a:lnTo>
                  <a:pt x="69850" y="200025"/>
                </a:lnTo>
                <a:lnTo>
                  <a:pt x="76200" y="187325"/>
                </a:lnTo>
                <a:close/>
              </a:path>
            </a:pathLst>
          </a:custGeom>
          <a:solidFill>
            <a:srgbClr val="000000"/>
          </a:solidFill>
        </p:spPr>
        <p:txBody>
          <a:bodyPr wrap="square" lIns="0" tIns="0" rIns="0" bIns="0" rtlCol="0"/>
          <a:lstStyle/>
          <a:p>
            <a:endParaRPr/>
          </a:p>
        </p:txBody>
      </p:sp>
      <p:sp>
        <p:nvSpPr>
          <p:cNvPr id="72" name="object 76"/>
          <p:cNvSpPr/>
          <p:nvPr/>
        </p:nvSpPr>
        <p:spPr>
          <a:xfrm>
            <a:off x="2683647" y="3628802"/>
            <a:ext cx="603250" cy="460375"/>
          </a:xfrm>
          <a:custGeom>
            <a:avLst/>
            <a:gdLst/>
            <a:ahLst/>
            <a:cxnLst/>
            <a:rect l="l" t="t" r="r" b="b"/>
            <a:pathLst>
              <a:path w="603250" h="460375">
                <a:moveTo>
                  <a:pt x="31750" y="384175"/>
                </a:moveTo>
                <a:lnTo>
                  <a:pt x="0" y="384175"/>
                </a:lnTo>
                <a:lnTo>
                  <a:pt x="38100" y="460375"/>
                </a:lnTo>
                <a:lnTo>
                  <a:pt x="69850" y="396875"/>
                </a:lnTo>
                <a:lnTo>
                  <a:pt x="31750" y="396875"/>
                </a:lnTo>
                <a:lnTo>
                  <a:pt x="31750" y="384175"/>
                </a:lnTo>
                <a:close/>
              </a:path>
              <a:path w="603250" h="460375">
                <a:moveTo>
                  <a:pt x="603250" y="0"/>
                </a:moveTo>
                <a:lnTo>
                  <a:pt x="31750" y="0"/>
                </a:lnTo>
                <a:lnTo>
                  <a:pt x="31750" y="396875"/>
                </a:lnTo>
                <a:lnTo>
                  <a:pt x="44450" y="396875"/>
                </a:lnTo>
                <a:lnTo>
                  <a:pt x="44450" y="12700"/>
                </a:lnTo>
                <a:lnTo>
                  <a:pt x="38100" y="12700"/>
                </a:lnTo>
                <a:lnTo>
                  <a:pt x="44450" y="6350"/>
                </a:lnTo>
                <a:lnTo>
                  <a:pt x="603250" y="6350"/>
                </a:lnTo>
                <a:lnTo>
                  <a:pt x="603250" y="0"/>
                </a:lnTo>
                <a:close/>
              </a:path>
              <a:path w="603250" h="460375">
                <a:moveTo>
                  <a:pt x="76200" y="384175"/>
                </a:moveTo>
                <a:lnTo>
                  <a:pt x="44450" y="384175"/>
                </a:lnTo>
                <a:lnTo>
                  <a:pt x="44450" y="396875"/>
                </a:lnTo>
                <a:lnTo>
                  <a:pt x="69850" y="396875"/>
                </a:lnTo>
                <a:lnTo>
                  <a:pt x="76200" y="384175"/>
                </a:lnTo>
                <a:close/>
              </a:path>
              <a:path w="603250" h="460375">
                <a:moveTo>
                  <a:pt x="44450" y="6350"/>
                </a:moveTo>
                <a:lnTo>
                  <a:pt x="38100" y="12700"/>
                </a:lnTo>
                <a:lnTo>
                  <a:pt x="44450" y="12700"/>
                </a:lnTo>
                <a:lnTo>
                  <a:pt x="44450" y="6350"/>
                </a:lnTo>
                <a:close/>
              </a:path>
              <a:path w="603250" h="460375">
                <a:moveTo>
                  <a:pt x="603250" y="6350"/>
                </a:moveTo>
                <a:lnTo>
                  <a:pt x="44450" y="6350"/>
                </a:lnTo>
                <a:lnTo>
                  <a:pt x="44450" y="12700"/>
                </a:lnTo>
                <a:lnTo>
                  <a:pt x="603250" y="12700"/>
                </a:lnTo>
                <a:lnTo>
                  <a:pt x="603250" y="6350"/>
                </a:lnTo>
                <a:close/>
              </a:path>
            </a:pathLst>
          </a:custGeom>
          <a:solidFill>
            <a:srgbClr val="000000"/>
          </a:solidFill>
        </p:spPr>
        <p:txBody>
          <a:bodyPr wrap="square" lIns="0" tIns="0" rIns="0" bIns="0" rtlCol="0"/>
          <a:lstStyle/>
          <a:p>
            <a:endParaRPr/>
          </a:p>
        </p:txBody>
      </p:sp>
      <p:sp>
        <p:nvSpPr>
          <p:cNvPr id="73" name="object 77"/>
          <p:cNvSpPr/>
          <p:nvPr/>
        </p:nvSpPr>
        <p:spPr>
          <a:xfrm>
            <a:off x="4048897" y="3628802"/>
            <a:ext cx="304800" cy="501650"/>
          </a:xfrm>
          <a:custGeom>
            <a:avLst/>
            <a:gdLst/>
            <a:ahLst/>
            <a:cxnLst/>
            <a:rect l="l" t="t" r="r" b="b"/>
            <a:pathLst>
              <a:path w="304800" h="501650">
                <a:moveTo>
                  <a:pt x="260350" y="425450"/>
                </a:moveTo>
                <a:lnTo>
                  <a:pt x="228600" y="425450"/>
                </a:lnTo>
                <a:lnTo>
                  <a:pt x="266700" y="501650"/>
                </a:lnTo>
                <a:lnTo>
                  <a:pt x="298450" y="438150"/>
                </a:lnTo>
                <a:lnTo>
                  <a:pt x="260350" y="438150"/>
                </a:lnTo>
                <a:lnTo>
                  <a:pt x="260350" y="425450"/>
                </a:lnTo>
                <a:close/>
              </a:path>
              <a:path w="304800" h="501650">
                <a:moveTo>
                  <a:pt x="260350" y="6350"/>
                </a:moveTo>
                <a:lnTo>
                  <a:pt x="260350" y="438150"/>
                </a:lnTo>
                <a:lnTo>
                  <a:pt x="273050" y="438150"/>
                </a:lnTo>
                <a:lnTo>
                  <a:pt x="273050" y="12700"/>
                </a:lnTo>
                <a:lnTo>
                  <a:pt x="266700" y="12700"/>
                </a:lnTo>
                <a:lnTo>
                  <a:pt x="260350" y="6350"/>
                </a:lnTo>
                <a:close/>
              </a:path>
              <a:path w="304800" h="501650">
                <a:moveTo>
                  <a:pt x="304800" y="425450"/>
                </a:moveTo>
                <a:lnTo>
                  <a:pt x="273050" y="425450"/>
                </a:lnTo>
                <a:lnTo>
                  <a:pt x="273050" y="438150"/>
                </a:lnTo>
                <a:lnTo>
                  <a:pt x="298450" y="438150"/>
                </a:lnTo>
                <a:lnTo>
                  <a:pt x="304800" y="425450"/>
                </a:lnTo>
                <a:close/>
              </a:path>
              <a:path w="304800" h="501650">
                <a:moveTo>
                  <a:pt x="273050" y="0"/>
                </a:moveTo>
                <a:lnTo>
                  <a:pt x="0" y="0"/>
                </a:lnTo>
                <a:lnTo>
                  <a:pt x="0" y="12700"/>
                </a:lnTo>
                <a:lnTo>
                  <a:pt x="260350" y="12700"/>
                </a:lnTo>
                <a:lnTo>
                  <a:pt x="260350" y="6350"/>
                </a:lnTo>
                <a:lnTo>
                  <a:pt x="273050" y="6350"/>
                </a:lnTo>
                <a:lnTo>
                  <a:pt x="273050" y="0"/>
                </a:lnTo>
                <a:close/>
              </a:path>
              <a:path w="304800" h="501650">
                <a:moveTo>
                  <a:pt x="273050" y="6350"/>
                </a:moveTo>
                <a:lnTo>
                  <a:pt x="260350" y="6350"/>
                </a:lnTo>
                <a:lnTo>
                  <a:pt x="266700" y="12700"/>
                </a:lnTo>
                <a:lnTo>
                  <a:pt x="273050" y="12700"/>
                </a:lnTo>
                <a:lnTo>
                  <a:pt x="273050" y="6350"/>
                </a:lnTo>
                <a:close/>
              </a:path>
            </a:pathLst>
          </a:custGeom>
          <a:solidFill>
            <a:srgbClr val="000000"/>
          </a:solidFill>
        </p:spPr>
        <p:txBody>
          <a:bodyPr wrap="square" lIns="0" tIns="0" rIns="0" bIns="0" rtlCol="0"/>
          <a:lstStyle/>
          <a:p>
            <a:endParaRPr/>
          </a:p>
        </p:txBody>
      </p:sp>
      <p:sp>
        <p:nvSpPr>
          <p:cNvPr id="74" name="object 78"/>
          <p:cNvSpPr/>
          <p:nvPr/>
        </p:nvSpPr>
        <p:spPr>
          <a:xfrm>
            <a:off x="4277497" y="4548029"/>
            <a:ext cx="76200" cy="263525"/>
          </a:xfrm>
          <a:custGeom>
            <a:avLst/>
            <a:gdLst/>
            <a:ahLst/>
            <a:cxnLst/>
            <a:rect l="l" t="t" r="r" b="b"/>
            <a:pathLst>
              <a:path w="76200" h="263525">
                <a:moveTo>
                  <a:pt x="31750" y="187325"/>
                </a:moveTo>
                <a:lnTo>
                  <a:pt x="0" y="187325"/>
                </a:lnTo>
                <a:lnTo>
                  <a:pt x="38100" y="263525"/>
                </a:lnTo>
                <a:lnTo>
                  <a:pt x="69850" y="200025"/>
                </a:lnTo>
                <a:lnTo>
                  <a:pt x="31750" y="200025"/>
                </a:lnTo>
                <a:lnTo>
                  <a:pt x="31750" y="187325"/>
                </a:lnTo>
                <a:close/>
              </a:path>
              <a:path w="76200" h="263525">
                <a:moveTo>
                  <a:pt x="44450" y="0"/>
                </a:moveTo>
                <a:lnTo>
                  <a:pt x="31750" y="0"/>
                </a:lnTo>
                <a:lnTo>
                  <a:pt x="31750" y="200025"/>
                </a:lnTo>
                <a:lnTo>
                  <a:pt x="44450" y="200025"/>
                </a:lnTo>
                <a:lnTo>
                  <a:pt x="44450" y="0"/>
                </a:lnTo>
                <a:close/>
              </a:path>
              <a:path w="76200" h="263525">
                <a:moveTo>
                  <a:pt x="76200" y="187325"/>
                </a:moveTo>
                <a:lnTo>
                  <a:pt x="44450" y="187325"/>
                </a:lnTo>
                <a:lnTo>
                  <a:pt x="44450" y="200025"/>
                </a:lnTo>
                <a:lnTo>
                  <a:pt x="69850" y="200025"/>
                </a:lnTo>
                <a:lnTo>
                  <a:pt x="76200" y="187325"/>
                </a:lnTo>
                <a:close/>
              </a:path>
            </a:pathLst>
          </a:custGeom>
          <a:solidFill>
            <a:srgbClr val="000000"/>
          </a:solidFill>
        </p:spPr>
        <p:txBody>
          <a:bodyPr wrap="square" lIns="0" tIns="0" rIns="0" bIns="0" rtlCol="0"/>
          <a:lstStyle/>
          <a:p>
            <a:endParaRPr/>
          </a:p>
        </p:txBody>
      </p:sp>
      <p:sp>
        <p:nvSpPr>
          <p:cNvPr id="75" name="object 79"/>
          <p:cNvSpPr/>
          <p:nvPr/>
        </p:nvSpPr>
        <p:spPr>
          <a:xfrm>
            <a:off x="3102747" y="4273327"/>
            <a:ext cx="107950" cy="501650"/>
          </a:xfrm>
          <a:custGeom>
            <a:avLst/>
            <a:gdLst/>
            <a:ahLst/>
            <a:cxnLst/>
            <a:rect l="l" t="t" r="r" b="b"/>
            <a:pathLst>
              <a:path w="107950" h="501650">
                <a:moveTo>
                  <a:pt x="63500" y="425450"/>
                </a:moveTo>
                <a:lnTo>
                  <a:pt x="31750" y="425450"/>
                </a:lnTo>
                <a:lnTo>
                  <a:pt x="69850" y="501650"/>
                </a:lnTo>
                <a:lnTo>
                  <a:pt x="101600" y="438150"/>
                </a:lnTo>
                <a:lnTo>
                  <a:pt x="63500" y="438150"/>
                </a:lnTo>
                <a:lnTo>
                  <a:pt x="63500" y="425450"/>
                </a:lnTo>
                <a:close/>
              </a:path>
              <a:path w="107950" h="501650">
                <a:moveTo>
                  <a:pt x="63500" y="6350"/>
                </a:moveTo>
                <a:lnTo>
                  <a:pt x="63500" y="438150"/>
                </a:lnTo>
                <a:lnTo>
                  <a:pt x="76200" y="438150"/>
                </a:lnTo>
                <a:lnTo>
                  <a:pt x="76200" y="12700"/>
                </a:lnTo>
                <a:lnTo>
                  <a:pt x="69850" y="12700"/>
                </a:lnTo>
                <a:lnTo>
                  <a:pt x="63500" y="6350"/>
                </a:lnTo>
                <a:close/>
              </a:path>
              <a:path w="107950" h="501650">
                <a:moveTo>
                  <a:pt x="107950" y="425450"/>
                </a:moveTo>
                <a:lnTo>
                  <a:pt x="76200" y="425450"/>
                </a:lnTo>
                <a:lnTo>
                  <a:pt x="76200" y="438150"/>
                </a:lnTo>
                <a:lnTo>
                  <a:pt x="101600" y="438150"/>
                </a:lnTo>
                <a:lnTo>
                  <a:pt x="107950" y="425450"/>
                </a:lnTo>
                <a:close/>
              </a:path>
              <a:path w="107950" h="501650">
                <a:moveTo>
                  <a:pt x="76200" y="0"/>
                </a:moveTo>
                <a:lnTo>
                  <a:pt x="0" y="0"/>
                </a:lnTo>
                <a:lnTo>
                  <a:pt x="0" y="12700"/>
                </a:lnTo>
                <a:lnTo>
                  <a:pt x="63500" y="12700"/>
                </a:lnTo>
                <a:lnTo>
                  <a:pt x="63500" y="6350"/>
                </a:lnTo>
                <a:lnTo>
                  <a:pt x="76200" y="6350"/>
                </a:lnTo>
                <a:lnTo>
                  <a:pt x="76200" y="0"/>
                </a:lnTo>
                <a:close/>
              </a:path>
              <a:path w="107950" h="501650">
                <a:moveTo>
                  <a:pt x="76200" y="6350"/>
                </a:moveTo>
                <a:lnTo>
                  <a:pt x="63500" y="6350"/>
                </a:lnTo>
                <a:lnTo>
                  <a:pt x="69850" y="12700"/>
                </a:lnTo>
                <a:lnTo>
                  <a:pt x="76200" y="12700"/>
                </a:lnTo>
                <a:lnTo>
                  <a:pt x="76200" y="6350"/>
                </a:lnTo>
                <a:close/>
              </a:path>
            </a:pathLst>
          </a:custGeom>
          <a:solidFill>
            <a:srgbClr val="000000"/>
          </a:solidFill>
        </p:spPr>
        <p:txBody>
          <a:bodyPr wrap="square" lIns="0" tIns="0" rIns="0" bIns="0" rtlCol="0"/>
          <a:lstStyle/>
          <a:p>
            <a:endParaRPr/>
          </a:p>
        </p:txBody>
      </p:sp>
      <p:sp>
        <p:nvSpPr>
          <p:cNvPr id="76" name="object 80"/>
          <p:cNvSpPr/>
          <p:nvPr/>
        </p:nvSpPr>
        <p:spPr>
          <a:xfrm>
            <a:off x="2220097" y="4273327"/>
            <a:ext cx="120650" cy="501650"/>
          </a:xfrm>
          <a:custGeom>
            <a:avLst/>
            <a:gdLst/>
            <a:ahLst/>
            <a:cxnLst/>
            <a:rect l="l" t="t" r="r" b="b"/>
            <a:pathLst>
              <a:path w="120650" h="501650">
                <a:moveTo>
                  <a:pt x="31750" y="425450"/>
                </a:moveTo>
                <a:lnTo>
                  <a:pt x="0" y="425450"/>
                </a:lnTo>
                <a:lnTo>
                  <a:pt x="38100" y="501650"/>
                </a:lnTo>
                <a:lnTo>
                  <a:pt x="69850" y="438150"/>
                </a:lnTo>
                <a:lnTo>
                  <a:pt x="31750" y="438150"/>
                </a:lnTo>
                <a:lnTo>
                  <a:pt x="31750" y="425450"/>
                </a:lnTo>
                <a:close/>
              </a:path>
              <a:path w="120650" h="501650">
                <a:moveTo>
                  <a:pt x="120650" y="0"/>
                </a:moveTo>
                <a:lnTo>
                  <a:pt x="31750" y="0"/>
                </a:lnTo>
                <a:lnTo>
                  <a:pt x="31750" y="438150"/>
                </a:lnTo>
                <a:lnTo>
                  <a:pt x="44450" y="438150"/>
                </a:lnTo>
                <a:lnTo>
                  <a:pt x="44450" y="12700"/>
                </a:lnTo>
                <a:lnTo>
                  <a:pt x="38100" y="12700"/>
                </a:lnTo>
                <a:lnTo>
                  <a:pt x="44450" y="6350"/>
                </a:lnTo>
                <a:lnTo>
                  <a:pt x="120650" y="6350"/>
                </a:lnTo>
                <a:lnTo>
                  <a:pt x="120650" y="0"/>
                </a:lnTo>
                <a:close/>
              </a:path>
              <a:path w="120650" h="501650">
                <a:moveTo>
                  <a:pt x="76200" y="425450"/>
                </a:moveTo>
                <a:lnTo>
                  <a:pt x="44450" y="425450"/>
                </a:lnTo>
                <a:lnTo>
                  <a:pt x="44450" y="438150"/>
                </a:lnTo>
                <a:lnTo>
                  <a:pt x="69850" y="438150"/>
                </a:lnTo>
                <a:lnTo>
                  <a:pt x="76200" y="425450"/>
                </a:lnTo>
                <a:close/>
              </a:path>
              <a:path w="120650" h="501650">
                <a:moveTo>
                  <a:pt x="44450" y="6350"/>
                </a:moveTo>
                <a:lnTo>
                  <a:pt x="38100" y="12700"/>
                </a:lnTo>
                <a:lnTo>
                  <a:pt x="44450" y="12700"/>
                </a:lnTo>
                <a:lnTo>
                  <a:pt x="44450" y="6350"/>
                </a:lnTo>
                <a:close/>
              </a:path>
              <a:path w="120650" h="501650">
                <a:moveTo>
                  <a:pt x="120650" y="6350"/>
                </a:moveTo>
                <a:lnTo>
                  <a:pt x="44450" y="6350"/>
                </a:lnTo>
                <a:lnTo>
                  <a:pt x="44450" y="12700"/>
                </a:lnTo>
                <a:lnTo>
                  <a:pt x="120650" y="12700"/>
                </a:lnTo>
                <a:lnTo>
                  <a:pt x="120650" y="6350"/>
                </a:lnTo>
                <a:close/>
              </a:path>
            </a:pathLst>
          </a:custGeom>
          <a:solidFill>
            <a:srgbClr val="000000"/>
          </a:solidFill>
        </p:spPr>
        <p:txBody>
          <a:bodyPr wrap="square" lIns="0" tIns="0" rIns="0" bIns="0" rtlCol="0"/>
          <a:lstStyle/>
          <a:p>
            <a:endParaRPr/>
          </a:p>
        </p:txBody>
      </p:sp>
      <p:sp>
        <p:nvSpPr>
          <p:cNvPr id="77" name="object 81"/>
          <p:cNvSpPr/>
          <p:nvPr/>
        </p:nvSpPr>
        <p:spPr>
          <a:xfrm>
            <a:off x="2247084" y="5206777"/>
            <a:ext cx="367030" cy="327025"/>
          </a:xfrm>
          <a:custGeom>
            <a:avLst/>
            <a:gdLst/>
            <a:ahLst/>
            <a:cxnLst/>
            <a:rect l="l" t="t" r="r" b="b"/>
            <a:pathLst>
              <a:path w="367030" h="327025">
                <a:moveTo>
                  <a:pt x="290512" y="250825"/>
                </a:moveTo>
                <a:lnTo>
                  <a:pt x="290512" y="327025"/>
                </a:lnTo>
                <a:lnTo>
                  <a:pt x="354012" y="295275"/>
                </a:lnTo>
                <a:lnTo>
                  <a:pt x="303212" y="295275"/>
                </a:lnTo>
                <a:lnTo>
                  <a:pt x="303212" y="282575"/>
                </a:lnTo>
                <a:lnTo>
                  <a:pt x="354012" y="282575"/>
                </a:lnTo>
                <a:lnTo>
                  <a:pt x="290512" y="250825"/>
                </a:lnTo>
                <a:close/>
              </a:path>
              <a:path w="367030" h="327025">
                <a:moveTo>
                  <a:pt x="12700" y="0"/>
                </a:moveTo>
                <a:lnTo>
                  <a:pt x="0" y="0"/>
                </a:lnTo>
                <a:lnTo>
                  <a:pt x="0" y="292481"/>
                </a:lnTo>
                <a:lnTo>
                  <a:pt x="2844" y="295275"/>
                </a:lnTo>
                <a:lnTo>
                  <a:pt x="290512" y="295275"/>
                </a:lnTo>
                <a:lnTo>
                  <a:pt x="290512" y="288925"/>
                </a:lnTo>
                <a:lnTo>
                  <a:pt x="12700" y="288925"/>
                </a:lnTo>
                <a:lnTo>
                  <a:pt x="6350" y="282575"/>
                </a:lnTo>
                <a:lnTo>
                  <a:pt x="12700" y="282575"/>
                </a:lnTo>
                <a:lnTo>
                  <a:pt x="12700" y="0"/>
                </a:lnTo>
                <a:close/>
              </a:path>
              <a:path w="367030" h="327025">
                <a:moveTo>
                  <a:pt x="354012" y="282575"/>
                </a:moveTo>
                <a:lnTo>
                  <a:pt x="303212" y="282575"/>
                </a:lnTo>
                <a:lnTo>
                  <a:pt x="303212" y="295275"/>
                </a:lnTo>
                <a:lnTo>
                  <a:pt x="354012" y="295275"/>
                </a:lnTo>
                <a:lnTo>
                  <a:pt x="366712" y="288925"/>
                </a:lnTo>
                <a:lnTo>
                  <a:pt x="354012" y="282575"/>
                </a:lnTo>
                <a:close/>
              </a:path>
              <a:path w="367030" h="327025">
                <a:moveTo>
                  <a:pt x="12700" y="282575"/>
                </a:moveTo>
                <a:lnTo>
                  <a:pt x="6350" y="282575"/>
                </a:lnTo>
                <a:lnTo>
                  <a:pt x="12700" y="288925"/>
                </a:lnTo>
                <a:lnTo>
                  <a:pt x="12700" y="282575"/>
                </a:lnTo>
                <a:close/>
              </a:path>
              <a:path w="367030" h="327025">
                <a:moveTo>
                  <a:pt x="290512" y="282575"/>
                </a:moveTo>
                <a:lnTo>
                  <a:pt x="12700" y="282575"/>
                </a:lnTo>
                <a:lnTo>
                  <a:pt x="12700" y="288925"/>
                </a:lnTo>
                <a:lnTo>
                  <a:pt x="290512" y="288925"/>
                </a:lnTo>
                <a:lnTo>
                  <a:pt x="290512" y="282575"/>
                </a:lnTo>
                <a:close/>
              </a:path>
            </a:pathLst>
          </a:custGeom>
          <a:solidFill>
            <a:srgbClr val="000000"/>
          </a:solidFill>
        </p:spPr>
        <p:txBody>
          <a:bodyPr wrap="square" lIns="0" tIns="0" rIns="0" bIns="0" rtlCol="0"/>
          <a:lstStyle/>
          <a:p>
            <a:endParaRPr/>
          </a:p>
        </p:txBody>
      </p:sp>
      <p:sp>
        <p:nvSpPr>
          <p:cNvPr id="78" name="object 82"/>
          <p:cNvSpPr/>
          <p:nvPr/>
        </p:nvSpPr>
        <p:spPr>
          <a:xfrm>
            <a:off x="2804297" y="5222652"/>
            <a:ext cx="367030" cy="327025"/>
          </a:xfrm>
          <a:custGeom>
            <a:avLst/>
            <a:gdLst/>
            <a:ahLst/>
            <a:cxnLst/>
            <a:rect l="l" t="t" r="r" b="b"/>
            <a:pathLst>
              <a:path w="367030" h="327025">
                <a:moveTo>
                  <a:pt x="76200" y="250825"/>
                </a:moveTo>
                <a:lnTo>
                  <a:pt x="0" y="288925"/>
                </a:lnTo>
                <a:lnTo>
                  <a:pt x="76200" y="327025"/>
                </a:lnTo>
                <a:lnTo>
                  <a:pt x="76200" y="295275"/>
                </a:lnTo>
                <a:lnTo>
                  <a:pt x="63500" y="295275"/>
                </a:lnTo>
                <a:lnTo>
                  <a:pt x="63500" y="282575"/>
                </a:lnTo>
                <a:lnTo>
                  <a:pt x="76200" y="282575"/>
                </a:lnTo>
                <a:lnTo>
                  <a:pt x="76200" y="250825"/>
                </a:lnTo>
                <a:close/>
              </a:path>
              <a:path w="367030" h="327025">
                <a:moveTo>
                  <a:pt x="76200" y="282575"/>
                </a:moveTo>
                <a:lnTo>
                  <a:pt x="63500" y="282575"/>
                </a:lnTo>
                <a:lnTo>
                  <a:pt x="63500" y="295275"/>
                </a:lnTo>
                <a:lnTo>
                  <a:pt x="76200" y="295275"/>
                </a:lnTo>
                <a:lnTo>
                  <a:pt x="76200" y="282575"/>
                </a:lnTo>
                <a:close/>
              </a:path>
              <a:path w="367030" h="327025">
                <a:moveTo>
                  <a:pt x="354075" y="282575"/>
                </a:moveTo>
                <a:lnTo>
                  <a:pt x="76200" y="282575"/>
                </a:lnTo>
                <a:lnTo>
                  <a:pt x="76200" y="295275"/>
                </a:lnTo>
                <a:lnTo>
                  <a:pt x="363855" y="295275"/>
                </a:lnTo>
                <a:lnTo>
                  <a:pt x="366775" y="292481"/>
                </a:lnTo>
                <a:lnTo>
                  <a:pt x="366775" y="288925"/>
                </a:lnTo>
                <a:lnTo>
                  <a:pt x="354075" y="288925"/>
                </a:lnTo>
                <a:lnTo>
                  <a:pt x="354075" y="282575"/>
                </a:lnTo>
                <a:close/>
              </a:path>
              <a:path w="367030" h="327025">
                <a:moveTo>
                  <a:pt x="366775" y="0"/>
                </a:moveTo>
                <a:lnTo>
                  <a:pt x="354075" y="0"/>
                </a:lnTo>
                <a:lnTo>
                  <a:pt x="354075" y="288925"/>
                </a:lnTo>
                <a:lnTo>
                  <a:pt x="360425" y="282575"/>
                </a:lnTo>
                <a:lnTo>
                  <a:pt x="366775" y="282575"/>
                </a:lnTo>
                <a:lnTo>
                  <a:pt x="366775" y="0"/>
                </a:lnTo>
                <a:close/>
              </a:path>
              <a:path w="367030" h="327025">
                <a:moveTo>
                  <a:pt x="366775" y="282575"/>
                </a:moveTo>
                <a:lnTo>
                  <a:pt x="360425" y="282575"/>
                </a:lnTo>
                <a:lnTo>
                  <a:pt x="354075" y="288925"/>
                </a:lnTo>
                <a:lnTo>
                  <a:pt x="366775" y="288925"/>
                </a:lnTo>
                <a:lnTo>
                  <a:pt x="366775" y="282575"/>
                </a:lnTo>
                <a:close/>
              </a:path>
            </a:pathLst>
          </a:custGeom>
          <a:solidFill>
            <a:srgbClr val="000000"/>
          </a:solidFill>
        </p:spPr>
        <p:txBody>
          <a:bodyPr wrap="square" lIns="0" tIns="0" rIns="0" bIns="0" rtlCol="0"/>
          <a:lstStyle/>
          <a:p>
            <a:endParaRPr/>
          </a:p>
        </p:txBody>
      </p:sp>
      <p:sp>
        <p:nvSpPr>
          <p:cNvPr id="79" name="object 83"/>
          <p:cNvSpPr/>
          <p:nvPr/>
        </p:nvSpPr>
        <p:spPr>
          <a:xfrm>
            <a:off x="3837823" y="2463577"/>
            <a:ext cx="1085850" cy="3573779"/>
          </a:xfrm>
          <a:custGeom>
            <a:avLst/>
            <a:gdLst/>
            <a:ahLst/>
            <a:cxnLst/>
            <a:rect l="l" t="t" r="r" b="b"/>
            <a:pathLst>
              <a:path w="1085850" h="3573779">
                <a:moveTo>
                  <a:pt x="1073023" y="3560826"/>
                </a:moveTo>
                <a:lnTo>
                  <a:pt x="0" y="3560826"/>
                </a:lnTo>
                <a:lnTo>
                  <a:pt x="0" y="3573526"/>
                </a:lnTo>
                <a:lnTo>
                  <a:pt x="1082928" y="3573526"/>
                </a:lnTo>
                <a:lnTo>
                  <a:pt x="1085723" y="3570681"/>
                </a:lnTo>
                <a:lnTo>
                  <a:pt x="1085723" y="3567175"/>
                </a:lnTo>
                <a:lnTo>
                  <a:pt x="1073023" y="3567176"/>
                </a:lnTo>
                <a:lnTo>
                  <a:pt x="1073023" y="3560826"/>
                </a:lnTo>
                <a:close/>
              </a:path>
              <a:path w="1085850" h="3573779">
                <a:moveTo>
                  <a:pt x="1073023" y="38100"/>
                </a:moveTo>
                <a:lnTo>
                  <a:pt x="1073023" y="3567176"/>
                </a:lnTo>
                <a:lnTo>
                  <a:pt x="1079373" y="3560826"/>
                </a:lnTo>
                <a:lnTo>
                  <a:pt x="1085723" y="3560826"/>
                </a:lnTo>
                <a:lnTo>
                  <a:pt x="1085723" y="44450"/>
                </a:lnTo>
                <a:lnTo>
                  <a:pt x="1079373" y="44450"/>
                </a:lnTo>
                <a:lnTo>
                  <a:pt x="1073023" y="38100"/>
                </a:lnTo>
                <a:close/>
              </a:path>
              <a:path w="1085850" h="3573779">
                <a:moveTo>
                  <a:pt x="1085723" y="3560826"/>
                </a:moveTo>
                <a:lnTo>
                  <a:pt x="1079373" y="3560826"/>
                </a:lnTo>
                <a:lnTo>
                  <a:pt x="1073023" y="3567176"/>
                </a:lnTo>
                <a:lnTo>
                  <a:pt x="1085723" y="3567175"/>
                </a:lnTo>
                <a:lnTo>
                  <a:pt x="1085723" y="3560826"/>
                </a:lnTo>
                <a:close/>
              </a:path>
              <a:path w="1085850" h="3573779">
                <a:moveTo>
                  <a:pt x="291973" y="0"/>
                </a:moveTo>
                <a:lnTo>
                  <a:pt x="215773" y="38100"/>
                </a:lnTo>
                <a:lnTo>
                  <a:pt x="291973" y="76200"/>
                </a:lnTo>
                <a:lnTo>
                  <a:pt x="291973" y="44450"/>
                </a:lnTo>
                <a:lnTo>
                  <a:pt x="279273" y="44450"/>
                </a:lnTo>
                <a:lnTo>
                  <a:pt x="279273" y="31750"/>
                </a:lnTo>
                <a:lnTo>
                  <a:pt x="291973" y="31750"/>
                </a:lnTo>
                <a:lnTo>
                  <a:pt x="291973" y="0"/>
                </a:lnTo>
                <a:close/>
              </a:path>
              <a:path w="1085850" h="3573779">
                <a:moveTo>
                  <a:pt x="291973" y="31750"/>
                </a:moveTo>
                <a:lnTo>
                  <a:pt x="279273" y="31750"/>
                </a:lnTo>
                <a:lnTo>
                  <a:pt x="279273" y="44450"/>
                </a:lnTo>
                <a:lnTo>
                  <a:pt x="291973" y="44450"/>
                </a:lnTo>
                <a:lnTo>
                  <a:pt x="291973" y="31750"/>
                </a:lnTo>
                <a:close/>
              </a:path>
              <a:path w="1085850" h="3573779">
                <a:moveTo>
                  <a:pt x="1082928" y="31750"/>
                </a:moveTo>
                <a:lnTo>
                  <a:pt x="291973" y="31750"/>
                </a:lnTo>
                <a:lnTo>
                  <a:pt x="291973" y="44450"/>
                </a:lnTo>
                <a:lnTo>
                  <a:pt x="1073023" y="44450"/>
                </a:lnTo>
                <a:lnTo>
                  <a:pt x="1073023" y="38100"/>
                </a:lnTo>
                <a:lnTo>
                  <a:pt x="1085723" y="38100"/>
                </a:lnTo>
                <a:lnTo>
                  <a:pt x="1085723" y="34671"/>
                </a:lnTo>
                <a:lnTo>
                  <a:pt x="1082928" y="31750"/>
                </a:lnTo>
                <a:close/>
              </a:path>
              <a:path w="1085850" h="3573779">
                <a:moveTo>
                  <a:pt x="1085723" y="38100"/>
                </a:moveTo>
                <a:lnTo>
                  <a:pt x="1073023" y="38100"/>
                </a:lnTo>
                <a:lnTo>
                  <a:pt x="1079373" y="44450"/>
                </a:lnTo>
                <a:lnTo>
                  <a:pt x="1085723" y="44450"/>
                </a:lnTo>
                <a:lnTo>
                  <a:pt x="1085723" y="38100"/>
                </a:lnTo>
                <a:close/>
              </a:path>
            </a:pathLst>
          </a:custGeom>
          <a:solidFill>
            <a:srgbClr val="000000"/>
          </a:solidFill>
        </p:spPr>
        <p:txBody>
          <a:bodyPr wrap="square" lIns="0" tIns="0" rIns="0" bIns="0" rtlCol="0"/>
          <a:lstStyle/>
          <a:p>
            <a:endParaRPr/>
          </a:p>
        </p:txBody>
      </p:sp>
      <p:sp>
        <p:nvSpPr>
          <p:cNvPr id="80" name="object 84"/>
          <p:cNvSpPr/>
          <p:nvPr/>
        </p:nvSpPr>
        <p:spPr>
          <a:xfrm>
            <a:off x="3972697" y="4811554"/>
            <a:ext cx="685800" cy="346075"/>
          </a:xfrm>
          <a:custGeom>
            <a:avLst/>
            <a:gdLst/>
            <a:ahLst/>
            <a:cxnLst/>
            <a:rect l="l" t="t" r="r" b="b"/>
            <a:pathLst>
              <a:path w="685800" h="346075">
                <a:moveTo>
                  <a:pt x="0" y="346075"/>
                </a:moveTo>
                <a:lnTo>
                  <a:pt x="685800" y="346075"/>
                </a:lnTo>
                <a:lnTo>
                  <a:pt x="685800" y="0"/>
                </a:lnTo>
                <a:lnTo>
                  <a:pt x="0" y="0"/>
                </a:lnTo>
                <a:lnTo>
                  <a:pt x="0" y="346075"/>
                </a:lnTo>
                <a:close/>
              </a:path>
            </a:pathLst>
          </a:custGeom>
          <a:solidFill>
            <a:srgbClr val="FFFFFF"/>
          </a:solidFill>
        </p:spPr>
        <p:txBody>
          <a:bodyPr wrap="square" lIns="0" tIns="0" rIns="0" bIns="0" rtlCol="0"/>
          <a:lstStyle/>
          <a:p>
            <a:endParaRPr/>
          </a:p>
        </p:txBody>
      </p:sp>
      <p:sp>
        <p:nvSpPr>
          <p:cNvPr id="81" name="object 85"/>
          <p:cNvSpPr/>
          <p:nvPr/>
        </p:nvSpPr>
        <p:spPr>
          <a:xfrm>
            <a:off x="3972697" y="4811554"/>
            <a:ext cx="685800" cy="346075"/>
          </a:xfrm>
          <a:custGeom>
            <a:avLst/>
            <a:gdLst/>
            <a:ahLst/>
            <a:cxnLst/>
            <a:rect l="l" t="t" r="r" b="b"/>
            <a:pathLst>
              <a:path w="685800" h="346075">
                <a:moveTo>
                  <a:pt x="0" y="346075"/>
                </a:moveTo>
                <a:lnTo>
                  <a:pt x="685800" y="346075"/>
                </a:lnTo>
                <a:lnTo>
                  <a:pt x="685800" y="0"/>
                </a:lnTo>
                <a:lnTo>
                  <a:pt x="0" y="0"/>
                </a:lnTo>
                <a:lnTo>
                  <a:pt x="0" y="346075"/>
                </a:lnTo>
                <a:close/>
              </a:path>
            </a:pathLst>
          </a:custGeom>
          <a:ln w="9525">
            <a:solidFill>
              <a:srgbClr val="000000"/>
            </a:solidFill>
          </a:ln>
        </p:spPr>
        <p:txBody>
          <a:bodyPr wrap="square" lIns="0" tIns="0" rIns="0" bIns="0" rtlCol="0"/>
          <a:lstStyle/>
          <a:p>
            <a:endParaRPr/>
          </a:p>
        </p:txBody>
      </p:sp>
      <p:sp>
        <p:nvSpPr>
          <p:cNvPr id="82" name="object 86"/>
          <p:cNvSpPr txBox="1"/>
          <p:nvPr/>
        </p:nvSpPr>
        <p:spPr>
          <a:xfrm>
            <a:off x="4265813" y="4857274"/>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5 </a:t>
            </a:r>
            <a:endParaRPr sz="1600">
              <a:latin typeface="宋体" panose="02010600030101010101" pitchFamily="2" charset="-122"/>
              <a:cs typeface="宋体" panose="02010600030101010101" pitchFamily="2" charset="-122"/>
            </a:endParaRPr>
          </a:p>
        </p:txBody>
      </p:sp>
      <p:sp>
        <p:nvSpPr>
          <p:cNvPr id="85" name="object 78"/>
          <p:cNvSpPr/>
          <p:nvPr/>
        </p:nvSpPr>
        <p:spPr>
          <a:xfrm>
            <a:off x="1727887" y="5466552"/>
            <a:ext cx="76200" cy="263525"/>
          </a:xfrm>
          <a:custGeom>
            <a:avLst/>
            <a:gdLst/>
            <a:ahLst/>
            <a:cxnLst/>
            <a:rect l="l" t="t" r="r" b="b"/>
            <a:pathLst>
              <a:path w="76200" h="263525">
                <a:moveTo>
                  <a:pt x="31750" y="187325"/>
                </a:moveTo>
                <a:lnTo>
                  <a:pt x="0" y="187325"/>
                </a:lnTo>
                <a:lnTo>
                  <a:pt x="38100" y="263525"/>
                </a:lnTo>
                <a:lnTo>
                  <a:pt x="69850" y="200025"/>
                </a:lnTo>
                <a:lnTo>
                  <a:pt x="31750" y="200025"/>
                </a:lnTo>
                <a:lnTo>
                  <a:pt x="31750" y="187325"/>
                </a:lnTo>
                <a:close/>
              </a:path>
              <a:path w="76200" h="263525">
                <a:moveTo>
                  <a:pt x="44450" y="0"/>
                </a:moveTo>
                <a:lnTo>
                  <a:pt x="31750" y="0"/>
                </a:lnTo>
                <a:lnTo>
                  <a:pt x="31750" y="200025"/>
                </a:lnTo>
                <a:lnTo>
                  <a:pt x="44450" y="200025"/>
                </a:lnTo>
                <a:lnTo>
                  <a:pt x="44450" y="0"/>
                </a:lnTo>
                <a:close/>
              </a:path>
              <a:path w="76200" h="263525">
                <a:moveTo>
                  <a:pt x="76200" y="187325"/>
                </a:moveTo>
                <a:lnTo>
                  <a:pt x="44450" y="187325"/>
                </a:lnTo>
                <a:lnTo>
                  <a:pt x="44450" y="200025"/>
                </a:lnTo>
                <a:lnTo>
                  <a:pt x="69850" y="200025"/>
                </a:lnTo>
                <a:lnTo>
                  <a:pt x="76200" y="187325"/>
                </a:lnTo>
                <a:close/>
              </a:path>
            </a:pathLst>
          </a:custGeom>
          <a:solidFill>
            <a:srgbClr val="000000"/>
          </a:solid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a:t>
            </a:r>
            <a:r>
              <a:rPr lang="en-US" altLang="zh-CN" spc="-5" dirty="0"/>
              <a:t>2</a:t>
            </a:r>
            <a:r>
              <a:rPr lang="zh-CN" altLang="en-US" spc="-5" dirty="0"/>
              <a:t>）确定所得流图的环复杂度</a:t>
            </a:r>
            <a:endParaRPr lang="en-US" dirty="0"/>
          </a:p>
        </p:txBody>
      </p:sp>
      <p:sp>
        <p:nvSpPr>
          <p:cNvPr id="3" name="Content Placeholder 2"/>
          <p:cNvSpPr>
            <a:spLocks noGrp="1"/>
          </p:cNvSpPr>
          <p:nvPr>
            <p:ph idx="1"/>
          </p:nvPr>
        </p:nvSpPr>
        <p:spPr/>
        <p:txBody>
          <a:bodyPr/>
          <a:lstStyle/>
          <a:p>
            <a:pPr marL="241300" marR="83820" algn="just">
              <a:lnSpc>
                <a:spcPct val="98000"/>
              </a:lnSpc>
              <a:buClr>
                <a:srgbClr val="FF822C"/>
              </a:buClr>
              <a:buFont typeface="Wingdings" panose="05000000000000000000"/>
              <a:buChar char=""/>
              <a:tabLst>
                <a:tab pos="241300" algn="l"/>
              </a:tabLst>
            </a:pPr>
            <a:r>
              <a:rPr lang="zh-CN" altLang="en-US" b="1" spc="-10" dirty="0">
                <a:cs typeface="宋体" panose="02010600030101010101" pitchFamily="2" charset="-122"/>
              </a:rPr>
              <a:t>环</a:t>
            </a:r>
            <a:r>
              <a:rPr lang="zh-CN" altLang="en-US" b="1" spc="-5" dirty="0">
                <a:cs typeface="宋体" panose="02010600030101010101" pitchFamily="2" charset="-122"/>
              </a:rPr>
              <a:t>复杂度是</a:t>
            </a:r>
            <a:r>
              <a:rPr lang="zh-CN" altLang="en-US" b="1" dirty="0">
                <a:cs typeface="宋体" panose="02010600030101010101" pitchFamily="2" charset="-122"/>
              </a:rPr>
              <a:t>一</a:t>
            </a:r>
            <a:r>
              <a:rPr lang="zh-CN" altLang="en-US" b="1" spc="-5" dirty="0">
                <a:cs typeface="宋体" panose="02010600030101010101" pitchFamily="2" charset="-122"/>
              </a:rPr>
              <a:t>种为</a:t>
            </a:r>
            <a:r>
              <a:rPr lang="zh-CN" altLang="en-US" b="1" dirty="0">
                <a:cs typeface="宋体" panose="02010600030101010101" pitchFamily="2" charset="-122"/>
              </a:rPr>
              <a:t>程</a:t>
            </a:r>
            <a:r>
              <a:rPr lang="zh-CN" altLang="en-US" b="1" spc="-5" dirty="0">
                <a:cs typeface="宋体" panose="02010600030101010101" pitchFamily="2" charset="-122"/>
              </a:rPr>
              <a:t>序</a:t>
            </a:r>
            <a:r>
              <a:rPr lang="zh-CN" altLang="en-US" b="1" dirty="0">
                <a:cs typeface="宋体" panose="02010600030101010101" pitchFamily="2" charset="-122"/>
              </a:rPr>
              <a:t>逻</a:t>
            </a:r>
            <a:r>
              <a:rPr lang="zh-CN" altLang="en-US" b="1" spc="-5" dirty="0">
                <a:cs typeface="宋体" panose="02010600030101010101" pitchFamily="2" charset="-122"/>
              </a:rPr>
              <a:t>辑复</a:t>
            </a:r>
            <a:r>
              <a:rPr lang="zh-CN" altLang="en-US" b="1" dirty="0">
                <a:cs typeface="宋体" panose="02010600030101010101" pitchFamily="2" charset="-122"/>
              </a:rPr>
              <a:t>杂</a:t>
            </a:r>
            <a:r>
              <a:rPr lang="zh-CN" altLang="en-US" b="1" spc="-5" dirty="0">
                <a:cs typeface="宋体" panose="02010600030101010101" pitchFamily="2" charset="-122"/>
              </a:rPr>
              <a:t>性</a:t>
            </a:r>
            <a:r>
              <a:rPr lang="zh-CN" altLang="en-US" b="1" dirty="0">
                <a:cs typeface="宋体" panose="02010600030101010101" pitchFamily="2" charset="-122"/>
              </a:rPr>
              <a:t>提</a:t>
            </a:r>
            <a:r>
              <a:rPr lang="zh-CN" altLang="en-US" b="1" spc="-5" dirty="0">
                <a:cs typeface="宋体" panose="02010600030101010101" pitchFamily="2" charset="-122"/>
              </a:rPr>
              <a:t>供</a:t>
            </a:r>
            <a:r>
              <a:rPr lang="zh-CN" altLang="en-US" b="1" dirty="0">
                <a:cs typeface="宋体" panose="02010600030101010101" pitchFamily="2" charset="-122"/>
              </a:rPr>
              <a:t>定</a:t>
            </a:r>
            <a:r>
              <a:rPr lang="zh-CN" altLang="en-US" b="1" spc="-5" dirty="0">
                <a:cs typeface="宋体" panose="02010600030101010101" pitchFamily="2" charset="-122"/>
              </a:rPr>
              <a:t>量测</a:t>
            </a:r>
            <a:r>
              <a:rPr lang="zh-CN" altLang="en-US" b="1" dirty="0">
                <a:cs typeface="宋体" panose="02010600030101010101" pitchFamily="2" charset="-122"/>
              </a:rPr>
              <a:t>度</a:t>
            </a:r>
            <a:r>
              <a:rPr lang="zh-CN" altLang="en-US" b="1" spc="-5" dirty="0">
                <a:cs typeface="宋体" panose="02010600030101010101" pitchFamily="2" charset="-122"/>
              </a:rPr>
              <a:t>的</a:t>
            </a:r>
            <a:r>
              <a:rPr lang="zh-CN" altLang="en-US" b="1" dirty="0">
                <a:cs typeface="宋体" panose="02010600030101010101" pitchFamily="2" charset="-122"/>
              </a:rPr>
              <a:t>软</a:t>
            </a:r>
            <a:r>
              <a:rPr lang="zh-CN" altLang="en-US" b="1" spc="-5" dirty="0">
                <a:cs typeface="宋体" panose="02010600030101010101" pitchFamily="2" charset="-122"/>
              </a:rPr>
              <a:t>件度</a:t>
            </a:r>
            <a:r>
              <a:rPr lang="zh-CN" altLang="en-US" b="1" dirty="0">
                <a:cs typeface="宋体" panose="02010600030101010101" pitchFamily="2" charset="-122"/>
              </a:rPr>
              <a:t>量</a:t>
            </a:r>
            <a:r>
              <a:rPr lang="zh-CN" altLang="en-US" b="1" spc="-5" dirty="0">
                <a:cs typeface="宋体" panose="02010600030101010101" pitchFamily="2" charset="-122"/>
              </a:rPr>
              <a:t>，</a:t>
            </a:r>
            <a:r>
              <a:rPr lang="zh-CN" altLang="en-US" b="1" dirty="0">
                <a:cs typeface="宋体" panose="02010600030101010101" pitchFamily="2" charset="-122"/>
              </a:rPr>
              <a:t>将</a:t>
            </a:r>
            <a:r>
              <a:rPr lang="zh-CN" altLang="en-US" b="1" spc="-5" dirty="0">
                <a:cs typeface="宋体" panose="02010600030101010101" pitchFamily="2" charset="-122"/>
              </a:rPr>
              <a:t>该</a:t>
            </a:r>
            <a:r>
              <a:rPr lang="zh-CN" altLang="en-US" b="1" spc="-10" dirty="0">
                <a:cs typeface="宋体" panose="02010600030101010101" pitchFamily="2" charset="-122"/>
              </a:rPr>
              <a:t>度量用</a:t>
            </a:r>
            <a:r>
              <a:rPr lang="zh-CN" altLang="en-US" b="1" dirty="0">
                <a:cs typeface="宋体" panose="02010600030101010101" pitchFamily="2" charset="-122"/>
              </a:rPr>
              <a:t>于</a:t>
            </a:r>
            <a:r>
              <a:rPr lang="zh-CN" altLang="en-US" b="1" dirty="0">
                <a:solidFill>
                  <a:srgbClr val="FF0000"/>
                </a:solidFill>
                <a:cs typeface="宋体" panose="02010600030101010101" pitchFamily="2" charset="-122"/>
              </a:rPr>
              <a:t>计算程序的基本的独立路径数目，为确保所有语句至少执行</a:t>
            </a:r>
            <a:r>
              <a:rPr lang="zh-CN" altLang="en-US" b="1" spc="-10" dirty="0">
                <a:solidFill>
                  <a:srgbClr val="FF0000"/>
                </a:solidFill>
                <a:cs typeface="宋体" panose="02010600030101010101" pitchFamily="2" charset="-122"/>
              </a:rPr>
              <a:t>一次的</a:t>
            </a:r>
            <a:r>
              <a:rPr lang="zh-CN" altLang="en-US" b="1" dirty="0">
                <a:solidFill>
                  <a:srgbClr val="FF0000"/>
                </a:solidFill>
                <a:cs typeface="宋体" panose="02010600030101010101" pitchFamily="2" charset="-122"/>
              </a:rPr>
              <a:t>测试数量的上界</a:t>
            </a:r>
            <a:r>
              <a:rPr lang="zh-CN" altLang="en-US" b="1" spc="-10" dirty="0">
                <a:cs typeface="宋体" panose="02010600030101010101" pitchFamily="2" charset="-122"/>
              </a:rPr>
              <a:t>。</a:t>
            </a:r>
            <a:endParaRPr lang="zh-CN" altLang="en-US" dirty="0">
              <a:cs typeface="宋体" panose="02010600030101010101" pitchFamily="2" charset="-122"/>
            </a:endParaRPr>
          </a:p>
          <a:p>
            <a:pPr marL="241300">
              <a:lnSpc>
                <a:spcPct val="100000"/>
              </a:lnSpc>
              <a:spcBef>
                <a:spcPts val="1185"/>
              </a:spcBef>
              <a:buClr>
                <a:srgbClr val="FF822C"/>
              </a:buClr>
              <a:buFont typeface="Wingdings" panose="05000000000000000000"/>
              <a:buChar char=""/>
              <a:tabLst>
                <a:tab pos="241300" algn="l"/>
              </a:tabLst>
            </a:pPr>
            <a:r>
              <a:rPr lang="zh-CN" altLang="en-US" b="1" dirty="0">
                <a:solidFill>
                  <a:srgbClr val="FF0000"/>
                </a:solidFill>
                <a:cs typeface="新宋体" panose="02010609030101010101" charset="-122"/>
              </a:rPr>
              <a:t>有以下三种方法计算环复杂度</a:t>
            </a:r>
            <a:r>
              <a:rPr lang="zh-CN" altLang="en-US" b="1" spc="-10" dirty="0">
                <a:solidFill>
                  <a:srgbClr val="FF0000"/>
                </a:solidFill>
                <a:cs typeface="新宋体" panose="02010609030101010101" charset="-122"/>
              </a:rPr>
              <a:t>：</a:t>
            </a:r>
            <a:endParaRPr lang="zh-CN" altLang="en-US" dirty="0">
              <a:cs typeface="新宋体" panose="02010609030101010101" charset="-122"/>
            </a:endParaRPr>
          </a:p>
          <a:p>
            <a:pPr marL="469900" lvl="1" indent="-227330">
              <a:lnSpc>
                <a:spcPct val="100000"/>
              </a:lnSpc>
              <a:spcBef>
                <a:spcPts val="910"/>
              </a:spcBef>
              <a:buClr>
                <a:srgbClr val="FF822C"/>
              </a:buClr>
              <a:buFont typeface="Arial" panose="020B0604020202020204"/>
              <a:buAutoNum type="arabicPeriod"/>
              <a:tabLst>
                <a:tab pos="469900" algn="l"/>
              </a:tabLst>
            </a:pPr>
            <a:r>
              <a:rPr lang="zh-CN" altLang="en-US" dirty="0">
                <a:cs typeface="宋体" panose="02010600030101010101" pitchFamily="2" charset="-122"/>
              </a:rPr>
              <a:t>流图中区域的数量；</a:t>
            </a:r>
          </a:p>
          <a:p>
            <a:pPr marL="469900" lvl="1" indent="-227330">
              <a:lnSpc>
                <a:spcPct val="100000"/>
              </a:lnSpc>
              <a:spcBef>
                <a:spcPts val="860"/>
              </a:spcBef>
              <a:buClr>
                <a:srgbClr val="FF822C"/>
              </a:buClr>
              <a:buFont typeface="Arial" panose="020B0604020202020204"/>
              <a:buAutoNum type="arabicPeriod"/>
              <a:tabLst>
                <a:tab pos="469900" algn="l"/>
              </a:tabLst>
            </a:pPr>
            <a:r>
              <a:rPr lang="zh-CN" altLang="en-US" dirty="0">
                <a:cs typeface="宋体" panose="02010600030101010101" pitchFamily="2" charset="-122"/>
              </a:rPr>
              <a:t>给定流图</a:t>
            </a:r>
            <a:r>
              <a:rPr lang="en-US" altLang="zh-CN" spc="-5" dirty="0">
                <a:cs typeface="Arial" panose="020B0604020202020204"/>
              </a:rPr>
              <a:t>G</a:t>
            </a:r>
            <a:r>
              <a:rPr lang="zh-CN" altLang="en-US" dirty="0">
                <a:cs typeface="宋体" panose="02010600030101010101" pitchFamily="2" charset="-122"/>
              </a:rPr>
              <a:t>的圈复杂度</a:t>
            </a:r>
            <a:r>
              <a:rPr lang="en-US" altLang="zh-CN" dirty="0">
                <a:cs typeface="Arial" panose="020B0604020202020204"/>
              </a:rPr>
              <a:t>V(G</a:t>
            </a:r>
            <a:r>
              <a:rPr lang="en-US" altLang="zh-CN" spc="-5" dirty="0">
                <a:cs typeface="Arial" panose="020B0604020202020204"/>
              </a:rPr>
              <a:t>)</a:t>
            </a:r>
            <a:r>
              <a:rPr lang="zh-CN" altLang="en-US" dirty="0">
                <a:cs typeface="宋体" panose="02010600030101010101" pitchFamily="2" charset="-122"/>
              </a:rPr>
              <a:t>，定义为</a:t>
            </a:r>
            <a:r>
              <a:rPr lang="en-US" altLang="zh-CN" dirty="0">
                <a:cs typeface="Arial" panose="020B0604020202020204"/>
              </a:rPr>
              <a:t>V(G)=</a:t>
            </a:r>
            <a:r>
              <a:rPr lang="en-US" altLang="zh-CN" spc="-5" dirty="0">
                <a:cs typeface="Arial" panose="020B0604020202020204"/>
              </a:rPr>
              <a:t>E</a:t>
            </a:r>
            <a:r>
              <a:rPr lang="en-US" altLang="zh-CN" dirty="0">
                <a:cs typeface="Arial" panose="020B0604020202020204"/>
              </a:rPr>
              <a:t>-</a:t>
            </a:r>
            <a:r>
              <a:rPr lang="en-US" altLang="zh-CN" spc="-5" dirty="0">
                <a:cs typeface="Arial" panose="020B0604020202020204"/>
              </a:rPr>
              <a:t>N+2</a:t>
            </a:r>
            <a:r>
              <a:rPr lang="zh-CN" altLang="en-US" dirty="0">
                <a:cs typeface="宋体" panose="02010600030101010101" pitchFamily="2" charset="-122"/>
              </a:rPr>
              <a:t>，</a:t>
            </a:r>
            <a:r>
              <a:rPr lang="en-US" altLang="zh-CN" spc="-5" dirty="0">
                <a:cs typeface="Arial" panose="020B0604020202020204"/>
              </a:rPr>
              <a:t>E</a:t>
            </a:r>
            <a:r>
              <a:rPr lang="zh-CN" altLang="en-US" dirty="0">
                <a:cs typeface="宋体" panose="02010600030101010101" pitchFamily="2" charset="-122"/>
              </a:rPr>
              <a:t>是控制流图中边的数量，</a:t>
            </a:r>
            <a:r>
              <a:rPr lang="en-US" altLang="zh-CN" spc="-5" dirty="0">
                <a:cs typeface="Arial" panose="020B0604020202020204"/>
              </a:rPr>
              <a:t>N</a:t>
            </a:r>
            <a:r>
              <a:rPr lang="zh-CN" altLang="en-US" spc="-5" dirty="0">
                <a:cs typeface="宋体" panose="02010600030101010101" pitchFamily="2" charset="-122"/>
              </a:rPr>
              <a:t>是流图中结点的数量；</a:t>
            </a:r>
            <a:endParaRPr lang="zh-CN" altLang="en-US" dirty="0">
              <a:cs typeface="宋体" panose="02010600030101010101" pitchFamily="2" charset="-122"/>
            </a:endParaRPr>
          </a:p>
          <a:p>
            <a:pPr marL="469900" marR="5715" lvl="1" indent="-227330">
              <a:lnSpc>
                <a:spcPct val="100000"/>
              </a:lnSpc>
              <a:spcBef>
                <a:spcPts val="865"/>
              </a:spcBef>
              <a:buClr>
                <a:srgbClr val="FF822C"/>
              </a:buClr>
              <a:buFont typeface="Arial" panose="020B0604020202020204"/>
              <a:buAutoNum type="arabicPeriod" startAt="3"/>
              <a:tabLst>
                <a:tab pos="469900" algn="l"/>
              </a:tabLst>
            </a:pPr>
            <a:r>
              <a:rPr lang="zh-CN" altLang="en-US" dirty="0">
                <a:cs typeface="宋体" panose="02010600030101010101" pitchFamily="2" charset="-122"/>
              </a:rPr>
              <a:t>给定流图</a:t>
            </a:r>
            <a:r>
              <a:rPr lang="en-US" altLang="zh-CN" spc="-5" dirty="0">
                <a:cs typeface="Arial" panose="020B0604020202020204"/>
              </a:rPr>
              <a:t>G</a:t>
            </a:r>
            <a:r>
              <a:rPr lang="zh-CN" altLang="en-US" dirty="0">
                <a:cs typeface="宋体" panose="02010600030101010101" pitchFamily="2" charset="-122"/>
              </a:rPr>
              <a:t>的圈复杂度</a:t>
            </a:r>
            <a:r>
              <a:rPr lang="en-US" altLang="zh-CN" dirty="0">
                <a:cs typeface="Arial" panose="020B0604020202020204"/>
              </a:rPr>
              <a:t>V(G</a:t>
            </a:r>
            <a:r>
              <a:rPr lang="en-US" altLang="zh-CN" spc="-5" dirty="0">
                <a:cs typeface="Arial" panose="020B0604020202020204"/>
              </a:rPr>
              <a:t>)</a:t>
            </a:r>
            <a:r>
              <a:rPr lang="zh-CN" altLang="en-US" dirty="0">
                <a:cs typeface="宋体" panose="02010600030101010101" pitchFamily="2" charset="-122"/>
              </a:rPr>
              <a:t>，定义为</a:t>
            </a:r>
            <a:r>
              <a:rPr lang="en-US" altLang="zh-CN" dirty="0">
                <a:cs typeface="Arial" panose="020B0604020202020204"/>
              </a:rPr>
              <a:t>V(G)=P+</a:t>
            </a:r>
            <a:r>
              <a:rPr lang="en-US" altLang="zh-CN" spc="-5" dirty="0">
                <a:cs typeface="Arial" panose="020B0604020202020204"/>
              </a:rPr>
              <a:t>1</a:t>
            </a:r>
            <a:r>
              <a:rPr lang="zh-CN" altLang="en-US" dirty="0">
                <a:cs typeface="宋体" panose="02010600030101010101" pitchFamily="2" charset="-122"/>
              </a:rPr>
              <a:t>，</a:t>
            </a:r>
            <a:r>
              <a:rPr lang="en-US" altLang="zh-CN" spc="-5" dirty="0">
                <a:cs typeface="Arial" panose="020B0604020202020204"/>
              </a:rPr>
              <a:t>P</a:t>
            </a:r>
            <a:r>
              <a:rPr lang="zh-CN" altLang="en-US" dirty="0">
                <a:cs typeface="宋体" panose="02010600030101010101" pitchFamily="2" charset="-122"/>
              </a:rPr>
              <a:t>是控制流图</a:t>
            </a:r>
            <a:r>
              <a:rPr lang="en-US" altLang="zh-CN" spc="-5" dirty="0">
                <a:cs typeface="Arial" panose="020B0604020202020204"/>
              </a:rPr>
              <a:t>G</a:t>
            </a:r>
            <a:r>
              <a:rPr lang="zh-CN" altLang="en-US" dirty="0">
                <a:cs typeface="宋体" panose="02010600030101010101" pitchFamily="2" charset="-122"/>
              </a:rPr>
              <a:t>中判定结点的数量。</a:t>
            </a: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pc="-5" dirty="0"/>
              <a:t>[</a:t>
            </a:r>
            <a:r>
              <a:rPr lang="zh-CN" altLang="en-US" spc="-5" dirty="0"/>
              <a:t>例</a:t>
            </a:r>
            <a:r>
              <a:rPr lang="en-US" altLang="zh-CN" spc="-5" dirty="0"/>
              <a:t>]</a:t>
            </a:r>
            <a:r>
              <a:rPr lang="zh-CN" altLang="en-US" spc="-5" dirty="0"/>
              <a:t>画出流图</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39</a:t>
            </a:fld>
            <a:endParaRPr lang="zh-CN" altLang="en-US"/>
          </a:p>
        </p:txBody>
      </p:sp>
      <p:sp>
        <p:nvSpPr>
          <p:cNvPr id="6" name="object 10"/>
          <p:cNvSpPr/>
          <p:nvPr/>
        </p:nvSpPr>
        <p:spPr>
          <a:xfrm>
            <a:off x="7693797" y="23731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7" name="object 11"/>
          <p:cNvSpPr/>
          <p:nvPr/>
        </p:nvSpPr>
        <p:spPr>
          <a:xfrm>
            <a:off x="6245997" y="3820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8" name="object 12"/>
          <p:cNvSpPr txBox="1"/>
          <p:nvPr/>
        </p:nvSpPr>
        <p:spPr>
          <a:xfrm>
            <a:off x="6335150" y="38582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7 </a:t>
            </a:r>
            <a:endParaRPr sz="1600">
              <a:latin typeface="宋体" panose="02010600030101010101" pitchFamily="2" charset="-122"/>
              <a:cs typeface="宋体" panose="02010600030101010101" pitchFamily="2" charset="-122"/>
            </a:endParaRPr>
          </a:p>
        </p:txBody>
      </p:sp>
      <p:sp>
        <p:nvSpPr>
          <p:cNvPr id="9" name="object 13"/>
          <p:cNvSpPr/>
          <p:nvPr/>
        </p:nvSpPr>
        <p:spPr>
          <a:xfrm>
            <a:off x="6779397" y="33637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0" name="object 14"/>
          <p:cNvSpPr txBox="1"/>
          <p:nvPr/>
        </p:nvSpPr>
        <p:spPr>
          <a:xfrm>
            <a:off x="6868550" y="34010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6 </a:t>
            </a:r>
            <a:endParaRPr sz="1600">
              <a:latin typeface="宋体" panose="02010600030101010101" pitchFamily="2" charset="-122"/>
              <a:cs typeface="宋体" panose="02010600030101010101" pitchFamily="2" charset="-122"/>
            </a:endParaRPr>
          </a:p>
        </p:txBody>
      </p:sp>
      <p:sp>
        <p:nvSpPr>
          <p:cNvPr id="11" name="object 15"/>
          <p:cNvSpPr/>
          <p:nvPr/>
        </p:nvSpPr>
        <p:spPr>
          <a:xfrm>
            <a:off x="7693797" y="29065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2" name="object 16"/>
          <p:cNvSpPr txBox="1"/>
          <p:nvPr/>
        </p:nvSpPr>
        <p:spPr>
          <a:xfrm>
            <a:off x="7680842" y="2943638"/>
            <a:ext cx="4337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2,3 </a:t>
            </a:r>
            <a:endParaRPr sz="1600">
              <a:latin typeface="宋体" panose="02010600030101010101" pitchFamily="2" charset="-122"/>
              <a:cs typeface="宋体" panose="02010600030101010101" pitchFamily="2" charset="-122"/>
            </a:endParaRPr>
          </a:p>
        </p:txBody>
      </p:sp>
      <p:sp>
        <p:nvSpPr>
          <p:cNvPr id="13" name="object 17"/>
          <p:cNvSpPr/>
          <p:nvPr/>
        </p:nvSpPr>
        <p:spPr>
          <a:xfrm>
            <a:off x="7312797" y="3820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4" name="object 18"/>
          <p:cNvSpPr txBox="1"/>
          <p:nvPr/>
        </p:nvSpPr>
        <p:spPr>
          <a:xfrm>
            <a:off x="7401950" y="38582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8 </a:t>
            </a:r>
            <a:endParaRPr sz="1600">
              <a:latin typeface="宋体" panose="02010600030101010101" pitchFamily="2" charset="-122"/>
              <a:cs typeface="宋体" panose="02010600030101010101" pitchFamily="2" charset="-122"/>
            </a:endParaRPr>
          </a:p>
        </p:txBody>
      </p:sp>
      <p:sp>
        <p:nvSpPr>
          <p:cNvPr id="15" name="object 19"/>
          <p:cNvSpPr/>
          <p:nvPr/>
        </p:nvSpPr>
        <p:spPr>
          <a:xfrm>
            <a:off x="6779397" y="42781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6" name="object 20"/>
          <p:cNvSpPr txBox="1"/>
          <p:nvPr/>
        </p:nvSpPr>
        <p:spPr>
          <a:xfrm>
            <a:off x="6868550" y="4315492"/>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9 </a:t>
            </a:r>
            <a:endParaRPr sz="1600">
              <a:latin typeface="宋体" panose="02010600030101010101" pitchFamily="2" charset="-122"/>
              <a:cs typeface="宋体" panose="02010600030101010101" pitchFamily="2" charset="-122"/>
            </a:endParaRPr>
          </a:p>
        </p:txBody>
      </p:sp>
      <p:sp>
        <p:nvSpPr>
          <p:cNvPr id="17" name="object 21"/>
          <p:cNvSpPr/>
          <p:nvPr/>
        </p:nvSpPr>
        <p:spPr>
          <a:xfrm>
            <a:off x="7769997" y="48877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8" name="object 22"/>
          <p:cNvSpPr txBox="1"/>
          <p:nvPr/>
        </p:nvSpPr>
        <p:spPr>
          <a:xfrm>
            <a:off x="7808351" y="4925092"/>
            <a:ext cx="331470"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10 </a:t>
            </a:r>
            <a:endParaRPr sz="1600">
              <a:latin typeface="宋体" panose="02010600030101010101" pitchFamily="2" charset="-122"/>
              <a:cs typeface="宋体" panose="02010600030101010101" pitchFamily="2" charset="-122"/>
            </a:endParaRPr>
          </a:p>
        </p:txBody>
      </p:sp>
      <p:sp>
        <p:nvSpPr>
          <p:cNvPr id="19" name="object 23"/>
          <p:cNvSpPr/>
          <p:nvPr/>
        </p:nvSpPr>
        <p:spPr>
          <a:xfrm>
            <a:off x="7693797" y="5344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20" name="object 24"/>
          <p:cNvSpPr txBox="1"/>
          <p:nvPr/>
        </p:nvSpPr>
        <p:spPr>
          <a:xfrm>
            <a:off x="7731897" y="5382545"/>
            <a:ext cx="3321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11 </a:t>
            </a:r>
            <a:endParaRPr sz="1600">
              <a:latin typeface="宋体" panose="02010600030101010101" pitchFamily="2" charset="-122"/>
              <a:cs typeface="宋体" panose="02010600030101010101" pitchFamily="2" charset="-122"/>
            </a:endParaRPr>
          </a:p>
        </p:txBody>
      </p:sp>
      <p:sp>
        <p:nvSpPr>
          <p:cNvPr id="21" name="object 25"/>
          <p:cNvSpPr/>
          <p:nvPr/>
        </p:nvSpPr>
        <p:spPr>
          <a:xfrm>
            <a:off x="8531997" y="3439954"/>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22" name="object 26"/>
          <p:cNvSpPr txBox="1"/>
          <p:nvPr/>
        </p:nvSpPr>
        <p:spPr>
          <a:xfrm>
            <a:off x="8519297" y="3477292"/>
            <a:ext cx="4337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4,5 </a:t>
            </a:r>
            <a:endParaRPr sz="1600">
              <a:latin typeface="宋体" panose="02010600030101010101" pitchFamily="2" charset="-122"/>
              <a:cs typeface="宋体" panose="02010600030101010101" pitchFamily="2" charset="-122"/>
            </a:endParaRPr>
          </a:p>
        </p:txBody>
      </p:sp>
      <p:sp>
        <p:nvSpPr>
          <p:cNvPr id="35" name="object 39"/>
          <p:cNvSpPr/>
          <p:nvPr/>
        </p:nvSpPr>
        <p:spPr>
          <a:xfrm>
            <a:off x="7808097" y="2677954"/>
            <a:ext cx="76200" cy="228600"/>
          </a:xfrm>
          <a:custGeom>
            <a:avLst/>
            <a:gdLst/>
            <a:ahLst/>
            <a:cxnLst/>
            <a:rect l="l" t="t" r="r" b="b"/>
            <a:pathLst>
              <a:path w="76200" h="228600">
                <a:moveTo>
                  <a:pt x="31750" y="152400"/>
                </a:moveTo>
                <a:lnTo>
                  <a:pt x="0" y="152400"/>
                </a:lnTo>
                <a:lnTo>
                  <a:pt x="38100" y="228600"/>
                </a:lnTo>
                <a:lnTo>
                  <a:pt x="69850" y="165100"/>
                </a:lnTo>
                <a:lnTo>
                  <a:pt x="31750" y="165100"/>
                </a:lnTo>
                <a:lnTo>
                  <a:pt x="31750" y="152400"/>
                </a:lnTo>
                <a:close/>
              </a:path>
              <a:path w="76200" h="228600">
                <a:moveTo>
                  <a:pt x="44450" y="0"/>
                </a:moveTo>
                <a:lnTo>
                  <a:pt x="31750" y="0"/>
                </a:lnTo>
                <a:lnTo>
                  <a:pt x="31750" y="165100"/>
                </a:lnTo>
                <a:lnTo>
                  <a:pt x="44450" y="165100"/>
                </a:lnTo>
                <a:lnTo>
                  <a:pt x="44450" y="0"/>
                </a:lnTo>
                <a:close/>
              </a:path>
              <a:path w="76200" h="228600">
                <a:moveTo>
                  <a:pt x="76200" y="152400"/>
                </a:moveTo>
                <a:lnTo>
                  <a:pt x="44450" y="152400"/>
                </a:lnTo>
                <a:lnTo>
                  <a:pt x="44450" y="165100"/>
                </a:lnTo>
                <a:lnTo>
                  <a:pt x="69850" y="165100"/>
                </a:lnTo>
                <a:lnTo>
                  <a:pt x="76200" y="152400"/>
                </a:lnTo>
                <a:close/>
              </a:path>
            </a:pathLst>
          </a:custGeom>
          <a:solidFill>
            <a:srgbClr val="000000"/>
          </a:solidFill>
        </p:spPr>
        <p:txBody>
          <a:bodyPr wrap="square" lIns="0" tIns="0" rIns="0" bIns="0" rtlCol="0"/>
          <a:lstStyle/>
          <a:p>
            <a:endParaRPr/>
          </a:p>
        </p:txBody>
      </p:sp>
      <p:sp>
        <p:nvSpPr>
          <p:cNvPr id="36" name="object 40"/>
          <p:cNvSpPr/>
          <p:nvPr/>
        </p:nvSpPr>
        <p:spPr>
          <a:xfrm>
            <a:off x="7084197" y="3053620"/>
            <a:ext cx="613410" cy="386715"/>
          </a:xfrm>
          <a:custGeom>
            <a:avLst/>
            <a:gdLst/>
            <a:ahLst/>
            <a:cxnLst/>
            <a:rect l="l" t="t" r="r" b="b"/>
            <a:pathLst>
              <a:path w="613409" h="386714">
                <a:moveTo>
                  <a:pt x="44450" y="313689"/>
                </a:moveTo>
                <a:lnTo>
                  <a:pt x="0" y="386334"/>
                </a:lnTo>
                <a:lnTo>
                  <a:pt x="84836" y="378206"/>
                </a:lnTo>
                <a:lnTo>
                  <a:pt x="72195" y="358013"/>
                </a:lnTo>
                <a:lnTo>
                  <a:pt x="57150" y="358013"/>
                </a:lnTo>
                <a:lnTo>
                  <a:pt x="50419" y="347345"/>
                </a:lnTo>
                <a:lnTo>
                  <a:pt x="61271" y="340562"/>
                </a:lnTo>
                <a:lnTo>
                  <a:pt x="44450" y="313689"/>
                </a:lnTo>
                <a:close/>
              </a:path>
              <a:path w="613409" h="386714">
                <a:moveTo>
                  <a:pt x="61271" y="340562"/>
                </a:moveTo>
                <a:lnTo>
                  <a:pt x="50419" y="347345"/>
                </a:lnTo>
                <a:lnTo>
                  <a:pt x="57150" y="358013"/>
                </a:lnTo>
                <a:lnTo>
                  <a:pt x="67964" y="351253"/>
                </a:lnTo>
                <a:lnTo>
                  <a:pt x="61271" y="340562"/>
                </a:lnTo>
                <a:close/>
              </a:path>
              <a:path w="613409" h="386714">
                <a:moveTo>
                  <a:pt x="67964" y="351253"/>
                </a:moveTo>
                <a:lnTo>
                  <a:pt x="57150" y="358013"/>
                </a:lnTo>
                <a:lnTo>
                  <a:pt x="72195" y="358013"/>
                </a:lnTo>
                <a:lnTo>
                  <a:pt x="67964" y="351253"/>
                </a:lnTo>
                <a:close/>
              </a:path>
              <a:path w="613409" h="386714">
                <a:moveTo>
                  <a:pt x="606171" y="0"/>
                </a:moveTo>
                <a:lnTo>
                  <a:pt x="61271" y="340562"/>
                </a:lnTo>
                <a:lnTo>
                  <a:pt x="67964" y="351253"/>
                </a:lnTo>
                <a:lnTo>
                  <a:pt x="612901" y="10668"/>
                </a:lnTo>
                <a:lnTo>
                  <a:pt x="606171" y="0"/>
                </a:lnTo>
                <a:close/>
              </a:path>
            </a:pathLst>
          </a:custGeom>
          <a:solidFill>
            <a:srgbClr val="000000"/>
          </a:solidFill>
        </p:spPr>
        <p:txBody>
          <a:bodyPr wrap="square" lIns="0" tIns="0" rIns="0" bIns="0" rtlCol="0"/>
          <a:lstStyle/>
          <a:p>
            <a:endParaRPr/>
          </a:p>
        </p:txBody>
      </p:sp>
      <p:sp>
        <p:nvSpPr>
          <p:cNvPr id="37" name="object 41"/>
          <p:cNvSpPr/>
          <p:nvPr/>
        </p:nvSpPr>
        <p:spPr>
          <a:xfrm>
            <a:off x="7995167" y="3053620"/>
            <a:ext cx="613410" cy="386715"/>
          </a:xfrm>
          <a:custGeom>
            <a:avLst/>
            <a:gdLst/>
            <a:ahLst/>
            <a:cxnLst/>
            <a:rect l="l" t="t" r="r" b="b"/>
            <a:pathLst>
              <a:path w="613409" h="386714">
                <a:moveTo>
                  <a:pt x="545028" y="351311"/>
                </a:moveTo>
                <a:lnTo>
                  <a:pt x="528193" y="378206"/>
                </a:lnTo>
                <a:lnTo>
                  <a:pt x="613028" y="386334"/>
                </a:lnTo>
                <a:lnTo>
                  <a:pt x="595699" y="358013"/>
                </a:lnTo>
                <a:lnTo>
                  <a:pt x="555751" y="358013"/>
                </a:lnTo>
                <a:lnTo>
                  <a:pt x="545028" y="351311"/>
                </a:lnTo>
                <a:close/>
              </a:path>
              <a:path w="613409" h="386714">
                <a:moveTo>
                  <a:pt x="551721" y="340619"/>
                </a:moveTo>
                <a:lnTo>
                  <a:pt x="545028" y="351311"/>
                </a:lnTo>
                <a:lnTo>
                  <a:pt x="555751" y="358013"/>
                </a:lnTo>
                <a:lnTo>
                  <a:pt x="562482" y="347345"/>
                </a:lnTo>
                <a:lnTo>
                  <a:pt x="551721" y="340619"/>
                </a:lnTo>
                <a:close/>
              </a:path>
              <a:path w="613409" h="386714">
                <a:moveTo>
                  <a:pt x="568578" y="313689"/>
                </a:moveTo>
                <a:lnTo>
                  <a:pt x="551721" y="340619"/>
                </a:lnTo>
                <a:lnTo>
                  <a:pt x="562482" y="347345"/>
                </a:lnTo>
                <a:lnTo>
                  <a:pt x="555751" y="358013"/>
                </a:lnTo>
                <a:lnTo>
                  <a:pt x="595699" y="358013"/>
                </a:lnTo>
                <a:lnTo>
                  <a:pt x="568578" y="313689"/>
                </a:lnTo>
                <a:close/>
              </a:path>
              <a:path w="613409" h="386714">
                <a:moveTo>
                  <a:pt x="6730" y="0"/>
                </a:moveTo>
                <a:lnTo>
                  <a:pt x="0" y="10668"/>
                </a:lnTo>
                <a:lnTo>
                  <a:pt x="545028" y="351311"/>
                </a:lnTo>
                <a:lnTo>
                  <a:pt x="551721" y="340619"/>
                </a:lnTo>
                <a:lnTo>
                  <a:pt x="6730" y="0"/>
                </a:lnTo>
                <a:close/>
              </a:path>
            </a:pathLst>
          </a:custGeom>
          <a:solidFill>
            <a:srgbClr val="000000"/>
          </a:solidFill>
        </p:spPr>
        <p:txBody>
          <a:bodyPr wrap="square" lIns="0" tIns="0" rIns="0" bIns="0" rtlCol="0"/>
          <a:lstStyle/>
          <a:p>
            <a:endParaRPr/>
          </a:p>
        </p:txBody>
      </p:sp>
      <p:sp>
        <p:nvSpPr>
          <p:cNvPr id="38" name="object 42"/>
          <p:cNvSpPr/>
          <p:nvPr/>
        </p:nvSpPr>
        <p:spPr>
          <a:xfrm>
            <a:off x="6550797" y="3587908"/>
            <a:ext cx="233045" cy="233045"/>
          </a:xfrm>
          <a:custGeom>
            <a:avLst/>
            <a:gdLst/>
            <a:ahLst/>
            <a:cxnLst/>
            <a:rect l="l" t="t" r="r" b="b"/>
            <a:pathLst>
              <a:path w="233045" h="233045">
                <a:moveTo>
                  <a:pt x="26924" y="152273"/>
                </a:moveTo>
                <a:lnTo>
                  <a:pt x="0" y="233045"/>
                </a:lnTo>
                <a:lnTo>
                  <a:pt x="80772" y="206121"/>
                </a:lnTo>
                <a:lnTo>
                  <a:pt x="67310" y="192659"/>
                </a:lnTo>
                <a:lnTo>
                  <a:pt x="49402" y="192659"/>
                </a:lnTo>
                <a:lnTo>
                  <a:pt x="40386" y="183642"/>
                </a:lnTo>
                <a:lnTo>
                  <a:pt x="49342" y="174691"/>
                </a:lnTo>
                <a:lnTo>
                  <a:pt x="26924" y="152273"/>
                </a:lnTo>
                <a:close/>
              </a:path>
              <a:path w="233045" h="233045">
                <a:moveTo>
                  <a:pt x="49342" y="174691"/>
                </a:moveTo>
                <a:lnTo>
                  <a:pt x="40386" y="183642"/>
                </a:lnTo>
                <a:lnTo>
                  <a:pt x="49402" y="192659"/>
                </a:lnTo>
                <a:lnTo>
                  <a:pt x="58353" y="183702"/>
                </a:lnTo>
                <a:lnTo>
                  <a:pt x="49342" y="174691"/>
                </a:lnTo>
                <a:close/>
              </a:path>
              <a:path w="233045" h="233045">
                <a:moveTo>
                  <a:pt x="58353" y="183702"/>
                </a:moveTo>
                <a:lnTo>
                  <a:pt x="49402" y="192659"/>
                </a:lnTo>
                <a:lnTo>
                  <a:pt x="67310" y="192659"/>
                </a:lnTo>
                <a:lnTo>
                  <a:pt x="58353" y="183702"/>
                </a:lnTo>
                <a:close/>
              </a:path>
              <a:path w="233045" h="233045">
                <a:moveTo>
                  <a:pt x="224154" y="0"/>
                </a:moveTo>
                <a:lnTo>
                  <a:pt x="49342" y="174691"/>
                </a:lnTo>
                <a:lnTo>
                  <a:pt x="58353" y="183702"/>
                </a:lnTo>
                <a:lnTo>
                  <a:pt x="233045" y="8890"/>
                </a:lnTo>
                <a:lnTo>
                  <a:pt x="224154" y="0"/>
                </a:lnTo>
                <a:close/>
              </a:path>
            </a:pathLst>
          </a:custGeom>
          <a:solidFill>
            <a:srgbClr val="000000"/>
          </a:solidFill>
        </p:spPr>
        <p:txBody>
          <a:bodyPr wrap="square" lIns="0" tIns="0" rIns="0" bIns="0" rtlCol="0"/>
          <a:lstStyle/>
          <a:p>
            <a:endParaRPr/>
          </a:p>
        </p:txBody>
      </p:sp>
      <p:sp>
        <p:nvSpPr>
          <p:cNvPr id="39" name="object 43"/>
          <p:cNvSpPr/>
          <p:nvPr/>
        </p:nvSpPr>
        <p:spPr>
          <a:xfrm>
            <a:off x="6483360" y="4120800"/>
            <a:ext cx="296545" cy="233679"/>
          </a:xfrm>
          <a:custGeom>
            <a:avLst/>
            <a:gdLst/>
            <a:ahLst/>
            <a:cxnLst/>
            <a:rect l="l" t="t" r="r" b="b"/>
            <a:pathLst>
              <a:path w="296545" h="233679">
                <a:moveTo>
                  <a:pt x="232098" y="191590"/>
                </a:moveTo>
                <a:lnTo>
                  <a:pt x="212598" y="216534"/>
                </a:lnTo>
                <a:lnTo>
                  <a:pt x="296037" y="233552"/>
                </a:lnTo>
                <a:lnTo>
                  <a:pt x="279801" y="199389"/>
                </a:lnTo>
                <a:lnTo>
                  <a:pt x="242062" y="199389"/>
                </a:lnTo>
                <a:lnTo>
                  <a:pt x="232098" y="191590"/>
                </a:lnTo>
                <a:close/>
              </a:path>
              <a:path w="296545" h="233679">
                <a:moveTo>
                  <a:pt x="239951" y="181546"/>
                </a:moveTo>
                <a:lnTo>
                  <a:pt x="232098" y="191590"/>
                </a:lnTo>
                <a:lnTo>
                  <a:pt x="242062" y="199389"/>
                </a:lnTo>
                <a:lnTo>
                  <a:pt x="249936" y="189356"/>
                </a:lnTo>
                <a:lnTo>
                  <a:pt x="239951" y="181546"/>
                </a:lnTo>
                <a:close/>
              </a:path>
              <a:path w="296545" h="233679">
                <a:moveTo>
                  <a:pt x="259461" y="156590"/>
                </a:moveTo>
                <a:lnTo>
                  <a:pt x="239951" y="181546"/>
                </a:lnTo>
                <a:lnTo>
                  <a:pt x="249936" y="189356"/>
                </a:lnTo>
                <a:lnTo>
                  <a:pt x="242062" y="199389"/>
                </a:lnTo>
                <a:lnTo>
                  <a:pt x="279801" y="199389"/>
                </a:lnTo>
                <a:lnTo>
                  <a:pt x="259461" y="156590"/>
                </a:lnTo>
                <a:close/>
              </a:path>
              <a:path w="296545" h="233679">
                <a:moveTo>
                  <a:pt x="7874" y="0"/>
                </a:moveTo>
                <a:lnTo>
                  <a:pt x="0" y="9905"/>
                </a:lnTo>
                <a:lnTo>
                  <a:pt x="232098" y="191590"/>
                </a:lnTo>
                <a:lnTo>
                  <a:pt x="239951" y="181546"/>
                </a:lnTo>
                <a:lnTo>
                  <a:pt x="7874" y="0"/>
                </a:lnTo>
                <a:close/>
              </a:path>
            </a:pathLst>
          </a:custGeom>
          <a:solidFill>
            <a:srgbClr val="000000"/>
          </a:solidFill>
        </p:spPr>
        <p:txBody>
          <a:bodyPr wrap="square" lIns="0" tIns="0" rIns="0" bIns="0" rtlCol="0"/>
          <a:lstStyle/>
          <a:p>
            <a:endParaRPr/>
          </a:p>
        </p:txBody>
      </p:sp>
      <p:sp>
        <p:nvSpPr>
          <p:cNvPr id="40" name="object 44"/>
          <p:cNvSpPr/>
          <p:nvPr/>
        </p:nvSpPr>
        <p:spPr>
          <a:xfrm>
            <a:off x="7084197" y="4120674"/>
            <a:ext cx="308610" cy="233679"/>
          </a:xfrm>
          <a:custGeom>
            <a:avLst/>
            <a:gdLst/>
            <a:ahLst/>
            <a:cxnLst/>
            <a:rect l="l" t="t" r="r" b="b"/>
            <a:pathLst>
              <a:path w="308610" h="233679">
                <a:moveTo>
                  <a:pt x="38100" y="157479"/>
                </a:moveTo>
                <a:lnTo>
                  <a:pt x="0" y="233679"/>
                </a:lnTo>
                <a:lnTo>
                  <a:pt x="83820" y="218439"/>
                </a:lnTo>
                <a:lnTo>
                  <a:pt x="70485" y="200659"/>
                </a:lnTo>
                <a:lnTo>
                  <a:pt x="54610" y="200659"/>
                </a:lnTo>
                <a:lnTo>
                  <a:pt x="46989" y="190499"/>
                </a:lnTo>
                <a:lnTo>
                  <a:pt x="57150" y="182879"/>
                </a:lnTo>
                <a:lnTo>
                  <a:pt x="38100" y="157479"/>
                </a:lnTo>
                <a:close/>
              </a:path>
              <a:path w="308610" h="233679">
                <a:moveTo>
                  <a:pt x="57150" y="182879"/>
                </a:moveTo>
                <a:lnTo>
                  <a:pt x="46989" y="190499"/>
                </a:lnTo>
                <a:lnTo>
                  <a:pt x="54610" y="200659"/>
                </a:lnTo>
                <a:lnTo>
                  <a:pt x="64770" y="193039"/>
                </a:lnTo>
                <a:lnTo>
                  <a:pt x="57150" y="182879"/>
                </a:lnTo>
                <a:close/>
              </a:path>
              <a:path w="308610" h="233679">
                <a:moveTo>
                  <a:pt x="64770" y="193039"/>
                </a:moveTo>
                <a:lnTo>
                  <a:pt x="54610" y="200659"/>
                </a:lnTo>
                <a:lnTo>
                  <a:pt x="70485" y="200659"/>
                </a:lnTo>
                <a:lnTo>
                  <a:pt x="64770" y="193039"/>
                </a:lnTo>
                <a:close/>
              </a:path>
              <a:path w="308610" h="233679">
                <a:moveTo>
                  <a:pt x="300989" y="0"/>
                </a:moveTo>
                <a:lnTo>
                  <a:pt x="57150" y="182879"/>
                </a:lnTo>
                <a:lnTo>
                  <a:pt x="64770" y="193039"/>
                </a:lnTo>
                <a:lnTo>
                  <a:pt x="308610" y="10159"/>
                </a:lnTo>
                <a:lnTo>
                  <a:pt x="300989" y="0"/>
                </a:lnTo>
                <a:close/>
              </a:path>
            </a:pathLst>
          </a:custGeom>
          <a:solidFill>
            <a:srgbClr val="000000"/>
          </a:solidFill>
        </p:spPr>
        <p:txBody>
          <a:bodyPr wrap="square" lIns="0" tIns="0" rIns="0" bIns="0" rtlCol="0"/>
          <a:lstStyle/>
          <a:p>
            <a:endParaRPr/>
          </a:p>
        </p:txBody>
      </p:sp>
      <p:sp>
        <p:nvSpPr>
          <p:cNvPr id="41" name="object 45"/>
          <p:cNvSpPr/>
          <p:nvPr/>
        </p:nvSpPr>
        <p:spPr>
          <a:xfrm>
            <a:off x="7079751" y="3587908"/>
            <a:ext cx="233045" cy="233045"/>
          </a:xfrm>
          <a:custGeom>
            <a:avLst/>
            <a:gdLst/>
            <a:ahLst/>
            <a:cxnLst/>
            <a:rect l="l" t="t" r="r" b="b"/>
            <a:pathLst>
              <a:path w="233045" h="233045">
                <a:moveTo>
                  <a:pt x="174691" y="183702"/>
                </a:moveTo>
                <a:lnTo>
                  <a:pt x="152273" y="206121"/>
                </a:lnTo>
                <a:lnTo>
                  <a:pt x="233045" y="233045"/>
                </a:lnTo>
                <a:lnTo>
                  <a:pt x="219583" y="192659"/>
                </a:lnTo>
                <a:lnTo>
                  <a:pt x="183642" y="192659"/>
                </a:lnTo>
                <a:lnTo>
                  <a:pt x="174691" y="183702"/>
                </a:lnTo>
                <a:close/>
              </a:path>
              <a:path w="233045" h="233045">
                <a:moveTo>
                  <a:pt x="183702" y="174691"/>
                </a:moveTo>
                <a:lnTo>
                  <a:pt x="174691" y="183702"/>
                </a:lnTo>
                <a:lnTo>
                  <a:pt x="183642" y="192659"/>
                </a:lnTo>
                <a:lnTo>
                  <a:pt x="192659" y="183642"/>
                </a:lnTo>
                <a:lnTo>
                  <a:pt x="183702" y="174691"/>
                </a:lnTo>
                <a:close/>
              </a:path>
              <a:path w="233045" h="233045">
                <a:moveTo>
                  <a:pt x="206121" y="152273"/>
                </a:moveTo>
                <a:lnTo>
                  <a:pt x="183702" y="174691"/>
                </a:lnTo>
                <a:lnTo>
                  <a:pt x="192659" y="183642"/>
                </a:lnTo>
                <a:lnTo>
                  <a:pt x="183642" y="192659"/>
                </a:lnTo>
                <a:lnTo>
                  <a:pt x="219583" y="192659"/>
                </a:lnTo>
                <a:lnTo>
                  <a:pt x="206121" y="152273"/>
                </a:lnTo>
                <a:close/>
              </a:path>
              <a:path w="233045" h="233045">
                <a:moveTo>
                  <a:pt x="8890" y="0"/>
                </a:moveTo>
                <a:lnTo>
                  <a:pt x="0" y="8890"/>
                </a:lnTo>
                <a:lnTo>
                  <a:pt x="174691" y="183702"/>
                </a:lnTo>
                <a:lnTo>
                  <a:pt x="183702" y="174691"/>
                </a:lnTo>
                <a:lnTo>
                  <a:pt x="8890" y="0"/>
                </a:lnTo>
                <a:close/>
              </a:path>
            </a:pathLst>
          </a:custGeom>
          <a:solidFill>
            <a:srgbClr val="000000"/>
          </a:solidFill>
        </p:spPr>
        <p:txBody>
          <a:bodyPr wrap="square" lIns="0" tIns="0" rIns="0" bIns="0" rtlCol="0"/>
          <a:lstStyle/>
          <a:p>
            <a:endParaRPr/>
          </a:p>
        </p:txBody>
      </p:sp>
      <p:sp>
        <p:nvSpPr>
          <p:cNvPr id="42" name="object 46"/>
          <p:cNvSpPr/>
          <p:nvPr/>
        </p:nvSpPr>
        <p:spPr>
          <a:xfrm>
            <a:off x="7093341" y="4501546"/>
            <a:ext cx="676910" cy="462915"/>
          </a:xfrm>
          <a:custGeom>
            <a:avLst/>
            <a:gdLst/>
            <a:ahLst/>
            <a:cxnLst/>
            <a:rect l="l" t="t" r="r" b="b"/>
            <a:pathLst>
              <a:path w="676909" h="462914">
                <a:moveTo>
                  <a:pt x="610059" y="424819"/>
                </a:moveTo>
                <a:lnTo>
                  <a:pt x="592201" y="451103"/>
                </a:lnTo>
                <a:lnTo>
                  <a:pt x="676655" y="462406"/>
                </a:lnTo>
                <a:lnTo>
                  <a:pt x="659566" y="431926"/>
                </a:lnTo>
                <a:lnTo>
                  <a:pt x="620522" y="431926"/>
                </a:lnTo>
                <a:lnTo>
                  <a:pt x="610059" y="424819"/>
                </a:lnTo>
                <a:close/>
              </a:path>
              <a:path w="676909" h="462914">
                <a:moveTo>
                  <a:pt x="617146" y="414388"/>
                </a:moveTo>
                <a:lnTo>
                  <a:pt x="610059" y="424819"/>
                </a:lnTo>
                <a:lnTo>
                  <a:pt x="620522" y="431926"/>
                </a:lnTo>
                <a:lnTo>
                  <a:pt x="627633" y="421512"/>
                </a:lnTo>
                <a:lnTo>
                  <a:pt x="617146" y="414388"/>
                </a:lnTo>
                <a:close/>
              </a:path>
              <a:path w="676909" h="462914">
                <a:moveTo>
                  <a:pt x="635000" y="388111"/>
                </a:moveTo>
                <a:lnTo>
                  <a:pt x="617146" y="414388"/>
                </a:lnTo>
                <a:lnTo>
                  <a:pt x="627633" y="421512"/>
                </a:lnTo>
                <a:lnTo>
                  <a:pt x="620522" y="431926"/>
                </a:lnTo>
                <a:lnTo>
                  <a:pt x="659566" y="431926"/>
                </a:lnTo>
                <a:lnTo>
                  <a:pt x="635000" y="388111"/>
                </a:lnTo>
                <a:close/>
              </a:path>
              <a:path w="676909" h="462914">
                <a:moveTo>
                  <a:pt x="7111" y="0"/>
                </a:moveTo>
                <a:lnTo>
                  <a:pt x="0" y="10413"/>
                </a:lnTo>
                <a:lnTo>
                  <a:pt x="610059" y="424819"/>
                </a:lnTo>
                <a:lnTo>
                  <a:pt x="617146" y="414388"/>
                </a:lnTo>
                <a:lnTo>
                  <a:pt x="7111" y="0"/>
                </a:lnTo>
                <a:close/>
              </a:path>
            </a:pathLst>
          </a:custGeom>
          <a:solidFill>
            <a:srgbClr val="000000"/>
          </a:solidFill>
        </p:spPr>
        <p:txBody>
          <a:bodyPr wrap="square" lIns="0" tIns="0" rIns="0" bIns="0" rtlCol="0"/>
          <a:lstStyle/>
          <a:p>
            <a:endParaRPr/>
          </a:p>
        </p:txBody>
      </p:sp>
      <p:sp>
        <p:nvSpPr>
          <p:cNvPr id="43" name="object 47"/>
          <p:cNvSpPr/>
          <p:nvPr/>
        </p:nvSpPr>
        <p:spPr>
          <a:xfrm>
            <a:off x="7998597" y="3741706"/>
            <a:ext cx="615315" cy="1146175"/>
          </a:xfrm>
          <a:custGeom>
            <a:avLst/>
            <a:gdLst/>
            <a:ahLst/>
            <a:cxnLst/>
            <a:rect l="l" t="t" r="r" b="b"/>
            <a:pathLst>
              <a:path w="615315" h="1146175">
                <a:moveTo>
                  <a:pt x="2285" y="1060831"/>
                </a:moveTo>
                <a:lnTo>
                  <a:pt x="0" y="1146048"/>
                </a:lnTo>
                <a:lnTo>
                  <a:pt x="69469" y="1096772"/>
                </a:lnTo>
                <a:lnTo>
                  <a:pt x="62347" y="1092962"/>
                </a:lnTo>
                <a:lnTo>
                  <a:pt x="35432" y="1092962"/>
                </a:lnTo>
                <a:lnTo>
                  <a:pt x="24256" y="1086993"/>
                </a:lnTo>
                <a:lnTo>
                  <a:pt x="30235" y="1075783"/>
                </a:lnTo>
                <a:lnTo>
                  <a:pt x="2285" y="1060831"/>
                </a:lnTo>
                <a:close/>
              </a:path>
              <a:path w="615315" h="1146175">
                <a:moveTo>
                  <a:pt x="30235" y="1075783"/>
                </a:moveTo>
                <a:lnTo>
                  <a:pt x="24256" y="1086993"/>
                </a:lnTo>
                <a:lnTo>
                  <a:pt x="35432" y="1092962"/>
                </a:lnTo>
                <a:lnTo>
                  <a:pt x="41408" y="1081760"/>
                </a:lnTo>
                <a:lnTo>
                  <a:pt x="30235" y="1075783"/>
                </a:lnTo>
                <a:close/>
              </a:path>
              <a:path w="615315" h="1146175">
                <a:moveTo>
                  <a:pt x="41408" y="1081760"/>
                </a:moveTo>
                <a:lnTo>
                  <a:pt x="35432" y="1092962"/>
                </a:lnTo>
                <a:lnTo>
                  <a:pt x="62347" y="1092962"/>
                </a:lnTo>
                <a:lnTo>
                  <a:pt x="41408" y="1081760"/>
                </a:lnTo>
                <a:close/>
              </a:path>
              <a:path w="615315" h="1146175">
                <a:moveTo>
                  <a:pt x="604011" y="0"/>
                </a:moveTo>
                <a:lnTo>
                  <a:pt x="30235" y="1075783"/>
                </a:lnTo>
                <a:lnTo>
                  <a:pt x="41408" y="1081760"/>
                </a:lnTo>
                <a:lnTo>
                  <a:pt x="615188" y="6096"/>
                </a:lnTo>
                <a:lnTo>
                  <a:pt x="604011" y="0"/>
                </a:lnTo>
                <a:close/>
              </a:path>
            </a:pathLst>
          </a:custGeom>
          <a:solidFill>
            <a:srgbClr val="000000"/>
          </a:solidFill>
        </p:spPr>
        <p:txBody>
          <a:bodyPr wrap="square" lIns="0" tIns="0" rIns="0" bIns="0" rtlCol="0"/>
          <a:lstStyle/>
          <a:p>
            <a:endParaRPr/>
          </a:p>
        </p:txBody>
      </p:sp>
      <p:sp>
        <p:nvSpPr>
          <p:cNvPr id="44" name="object 48"/>
          <p:cNvSpPr/>
          <p:nvPr/>
        </p:nvSpPr>
        <p:spPr>
          <a:xfrm>
            <a:off x="7998597" y="2520220"/>
            <a:ext cx="1303655" cy="2532380"/>
          </a:xfrm>
          <a:custGeom>
            <a:avLst/>
            <a:gdLst/>
            <a:ahLst/>
            <a:cxnLst/>
            <a:rect l="l" t="t" r="r" b="b"/>
            <a:pathLst>
              <a:path w="1303654" h="2532379">
                <a:moveTo>
                  <a:pt x="76200" y="2513584"/>
                </a:moveTo>
                <a:lnTo>
                  <a:pt x="76200" y="2526284"/>
                </a:lnTo>
                <a:lnTo>
                  <a:pt x="86741" y="2526411"/>
                </a:lnTo>
                <a:lnTo>
                  <a:pt x="209423" y="2531110"/>
                </a:lnTo>
                <a:lnTo>
                  <a:pt x="253365" y="2531872"/>
                </a:lnTo>
                <a:lnTo>
                  <a:pt x="297942" y="2531618"/>
                </a:lnTo>
                <a:lnTo>
                  <a:pt x="319785" y="2530983"/>
                </a:lnTo>
                <a:lnTo>
                  <a:pt x="341249" y="2529967"/>
                </a:lnTo>
                <a:lnTo>
                  <a:pt x="362076" y="2528316"/>
                </a:lnTo>
                <a:lnTo>
                  <a:pt x="381761" y="2526284"/>
                </a:lnTo>
                <a:lnTo>
                  <a:pt x="445491" y="2519172"/>
                </a:lnTo>
                <a:lnTo>
                  <a:pt x="253238" y="2519172"/>
                </a:lnTo>
                <a:lnTo>
                  <a:pt x="209676" y="2518410"/>
                </a:lnTo>
                <a:lnTo>
                  <a:pt x="87122" y="2513711"/>
                </a:lnTo>
                <a:lnTo>
                  <a:pt x="76200" y="2513584"/>
                </a:lnTo>
                <a:close/>
              </a:path>
              <a:path w="1303654" h="2532379">
                <a:moveTo>
                  <a:pt x="72708" y="29208"/>
                </a:moveTo>
                <a:lnTo>
                  <a:pt x="67744" y="40918"/>
                </a:lnTo>
                <a:lnTo>
                  <a:pt x="210311" y="101981"/>
                </a:lnTo>
                <a:lnTo>
                  <a:pt x="262508" y="124968"/>
                </a:lnTo>
                <a:lnTo>
                  <a:pt x="364490" y="171069"/>
                </a:lnTo>
                <a:lnTo>
                  <a:pt x="414020" y="194437"/>
                </a:lnTo>
                <a:lnTo>
                  <a:pt x="462533" y="218059"/>
                </a:lnTo>
                <a:lnTo>
                  <a:pt x="509650" y="241935"/>
                </a:lnTo>
                <a:lnTo>
                  <a:pt x="555498" y="265938"/>
                </a:lnTo>
                <a:lnTo>
                  <a:pt x="599694" y="290449"/>
                </a:lnTo>
                <a:lnTo>
                  <a:pt x="642239" y="315213"/>
                </a:lnTo>
                <a:lnTo>
                  <a:pt x="683005" y="340233"/>
                </a:lnTo>
                <a:lnTo>
                  <a:pt x="721741" y="365633"/>
                </a:lnTo>
                <a:lnTo>
                  <a:pt x="758317" y="391541"/>
                </a:lnTo>
                <a:lnTo>
                  <a:pt x="792860" y="417575"/>
                </a:lnTo>
                <a:lnTo>
                  <a:pt x="825500" y="443230"/>
                </a:lnTo>
                <a:lnTo>
                  <a:pt x="856233" y="469011"/>
                </a:lnTo>
                <a:lnTo>
                  <a:pt x="885317" y="494792"/>
                </a:lnTo>
                <a:lnTo>
                  <a:pt x="938402" y="546608"/>
                </a:lnTo>
                <a:lnTo>
                  <a:pt x="985774" y="600075"/>
                </a:lnTo>
                <a:lnTo>
                  <a:pt x="1028573" y="655828"/>
                </a:lnTo>
                <a:lnTo>
                  <a:pt x="1067434" y="714883"/>
                </a:lnTo>
                <a:lnTo>
                  <a:pt x="1103376" y="778001"/>
                </a:lnTo>
                <a:lnTo>
                  <a:pt x="1137284" y="846328"/>
                </a:lnTo>
                <a:lnTo>
                  <a:pt x="1153668" y="882904"/>
                </a:lnTo>
                <a:lnTo>
                  <a:pt x="1169797" y="921385"/>
                </a:lnTo>
                <a:lnTo>
                  <a:pt x="1185291" y="961389"/>
                </a:lnTo>
                <a:lnTo>
                  <a:pt x="1200150" y="1002919"/>
                </a:lnTo>
                <a:lnTo>
                  <a:pt x="1214247" y="1045591"/>
                </a:lnTo>
                <a:lnTo>
                  <a:pt x="1227581" y="1089152"/>
                </a:lnTo>
                <a:lnTo>
                  <a:pt x="1239901" y="1133602"/>
                </a:lnTo>
                <a:lnTo>
                  <a:pt x="1251203" y="1178433"/>
                </a:lnTo>
                <a:lnTo>
                  <a:pt x="1261236" y="1223645"/>
                </a:lnTo>
                <a:lnTo>
                  <a:pt x="1270000" y="1268857"/>
                </a:lnTo>
                <a:lnTo>
                  <a:pt x="1277366" y="1313942"/>
                </a:lnTo>
                <a:lnTo>
                  <a:pt x="1283080" y="1358773"/>
                </a:lnTo>
                <a:lnTo>
                  <a:pt x="1287399" y="1402842"/>
                </a:lnTo>
                <a:lnTo>
                  <a:pt x="1289811" y="1446149"/>
                </a:lnTo>
                <a:lnTo>
                  <a:pt x="1290447" y="1488313"/>
                </a:lnTo>
                <a:lnTo>
                  <a:pt x="1289050" y="1529207"/>
                </a:lnTo>
                <a:lnTo>
                  <a:pt x="1285621" y="1569466"/>
                </a:lnTo>
                <a:lnTo>
                  <a:pt x="1279778" y="1610360"/>
                </a:lnTo>
                <a:lnTo>
                  <a:pt x="1272158" y="1651508"/>
                </a:lnTo>
                <a:lnTo>
                  <a:pt x="1262506" y="1692783"/>
                </a:lnTo>
                <a:lnTo>
                  <a:pt x="1251077" y="1734058"/>
                </a:lnTo>
                <a:lnTo>
                  <a:pt x="1238377" y="1775079"/>
                </a:lnTo>
                <a:lnTo>
                  <a:pt x="1224026" y="1815719"/>
                </a:lnTo>
                <a:lnTo>
                  <a:pt x="1208531" y="1855724"/>
                </a:lnTo>
                <a:lnTo>
                  <a:pt x="1192022" y="1895094"/>
                </a:lnTo>
                <a:lnTo>
                  <a:pt x="1174623" y="1933448"/>
                </a:lnTo>
                <a:lnTo>
                  <a:pt x="1156589" y="1970786"/>
                </a:lnTo>
                <a:lnTo>
                  <a:pt x="1137920" y="2006854"/>
                </a:lnTo>
                <a:lnTo>
                  <a:pt x="1118997" y="2041525"/>
                </a:lnTo>
                <a:lnTo>
                  <a:pt x="1099820" y="2074672"/>
                </a:lnTo>
                <a:lnTo>
                  <a:pt x="1061466" y="2135505"/>
                </a:lnTo>
                <a:lnTo>
                  <a:pt x="1020952" y="2189353"/>
                </a:lnTo>
                <a:lnTo>
                  <a:pt x="975995" y="2237486"/>
                </a:lnTo>
                <a:lnTo>
                  <a:pt x="927607" y="2280793"/>
                </a:lnTo>
                <a:lnTo>
                  <a:pt x="877316" y="2319655"/>
                </a:lnTo>
                <a:lnTo>
                  <a:pt x="826389" y="2354326"/>
                </a:lnTo>
                <a:lnTo>
                  <a:pt x="775970" y="2385314"/>
                </a:lnTo>
                <a:lnTo>
                  <a:pt x="727709" y="2413254"/>
                </a:lnTo>
                <a:lnTo>
                  <a:pt x="682751" y="2438273"/>
                </a:lnTo>
                <a:lnTo>
                  <a:pt x="641350" y="2458974"/>
                </a:lnTo>
                <a:lnTo>
                  <a:pt x="602106" y="2474722"/>
                </a:lnTo>
                <a:lnTo>
                  <a:pt x="564133" y="2486279"/>
                </a:lnTo>
                <a:lnTo>
                  <a:pt x="509143" y="2497963"/>
                </a:lnTo>
                <a:lnTo>
                  <a:pt x="454659" y="2505329"/>
                </a:lnTo>
                <a:lnTo>
                  <a:pt x="380365" y="2513711"/>
                </a:lnTo>
                <a:lnTo>
                  <a:pt x="340359" y="2517267"/>
                </a:lnTo>
                <a:lnTo>
                  <a:pt x="297433" y="2518918"/>
                </a:lnTo>
                <a:lnTo>
                  <a:pt x="253238" y="2519172"/>
                </a:lnTo>
                <a:lnTo>
                  <a:pt x="445491" y="2519172"/>
                </a:lnTo>
                <a:lnTo>
                  <a:pt x="492886" y="2513330"/>
                </a:lnTo>
                <a:lnTo>
                  <a:pt x="548767" y="2503170"/>
                </a:lnTo>
                <a:lnTo>
                  <a:pt x="586867" y="2493010"/>
                </a:lnTo>
                <a:lnTo>
                  <a:pt x="626491" y="2479167"/>
                </a:lnTo>
                <a:lnTo>
                  <a:pt x="667639" y="2460498"/>
                </a:lnTo>
                <a:lnTo>
                  <a:pt x="734059" y="2424176"/>
                </a:lnTo>
                <a:lnTo>
                  <a:pt x="782574" y="2396236"/>
                </a:lnTo>
                <a:lnTo>
                  <a:pt x="833374" y="2364867"/>
                </a:lnTo>
                <a:lnTo>
                  <a:pt x="884935" y="2329815"/>
                </a:lnTo>
                <a:lnTo>
                  <a:pt x="935863" y="2290445"/>
                </a:lnTo>
                <a:lnTo>
                  <a:pt x="985139" y="2246376"/>
                </a:lnTo>
                <a:lnTo>
                  <a:pt x="1030985" y="2197227"/>
                </a:lnTo>
                <a:lnTo>
                  <a:pt x="1072133" y="2142363"/>
                </a:lnTo>
                <a:lnTo>
                  <a:pt x="1110869" y="2081022"/>
                </a:lnTo>
                <a:lnTo>
                  <a:pt x="1130173" y="2047621"/>
                </a:lnTo>
                <a:lnTo>
                  <a:pt x="1149223" y="2012696"/>
                </a:lnTo>
                <a:lnTo>
                  <a:pt x="1168146" y="1976247"/>
                </a:lnTo>
                <a:lnTo>
                  <a:pt x="1186306" y="1938655"/>
                </a:lnTo>
                <a:lnTo>
                  <a:pt x="1203705" y="1899920"/>
                </a:lnTo>
                <a:lnTo>
                  <a:pt x="1220343" y="1860296"/>
                </a:lnTo>
                <a:lnTo>
                  <a:pt x="1235964" y="1819910"/>
                </a:lnTo>
                <a:lnTo>
                  <a:pt x="1250442" y="1778762"/>
                </a:lnTo>
                <a:lnTo>
                  <a:pt x="1263396" y="1737487"/>
                </a:lnTo>
                <a:lnTo>
                  <a:pt x="1274826" y="1695704"/>
                </a:lnTo>
                <a:lnTo>
                  <a:pt x="1284604" y="1653921"/>
                </a:lnTo>
                <a:lnTo>
                  <a:pt x="1292352" y="1612138"/>
                </a:lnTo>
                <a:lnTo>
                  <a:pt x="1298194" y="1570736"/>
                </a:lnTo>
                <a:lnTo>
                  <a:pt x="1301750" y="1529588"/>
                </a:lnTo>
                <a:lnTo>
                  <a:pt x="1303147" y="1488186"/>
                </a:lnTo>
                <a:lnTo>
                  <a:pt x="1302511" y="1445387"/>
                </a:lnTo>
                <a:lnTo>
                  <a:pt x="1300099" y="1401572"/>
                </a:lnTo>
                <a:lnTo>
                  <a:pt x="1295780" y="1357122"/>
                </a:lnTo>
                <a:lnTo>
                  <a:pt x="1289939" y="1311910"/>
                </a:lnTo>
                <a:lnTo>
                  <a:pt x="1282446" y="1266571"/>
                </a:lnTo>
                <a:lnTo>
                  <a:pt x="1273682" y="1220851"/>
                </a:lnTo>
                <a:lnTo>
                  <a:pt x="1263523" y="1175385"/>
                </a:lnTo>
                <a:lnTo>
                  <a:pt x="1252093" y="1130173"/>
                </a:lnTo>
                <a:lnTo>
                  <a:pt x="1239647" y="1085469"/>
                </a:lnTo>
                <a:lnTo>
                  <a:pt x="1226311" y="1041654"/>
                </a:lnTo>
                <a:lnTo>
                  <a:pt x="1212088" y="998601"/>
                </a:lnTo>
                <a:lnTo>
                  <a:pt x="1197102" y="956818"/>
                </a:lnTo>
                <a:lnTo>
                  <a:pt x="1181480" y="916432"/>
                </a:lnTo>
                <a:lnTo>
                  <a:pt x="1165352" y="877697"/>
                </a:lnTo>
                <a:lnTo>
                  <a:pt x="1148715" y="840867"/>
                </a:lnTo>
                <a:lnTo>
                  <a:pt x="1131824" y="805688"/>
                </a:lnTo>
                <a:lnTo>
                  <a:pt x="1096645" y="739394"/>
                </a:lnTo>
                <a:lnTo>
                  <a:pt x="1058926" y="677672"/>
                </a:lnTo>
                <a:lnTo>
                  <a:pt x="1017651" y="619633"/>
                </a:lnTo>
                <a:lnTo>
                  <a:pt x="972057" y="564514"/>
                </a:lnTo>
                <a:lnTo>
                  <a:pt x="921257" y="511301"/>
                </a:lnTo>
                <a:lnTo>
                  <a:pt x="864361" y="459232"/>
                </a:lnTo>
                <a:lnTo>
                  <a:pt x="833374" y="433324"/>
                </a:lnTo>
                <a:lnTo>
                  <a:pt x="800480" y="407416"/>
                </a:lnTo>
                <a:lnTo>
                  <a:pt x="765682" y="381126"/>
                </a:lnTo>
                <a:lnTo>
                  <a:pt x="728726" y="355092"/>
                </a:lnTo>
                <a:lnTo>
                  <a:pt x="689609" y="329438"/>
                </a:lnTo>
                <a:lnTo>
                  <a:pt x="648589" y="304164"/>
                </a:lnTo>
                <a:lnTo>
                  <a:pt x="605790" y="279273"/>
                </a:lnTo>
                <a:lnTo>
                  <a:pt x="561467" y="254762"/>
                </a:lnTo>
                <a:lnTo>
                  <a:pt x="515493" y="230632"/>
                </a:lnTo>
                <a:lnTo>
                  <a:pt x="468122" y="206629"/>
                </a:lnTo>
                <a:lnTo>
                  <a:pt x="419480" y="183007"/>
                </a:lnTo>
                <a:lnTo>
                  <a:pt x="369824" y="159512"/>
                </a:lnTo>
                <a:lnTo>
                  <a:pt x="267589" y="113284"/>
                </a:lnTo>
                <a:lnTo>
                  <a:pt x="109474" y="44704"/>
                </a:lnTo>
                <a:lnTo>
                  <a:pt x="72708" y="29208"/>
                </a:lnTo>
                <a:close/>
              </a:path>
              <a:path w="1303654" h="2532379">
                <a:moveTo>
                  <a:pt x="85090" y="0"/>
                </a:moveTo>
                <a:lnTo>
                  <a:pt x="0" y="5334"/>
                </a:lnTo>
                <a:lnTo>
                  <a:pt x="55372" y="70104"/>
                </a:lnTo>
                <a:lnTo>
                  <a:pt x="67744" y="40918"/>
                </a:lnTo>
                <a:lnTo>
                  <a:pt x="56006" y="35941"/>
                </a:lnTo>
                <a:lnTo>
                  <a:pt x="60959" y="24257"/>
                </a:lnTo>
                <a:lnTo>
                  <a:pt x="74807" y="24257"/>
                </a:lnTo>
                <a:lnTo>
                  <a:pt x="85090" y="0"/>
                </a:lnTo>
                <a:close/>
              </a:path>
              <a:path w="1303654" h="2532379">
                <a:moveTo>
                  <a:pt x="60959" y="24257"/>
                </a:moveTo>
                <a:lnTo>
                  <a:pt x="56006" y="35941"/>
                </a:lnTo>
                <a:lnTo>
                  <a:pt x="67744" y="40918"/>
                </a:lnTo>
                <a:lnTo>
                  <a:pt x="72708" y="29208"/>
                </a:lnTo>
                <a:lnTo>
                  <a:pt x="60959" y="24257"/>
                </a:lnTo>
                <a:close/>
              </a:path>
              <a:path w="1303654" h="2532379">
                <a:moveTo>
                  <a:pt x="74807" y="24257"/>
                </a:moveTo>
                <a:lnTo>
                  <a:pt x="60959" y="24257"/>
                </a:lnTo>
                <a:lnTo>
                  <a:pt x="72708" y="29208"/>
                </a:lnTo>
                <a:lnTo>
                  <a:pt x="74807" y="24257"/>
                </a:lnTo>
                <a:close/>
              </a:path>
            </a:pathLst>
          </a:custGeom>
          <a:solidFill>
            <a:srgbClr val="000000"/>
          </a:solidFill>
        </p:spPr>
        <p:txBody>
          <a:bodyPr wrap="square" lIns="0" tIns="0" rIns="0" bIns="0" rtlCol="0"/>
          <a:lstStyle/>
          <a:p>
            <a:endParaRPr/>
          </a:p>
        </p:txBody>
      </p:sp>
      <p:sp>
        <p:nvSpPr>
          <p:cNvPr id="45" name="object 49"/>
          <p:cNvSpPr/>
          <p:nvPr/>
        </p:nvSpPr>
        <p:spPr>
          <a:xfrm>
            <a:off x="6053845" y="2519711"/>
            <a:ext cx="1642745" cy="2905125"/>
          </a:xfrm>
          <a:custGeom>
            <a:avLst/>
            <a:gdLst/>
            <a:ahLst/>
            <a:cxnLst/>
            <a:rect l="l" t="t" r="r" b="b"/>
            <a:pathLst>
              <a:path w="1642745" h="2905125">
                <a:moveTo>
                  <a:pt x="1568119" y="2875545"/>
                </a:moveTo>
                <a:lnTo>
                  <a:pt x="1554861" y="2904616"/>
                </a:lnTo>
                <a:lnTo>
                  <a:pt x="1639951" y="2901441"/>
                </a:lnTo>
                <a:lnTo>
                  <a:pt x="1623325" y="2880867"/>
                </a:lnTo>
                <a:lnTo>
                  <a:pt x="1579499" y="2880867"/>
                </a:lnTo>
                <a:lnTo>
                  <a:pt x="1568119" y="2875545"/>
                </a:lnTo>
                <a:close/>
              </a:path>
              <a:path w="1642745" h="2905125">
                <a:moveTo>
                  <a:pt x="1573361" y="2864050"/>
                </a:moveTo>
                <a:lnTo>
                  <a:pt x="1568119" y="2875545"/>
                </a:lnTo>
                <a:lnTo>
                  <a:pt x="1579499" y="2880867"/>
                </a:lnTo>
                <a:lnTo>
                  <a:pt x="1584833" y="2869438"/>
                </a:lnTo>
                <a:lnTo>
                  <a:pt x="1573361" y="2864050"/>
                </a:lnTo>
                <a:close/>
              </a:path>
              <a:path w="1642745" h="2905125">
                <a:moveTo>
                  <a:pt x="1586484" y="2835275"/>
                </a:moveTo>
                <a:lnTo>
                  <a:pt x="1573361" y="2864050"/>
                </a:lnTo>
                <a:lnTo>
                  <a:pt x="1584833" y="2869438"/>
                </a:lnTo>
                <a:lnTo>
                  <a:pt x="1579499" y="2880867"/>
                </a:lnTo>
                <a:lnTo>
                  <a:pt x="1623325" y="2880867"/>
                </a:lnTo>
                <a:lnTo>
                  <a:pt x="1586484" y="2835275"/>
                </a:lnTo>
                <a:close/>
              </a:path>
              <a:path w="1642745" h="2905125">
                <a:moveTo>
                  <a:pt x="1637537" y="0"/>
                </a:moveTo>
                <a:lnTo>
                  <a:pt x="1349628" y="120395"/>
                </a:lnTo>
                <a:lnTo>
                  <a:pt x="1215009" y="178815"/>
                </a:lnTo>
                <a:lnTo>
                  <a:pt x="1172464" y="197865"/>
                </a:lnTo>
                <a:lnTo>
                  <a:pt x="1091691" y="234950"/>
                </a:lnTo>
                <a:lnTo>
                  <a:pt x="1053718" y="252983"/>
                </a:lnTo>
                <a:lnTo>
                  <a:pt x="1017524" y="270763"/>
                </a:lnTo>
                <a:lnTo>
                  <a:pt x="983361" y="288163"/>
                </a:lnTo>
                <a:lnTo>
                  <a:pt x="935989" y="313308"/>
                </a:lnTo>
                <a:lnTo>
                  <a:pt x="894714" y="336930"/>
                </a:lnTo>
                <a:lnTo>
                  <a:pt x="847851" y="366013"/>
                </a:lnTo>
                <a:lnTo>
                  <a:pt x="808227" y="393445"/>
                </a:lnTo>
                <a:lnTo>
                  <a:pt x="774064" y="419988"/>
                </a:lnTo>
                <a:lnTo>
                  <a:pt x="742823" y="446531"/>
                </a:lnTo>
                <a:lnTo>
                  <a:pt x="712342" y="473837"/>
                </a:lnTo>
                <a:lnTo>
                  <a:pt x="680592" y="502919"/>
                </a:lnTo>
                <a:lnTo>
                  <a:pt x="663448" y="518413"/>
                </a:lnTo>
                <a:lnTo>
                  <a:pt x="607060" y="568451"/>
                </a:lnTo>
                <a:lnTo>
                  <a:pt x="568833" y="603630"/>
                </a:lnTo>
                <a:lnTo>
                  <a:pt x="530733" y="640079"/>
                </a:lnTo>
                <a:lnTo>
                  <a:pt x="492505" y="677671"/>
                </a:lnTo>
                <a:lnTo>
                  <a:pt x="454405" y="716406"/>
                </a:lnTo>
                <a:lnTo>
                  <a:pt x="416178" y="756284"/>
                </a:lnTo>
                <a:lnTo>
                  <a:pt x="378078" y="797432"/>
                </a:lnTo>
                <a:lnTo>
                  <a:pt x="320293" y="861440"/>
                </a:lnTo>
                <a:lnTo>
                  <a:pt x="299720" y="883157"/>
                </a:lnTo>
                <a:lnTo>
                  <a:pt x="212343" y="973581"/>
                </a:lnTo>
                <a:lnTo>
                  <a:pt x="168401" y="1020826"/>
                </a:lnTo>
                <a:lnTo>
                  <a:pt x="126873" y="1069213"/>
                </a:lnTo>
                <a:lnTo>
                  <a:pt x="89408" y="1118996"/>
                </a:lnTo>
                <a:lnTo>
                  <a:pt x="57785" y="1170051"/>
                </a:lnTo>
                <a:lnTo>
                  <a:pt x="38988" y="1209547"/>
                </a:lnTo>
                <a:lnTo>
                  <a:pt x="25018" y="1249806"/>
                </a:lnTo>
                <a:lnTo>
                  <a:pt x="11429" y="1306956"/>
                </a:lnTo>
                <a:lnTo>
                  <a:pt x="3301" y="1366773"/>
                </a:lnTo>
                <a:lnTo>
                  <a:pt x="0" y="1427860"/>
                </a:lnTo>
                <a:lnTo>
                  <a:pt x="126" y="1458467"/>
                </a:lnTo>
                <a:lnTo>
                  <a:pt x="3301" y="1519046"/>
                </a:lnTo>
                <a:lnTo>
                  <a:pt x="10287" y="1577720"/>
                </a:lnTo>
                <a:lnTo>
                  <a:pt x="20447" y="1633092"/>
                </a:lnTo>
                <a:lnTo>
                  <a:pt x="33654" y="1684019"/>
                </a:lnTo>
                <a:lnTo>
                  <a:pt x="51562" y="1730628"/>
                </a:lnTo>
                <a:lnTo>
                  <a:pt x="75311" y="1774189"/>
                </a:lnTo>
                <a:lnTo>
                  <a:pt x="103631" y="1814829"/>
                </a:lnTo>
                <a:lnTo>
                  <a:pt x="135000" y="1853056"/>
                </a:lnTo>
                <a:lnTo>
                  <a:pt x="168021" y="1889378"/>
                </a:lnTo>
                <a:lnTo>
                  <a:pt x="233679" y="1958085"/>
                </a:lnTo>
                <a:lnTo>
                  <a:pt x="249047" y="1974722"/>
                </a:lnTo>
                <a:lnTo>
                  <a:pt x="263651" y="1991233"/>
                </a:lnTo>
                <a:lnTo>
                  <a:pt x="277749" y="2007615"/>
                </a:lnTo>
                <a:lnTo>
                  <a:pt x="291718" y="2023490"/>
                </a:lnTo>
                <a:lnTo>
                  <a:pt x="319024" y="2053843"/>
                </a:lnTo>
                <a:lnTo>
                  <a:pt x="346201" y="2082672"/>
                </a:lnTo>
                <a:lnTo>
                  <a:pt x="373379" y="2110612"/>
                </a:lnTo>
                <a:lnTo>
                  <a:pt x="401320" y="2137791"/>
                </a:lnTo>
                <a:lnTo>
                  <a:pt x="430149" y="2164968"/>
                </a:lnTo>
                <a:lnTo>
                  <a:pt x="460501" y="2192273"/>
                </a:lnTo>
                <a:lnTo>
                  <a:pt x="492887" y="2220467"/>
                </a:lnTo>
                <a:lnTo>
                  <a:pt x="526796" y="2249042"/>
                </a:lnTo>
                <a:lnTo>
                  <a:pt x="561975" y="2277744"/>
                </a:lnTo>
                <a:lnTo>
                  <a:pt x="598424" y="2306447"/>
                </a:lnTo>
                <a:lnTo>
                  <a:pt x="636015" y="2335022"/>
                </a:lnTo>
                <a:lnTo>
                  <a:pt x="674751" y="2363597"/>
                </a:lnTo>
                <a:lnTo>
                  <a:pt x="714755" y="2392298"/>
                </a:lnTo>
                <a:lnTo>
                  <a:pt x="755903" y="2420873"/>
                </a:lnTo>
                <a:lnTo>
                  <a:pt x="798195" y="2449575"/>
                </a:lnTo>
                <a:lnTo>
                  <a:pt x="841755" y="2478150"/>
                </a:lnTo>
                <a:lnTo>
                  <a:pt x="886460" y="2506725"/>
                </a:lnTo>
                <a:lnTo>
                  <a:pt x="932306" y="2535428"/>
                </a:lnTo>
                <a:lnTo>
                  <a:pt x="979424" y="2564003"/>
                </a:lnTo>
                <a:lnTo>
                  <a:pt x="1027684" y="2592578"/>
                </a:lnTo>
                <a:lnTo>
                  <a:pt x="1077214" y="2621279"/>
                </a:lnTo>
                <a:lnTo>
                  <a:pt x="1127887" y="2649854"/>
                </a:lnTo>
                <a:lnTo>
                  <a:pt x="1206880" y="2693161"/>
                </a:lnTo>
                <a:lnTo>
                  <a:pt x="1329816" y="2757678"/>
                </a:lnTo>
                <a:lnTo>
                  <a:pt x="1459356" y="2822955"/>
                </a:lnTo>
                <a:lnTo>
                  <a:pt x="1548002" y="2866135"/>
                </a:lnTo>
                <a:lnTo>
                  <a:pt x="1568119" y="2875545"/>
                </a:lnTo>
                <a:lnTo>
                  <a:pt x="1573361" y="2864050"/>
                </a:lnTo>
                <a:lnTo>
                  <a:pt x="1553464" y="2854705"/>
                </a:lnTo>
                <a:lnTo>
                  <a:pt x="1433322" y="2795778"/>
                </a:lnTo>
                <a:lnTo>
                  <a:pt x="1335786" y="2746374"/>
                </a:lnTo>
                <a:lnTo>
                  <a:pt x="1212977" y="2681985"/>
                </a:lnTo>
                <a:lnTo>
                  <a:pt x="1134110" y="2638805"/>
                </a:lnTo>
                <a:lnTo>
                  <a:pt x="1083564" y="2610230"/>
                </a:lnTo>
                <a:lnTo>
                  <a:pt x="1034161" y="2581655"/>
                </a:lnTo>
                <a:lnTo>
                  <a:pt x="986027" y="2553208"/>
                </a:lnTo>
                <a:lnTo>
                  <a:pt x="939038" y="2524633"/>
                </a:lnTo>
                <a:lnTo>
                  <a:pt x="893317" y="2496058"/>
                </a:lnTo>
                <a:lnTo>
                  <a:pt x="848740" y="2467483"/>
                </a:lnTo>
                <a:lnTo>
                  <a:pt x="805306" y="2439035"/>
                </a:lnTo>
                <a:lnTo>
                  <a:pt x="763142" y="2410460"/>
                </a:lnTo>
                <a:lnTo>
                  <a:pt x="722122" y="2382011"/>
                </a:lnTo>
                <a:lnTo>
                  <a:pt x="682243" y="2353436"/>
                </a:lnTo>
                <a:lnTo>
                  <a:pt x="643763" y="2324861"/>
                </a:lnTo>
                <a:lnTo>
                  <a:pt x="606298" y="2296414"/>
                </a:lnTo>
                <a:lnTo>
                  <a:pt x="570102" y="2267839"/>
                </a:lnTo>
                <a:lnTo>
                  <a:pt x="534924" y="2239391"/>
                </a:lnTo>
                <a:lnTo>
                  <a:pt x="501141" y="2210816"/>
                </a:lnTo>
                <a:lnTo>
                  <a:pt x="469011" y="2182875"/>
                </a:lnTo>
                <a:lnTo>
                  <a:pt x="438785" y="2155697"/>
                </a:lnTo>
                <a:lnTo>
                  <a:pt x="410210" y="2128773"/>
                </a:lnTo>
                <a:lnTo>
                  <a:pt x="382524" y="2101722"/>
                </a:lnTo>
                <a:lnTo>
                  <a:pt x="355346" y="2073909"/>
                </a:lnTo>
                <a:lnTo>
                  <a:pt x="328422" y="2045334"/>
                </a:lnTo>
                <a:lnTo>
                  <a:pt x="301243" y="2015108"/>
                </a:lnTo>
                <a:lnTo>
                  <a:pt x="273176" y="1982850"/>
                </a:lnTo>
                <a:lnTo>
                  <a:pt x="258445" y="1966086"/>
                </a:lnTo>
                <a:lnTo>
                  <a:pt x="242824" y="1949195"/>
                </a:lnTo>
                <a:lnTo>
                  <a:pt x="177291" y="1880742"/>
                </a:lnTo>
                <a:lnTo>
                  <a:pt x="144652" y="1844802"/>
                </a:lnTo>
                <a:lnTo>
                  <a:pt x="113918" y="1807336"/>
                </a:lnTo>
                <a:lnTo>
                  <a:pt x="86360" y="1767712"/>
                </a:lnTo>
                <a:lnTo>
                  <a:pt x="63246" y="1725675"/>
                </a:lnTo>
                <a:lnTo>
                  <a:pt x="45847" y="1680590"/>
                </a:lnTo>
                <a:lnTo>
                  <a:pt x="33020" y="1630679"/>
                </a:lnTo>
                <a:lnTo>
                  <a:pt x="22860" y="1576069"/>
                </a:lnTo>
                <a:lnTo>
                  <a:pt x="16001" y="1518158"/>
                </a:lnTo>
                <a:lnTo>
                  <a:pt x="12826" y="1458467"/>
                </a:lnTo>
                <a:lnTo>
                  <a:pt x="12712" y="1427860"/>
                </a:lnTo>
                <a:lnTo>
                  <a:pt x="13715" y="1398142"/>
                </a:lnTo>
                <a:lnTo>
                  <a:pt x="19303" y="1338579"/>
                </a:lnTo>
                <a:lnTo>
                  <a:pt x="29845" y="1281302"/>
                </a:lnTo>
                <a:lnTo>
                  <a:pt x="45720" y="1227327"/>
                </a:lnTo>
                <a:lnTo>
                  <a:pt x="68834" y="1176401"/>
                </a:lnTo>
                <a:lnTo>
                  <a:pt x="99695" y="1126363"/>
                </a:lnTo>
                <a:lnTo>
                  <a:pt x="136525" y="1077340"/>
                </a:lnTo>
                <a:lnTo>
                  <a:pt x="177800" y="1029334"/>
                </a:lnTo>
                <a:lnTo>
                  <a:pt x="221361" y="982471"/>
                </a:lnTo>
                <a:lnTo>
                  <a:pt x="287654" y="914145"/>
                </a:lnTo>
                <a:lnTo>
                  <a:pt x="308990" y="891920"/>
                </a:lnTo>
                <a:lnTo>
                  <a:pt x="329691" y="869950"/>
                </a:lnTo>
                <a:lnTo>
                  <a:pt x="387350" y="806068"/>
                </a:lnTo>
                <a:lnTo>
                  <a:pt x="425323" y="765175"/>
                </a:lnTo>
                <a:lnTo>
                  <a:pt x="463423" y="725296"/>
                </a:lnTo>
                <a:lnTo>
                  <a:pt x="501396" y="686688"/>
                </a:lnTo>
                <a:lnTo>
                  <a:pt x="539496" y="649224"/>
                </a:lnTo>
                <a:lnTo>
                  <a:pt x="577468" y="613028"/>
                </a:lnTo>
                <a:lnTo>
                  <a:pt x="615441" y="577976"/>
                </a:lnTo>
                <a:lnTo>
                  <a:pt x="653541" y="544067"/>
                </a:lnTo>
                <a:lnTo>
                  <a:pt x="672084" y="527812"/>
                </a:lnTo>
                <a:lnTo>
                  <a:pt x="720851" y="483362"/>
                </a:lnTo>
                <a:lnTo>
                  <a:pt x="751077" y="456183"/>
                </a:lnTo>
                <a:lnTo>
                  <a:pt x="781938" y="429894"/>
                </a:lnTo>
                <a:lnTo>
                  <a:pt x="815593" y="403732"/>
                </a:lnTo>
                <a:lnTo>
                  <a:pt x="854583" y="376681"/>
                </a:lnTo>
                <a:lnTo>
                  <a:pt x="888618" y="355218"/>
                </a:lnTo>
                <a:lnTo>
                  <a:pt x="927735" y="332358"/>
                </a:lnTo>
                <a:lnTo>
                  <a:pt x="989076" y="299465"/>
                </a:lnTo>
                <a:lnTo>
                  <a:pt x="1023238" y="282193"/>
                </a:lnTo>
                <a:lnTo>
                  <a:pt x="1059179" y="264540"/>
                </a:lnTo>
                <a:lnTo>
                  <a:pt x="1097026" y="246506"/>
                </a:lnTo>
                <a:lnTo>
                  <a:pt x="1136523" y="228091"/>
                </a:lnTo>
                <a:lnTo>
                  <a:pt x="1263903" y="171195"/>
                </a:lnTo>
                <a:lnTo>
                  <a:pt x="1401317" y="112267"/>
                </a:lnTo>
                <a:lnTo>
                  <a:pt x="1642364" y="11683"/>
                </a:lnTo>
                <a:lnTo>
                  <a:pt x="1637537" y="0"/>
                </a:lnTo>
                <a:close/>
              </a:path>
            </a:pathLst>
          </a:custGeom>
          <a:solidFill>
            <a:srgbClr val="000000"/>
          </a:solidFill>
        </p:spPr>
        <p:txBody>
          <a:bodyPr wrap="square" lIns="0" tIns="0" rIns="0" bIns="0" rtlCol="0"/>
          <a:lstStyle/>
          <a:p>
            <a:endParaRPr/>
          </a:p>
        </p:txBody>
      </p:sp>
      <p:sp>
        <p:nvSpPr>
          <p:cNvPr id="56" name="object 60"/>
          <p:cNvSpPr/>
          <p:nvPr/>
        </p:nvSpPr>
        <p:spPr>
          <a:xfrm>
            <a:off x="5191897" y="3668554"/>
            <a:ext cx="457200" cy="485775"/>
          </a:xfrm>
          <a:custGeom>
            <a:avLst/>
            <a:gdLst/>
            <a:ahLst/>
            <a:cxnLst/>
            <a:rect l="l" t="t" r="r" b="b"/>
            <a:pathLst>
              <a:path w="457200" h="485775">
                <a:moveTo>
                  <a:pt x="0" y="121412"/>
                </a:moveTo>
                <a:lnTo>
                  <a:pt x="342900" y="121412"/>
                </a:lnTo>
                <a:lnTo>
                  <a:pt x="342900" y="0"/>
                </a:lnTo>
                <a:lnTo>
                  <a:pt x="457200" y="242950"/>
                </a:lnTo>
                <a:lnTo>
                  <a:pt x="342900" y="485775"/>
                </a:lnTo>
                <a:lnTo>
                  <a:pt x="342900" y="364363"/>
                </a:lnTo>
                <a:lnTo>
                  <a:pt x="0" y="364363"/>
                </a:lnTo>
                <a:lnTo>
                  <a:pt x="0" y="121412"/>
                </a:lnTo>
                <a:close/>
              </a:path>
            </a:pathLst>
          </a:custGeom>
          <a:ln w="9525">
            <a:solidFill>
              <a:srgbClr val="000000"/>
            </a:solidFill>
          </a:ln>
        </p:spPr>
        <p:txBody>
          <a:bodyPr wrap="square" lIns="0" tIns="0" rIns="0" bIns="0" rtlCol="0"/>
          <a:lstStyle/>
          <a:p>
            <a:endParaRPr/>
          </a:p>
        </p:txBody>
      </p:sp>
      <p:sp>
        <p:nvSpPr>
          <p:cNvPr id="57" name="object 61"/>
          <p:cNvSpPr/>
          <p:nvPr/>
        </p:nvSpPr>
        <p:spPr>
          <a:xfrm>
            <a:off x="7984245" y="1458754"/>
            <a:ext cx="1475105" cy="923925"/>
          </a:xfrm>
          <a:custGeom>
            <a:avLst/>
            <a:gdLst/>
            <a:ahLst/>
            <a:cxnLst/>
            <a:rect l="l" t="t" r="r" b="b"/>
            <a:pathLst>
              <a:path w="1475104" h="923925">
                <a:moveTo>
                  <a:pt x="1030351" y="381000"/>
                </a:moveTo>
                <a:lnTo>
                  <a:pt x="839851" y="381000"/>
                </a:lnTo>
                <a:lnTo>
                  <a:pt x="0" y="923925"/>
                </a:lnTo>
                <a:lnTo>
                  <a:pt x="1030351" y="381000"/>
                </a:lnTo>
                <a:close/>
              </a:path>
              <a:path w="1475104" h="923925">
                <a:moveTo>
                  <a:pt x="1411351" y="0"/>
                </a:moveTo>
                <a:lnTo>
                  <a:pt x="776351" y="0"/>
                </a:lnTo>
                <a:lnTo>
                  <a:pt x="751641" y="4992"/>
                </a:lnTo>
                <a:lnTo>
                  <a:pt x="731456" y="18605"/>
                </a:lnTo>
                <a:lnTo>
                  <a:pt x="717843" y="38790"/>
                </a:lnTo>
                <a:lnTo>
                  <a:pt x="712851" y="63500"/>
                </a:lnTo>
                <a:lnTo>
                  <a:pt x="712851" y="317500"/>
                </a:lnTo>
                <a:lnTo>
                  <a:pt x="717843" y="342209"/>
                </a:lnTo>
                <a:lnTo>
                  <a:pt x="731456" y="362394"/>
                </a:lnTo>
                <a:lnTo>
                  <a:pt x="751641" y="376007"/>
                </a:lnTo>
                <a:lnTo>
                  <a:pt x="776351" y="381000"/>
                </a:lnTo>
                <a:lnTo>
                  <a:pt x="1411351" y="381000"/>
                </a:lnTo>
                <a:lnTo>
                  <a:pt x="1436060" y="376007"/>
                </a:lnTo>
                <a:lnTo>
                  <a:pt x="1456245" y="362394"/>
                </a:lnTo>
                <a:lnTo>
                  <a:pt x="1469858" y="342209"/>
                </a:lnTo>
                <a:lnTo>
                  <a:pt x="1474851" y="317500"/>
                </a:lnTo>
                <a:lnTo>
                  <a:pt x="1474851" y="63500"/>
                </a:lnTo>
                <a:lnTo>
                  <a:pt x="1469858" y="38790"/>
                </a:lnTo>
                <a:lnTo>
                  <a:pt x="1456245" y="18605"/>
                </a:lnTo>
                <a:lnTo>
                  <a:pt x="1436060" y="4992"/>
                </a:lnTo>
                <a:lnTo>
                  <a:pt x="1411351" y="0"/>
                </a:lnTo>
                <a:close/>
              </a:path>
            </a:pathLst>
          </a:custGeom>
          <a:solidFill>
            <a:srgbClr val="FFCC99"/>
          </a:solidFill>
        </p:spPr>
        <p:txBody>
          <a:bodyPr wrap="square" lIns="0" tIns="0" rIns="0" bIns="0" rtlCol="0"/>
          <a:lstStyle/>
          <a:p>
            <a:endParaRPr/>
          </a:p>
        </p:txBody>
      </p:sp>
      <p:sp>
        <p:nvSpPr>
          <p:cNvPr id="58" name="object 62"/>
          <p:cNvSpPr/>
          <p:nvPr/>
        </p:nvSpPr>
        <p:spPr>
          <a:xfrm>
            <a:off x="7984245" y="1458754"/>
            <a:ext cx="1475105" cy="923925"/>
          </a:xfrm>
          <a:custGeom>
            <a:avLst/>
            <a:gdLst/>
            <a:ahLst/>
            <a:cxnLst/>
            <a:rect l="l" t="t" r="r" b="b"/>
            <a:pathLst>
              <a:path w="1475104" h="923925">
                <a:moveTo>
                  <a:pt x="712851" y="63500"/>
                </a:moveTo>
                <a:lnTo>
                  <a:pt x="717843" y="38790"/>
                </a:lnTo>
                <a:lnTo>
                  <a:pt x="731456" y="18605"/>
                </a:lnTo>
                <a:lnTo>
                  <a:pt x="751641" y="4992"/>
                </a:lnTo>
                <a:lnTo>
                  <a:pt x="776351" y="0"/>
                </a:lnTo>
                <a:lnTo>
                  <a:pt x="839851" y="0"/>
                </a:lnTo>
                <a:lnTo>
                  <a:pt x="1030351" y="0"/>
                </a:lnTo>
                <a:lnTo>
                  <a:pt x="1411351" y="0"/>
                </a:lnTo>
                <a:lnTo>
                  <a:pt x="1436060" y="4992"/>
                </a:lnTo>
                <a:lnTo>
                  <a:pt x="1456245" y="18605"/>
                </a:lnTo>
                <a:lnTo>
                  <a:pt x="1469858" y="38790"/>
                </a:lnTo>
                <a:lnTo>
                  <a:pt x="1474851" y="63500"/>
                </a:lnTo>
                <a:lnTo>
                  <a:pt x="1474851" y="222250"/>
                </a:lnTo>
                <a:lnTo>
                  <a:pt x="1474851" y="317500"/>
                </a:lnTo>
                <a:lnTo>
                  <a:pt x="1469858" y="342209"/>
                </a:lnTo>
                <a:lnTo>
                  <a:pt x="1456245" y="362394"/>
                </a:lnTo>
                <a:lnTo>
                  <a:pt x="1436060" y="376007"/>
                </a:lnTo>
                <a:lnTo>
                  <a:pt x="1411351" y="381000"/>
                </a:lnTo>
                <a:lnTo>
                  <a:pt x="1030351" y="381000"/>
                </a:lnTo>
                <a:lnTo>
                  <a:pt x="0" y="923925"/>
                </a:lnTo>
                <a:lnTo>
                  <a:pt x="839851" y="381000"/>
                </a:lnTo>
                <a:lnTo>
                  <a:pt x="776351" y="381000"/>
                </a:lnTo>
                <a:lnTo>
                  <a:pt x="751641" y="376007"/>
                </a:lnTo>
                <a:lnTo>
                  <a:pt x="731456" y="362394"/>
                </a:lnTo>
                <a:lnTo>
                  <a:pt x="717843" y="342209"/>
                </a:lnTo>
                <a:lnTo>
                  <a:pt x="712851" y="317500"/>
                </a:lnTo>
                <a:lnTo>
                  <a:pt x="712851" y="222250"/>
                </a:lnTo>
                <a:lnTo>
                  <a:pt x="712851" y="63500"/>
                </a:lnTo>
                <a:close/>
              </a:path>
            </a:pathLst>
          </a:custGeom>
          <a:ln w="9525">
            <a:solidFill>
              <a:srgbClr val="000000"/>
            </a:solidFill>
          </a:ln>
        </p:spPr>
        <p:txBody>
          <a:bodyPr wrap="square" lIns="0" tIns="0" rIns="0" bIns="0" rtlCol="0"/>
          <a:lstStyle/>
          <a:p>
            <a:endParaRPr/>
          </a:p>
        </p:txBody>
      </p:sp>
      <p:sp>
        <p:nvSpPr>
          <p:cNvPr id="59" name="object 63"/>
          <p:cNvSpPr txBox="1"/>
          <p:nvPr/>
        </p:nvSpPr>
        <p:spPr>
          <a:xfrm>
            <a:off x="8837051" y="1523269"/>
            <a:ext cx="4826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节点</a:t>
            </a:r>
            <a:endParaRPr sz="1800">
              <a:latin typeface="宋体" panose="02010600030101010101" pitchFamily="2" charset="-122"/>
              <a:cs typeface="宋体" panose="02010600030101010101" pitchFamily="2" charset="-122"/>
            </a:endParaRPr>
          </a:p>
        </p:txBody>
      </p:sp>
      <p:sp>
        <p:nvSpPr>
          <p:cNvPr id="60" name="object 64"/>
          <p:cNvSpPr/>
          <p:nvPr/>
        </p:nvSpPr>
        <p:spPr>
          <a:xfrm>
            <a:off x="8289045" y="2296954"/>
            <a:ext cx="1475105" cy="923925"/>
          </a:xfrm>
          <a:custGeom>
            <a:avLst/>
            <a:gdLst/>
            <a:ahLst/>
            <a:cxnLst/>
            <a:rect l="l" t="t" r="r" b="b"/>
            <a:pathLst>
              <a:path w="1475104" h="923925">
                <a:moveTo>
                  <a:pt x="1030351" y="381000"/>
                </a:moveTo>
                <a:lnTo>
                  <a:pt x="839851" y="381000"/>
                </a:lnTo>
                <a:lnTo>
                  <a:pt x="0" y="923925"/>
                </a:lnTo>
                <a:lnTo>
                  <a:pt x="1030351" y="381000"/>
                </a:lnTo>
                <a:close/>
              </a:path>
              <a:path w="1475104" h="923925">
                <a:moveTo>
                  <a:pt x="1411351" y="0"/>
                </a:moveTo>
                <a:lnTo>
                  <a:pt x="776351" y="0"/>
                </a:lnTo>
                <a:lnTo>
                  <a:pt x="751641" y="4992"/>
                </a:lnTo>
                <a:lnTo>
                  <a:pt x="731456" y="18605"/>
                </a:lnTo>
                <a:lnTo>
                  <a:pt x="717843" y="38790"/>
                </a:lnTo>
                <a:lnTo>
                  <a:pt x="712851" y="63500"/>
                </a:lnTo>
                <a:lnTo>
                  <a:pt x="712851" y="317500"/>
                </a:lnTo>
                <a:lnTo>
                  <a:pt x="717843" y="342209"/>
                </a:lnTo>
                <a:lnTo>
                  <a:pt x="731456" y="362394"/>
                </a:lnTo>
                <a:lnTo>
                  <a:pt x="751641" y="376007"/>
                </a:lnTo>
                <a:lnTo>
                  <a:pt x="776351" y="381000"/>
                </a:lnTo>
                <a:lnTo>
                  <a:pt x="1411351" y="381000"/>
                </a:lnTo>
                <a:lnTo>
                  <a:pt x="1436060" y="376007"/>
                </a:lnTo>
                <a:lnTo>
                  <a:pt x="1456245" y="362394"/>
                </a:lnTo>
                <a:lnTo>
                  <a:pt x="1469858" y="342209"/>
                </a:lnTo>
                <a:lnTo>
                  <a:pt x="1474851" y="317500"/>
                </a:lnTo>
                <a:lnTo>
                  <a:pt x="1474851" y="63500"/>
                </a:lnTo>
                <a:lnTo>
                  <a:pt x="1469858" y="38790"/>
                </a:lnTo>
                <a:lnTo>
                  <a:pt x="1456245" y="18605"/>
                </a:lnTo>
                <a:lnTo>
                  <a:pt x="1436060" y="4992"/>
                </a:lnTo>
                <a:lnTo>
                  <a:pt x="1411351" y="0"/>
                </a:lnTo>
                <a:close/>
              </a:path>
            </a:pathLst>
          </a:custGeom>
          <a:solidFill>
            <a:srgbClr val="FFCC99"/>
          </a:solidFill>
        </p:spPr>
        <p:txBody>
          <a:bodyPr wrap="square" lIns="0" tIns="0" rIns="0" bIns="0" rtlCol="0"/>
          <a:lstStyle/>
          <a:p>
            <a:endParaRPr/>
          </a:p>
        </p:txBody>
      </p:sp>
      <p:sp>
        <p:nvSpPr>
          <p:cNvPr id="61" name="object 65"/>
          <p:cNvSpPr/>
          <p:nvPr/>
        </p:nvSpPr>
        <p:spPr>
          <a:xfrm>
            <a:off x="8289045" y="2296954"/>
            <a:ext cx="1475105" cy="923925"/>
          </a:xfrm>
          <a:custGeom>
            <a:avLst/>
            <a:gdLst/>
            <a:ahLst/>
            <a:cxnLst/>
            <a:rect l="l" t="t" r="r" b="b"/>
            <a:pathLst>
              <a:path w="1475104" h="923925">
                <a:moveTo>
                  <a:pt x="712851" y="63500"/>
                </a:moveTo>
                <a:lnTo>
                  <a:pt x="717843" y="38790"/>
                </a:lnTo>
                <a:lnTo>
                  <a:pt x="731456" y="18605"/>
                </a:lnTo>
                <a:lnTo>
                  <a:pt x="751641" y="4992"/>
                </a:lnTo>
                <a:lnTo>
                  <a:pt x="776351" y="0"/>
                </a:lnTo>
                <a:lnTo>
                  <a:pt x="839851" y="0"/>
                </a:lnTo>
                <a:lnTo>
                  <a:pt x="1030351" y="0"/>
                </a:lnTo>
                <a:lnTo>
                  <a:pt x="1411351" y="0"/>
                </a:lnTo>
                <a:lnTo>
                  <a:pt x="1436060" y="4992"/>
                </a:lnTo>
                <a:lnTo>
                  <a:pt x="1456245" y="18605"/>
                </a:lnTo>
                <a:lnTo>
                  <a:pt x="1469858" y="38790"/>
                </a:lnTo>
                <a:lnTo>
                  <a:pt x="1474851" y="63500"/>
                </a:lnTo>
                <a:lnTo>
                  <a:pt x="1474851" y="222250"/>
                </a:lnTo>
                <a:lnTo>
                  <a:pt x="1474851" y="317500"/>
                </a:lnTo>
                <a:lnTo>
                  <a:pt x="1469858" y="342209"/>
                </a:lnTo>
                <a:lnTo>
                  <a:pt x="1456245" y="362394"/>
                </a:lnTo>
                <a:lnTo>
                  <a:pt x="1436060" y="376007"/>
                </a:lnTo>
                <a:lnTo>
                  <a:pt x="1411351" y="381000"/>
                </a:lnTo>
                <a:lnTo>
                  <a:pt x="1030351" y="381000"/>
                </a:lnTo>
                <a:lnTo>
                  <a:pt x="0" y="923925"/>
                </a:lnTo>
                <a:lnTo>
                  <a:pt x="839851" y="381000"/>
                </a:lnTo>
                <a:lnTo>
                  <a:pt x="776351" y="381000"/>
                </a:lnTo>
                <a:lnTo>
                  <a:pt x="751641" y="376007"/>
                </a:lnTo>
                <a:lnTo>
                  <a:pt x="731456" y="362394"/>
                </a:lnTo>
                <a:lnTo>
                  <a:pt x="717843" y="342209"/>
                </a:lnTo>
                <a:lnTo>
                  <a:pt x="712851" y="317500"/>
                </a:lnTo>
                <a:lnTo>
                  <a:pt x="712851" y="222250"/>
                </a:lnTo>
                <a:lnTo>
                  <a:pt x="712851" y="63500"/>
                </a:lnTo>
                <a:close/>
              </a:path>
            </a:pathLst>
          </a:custGeom>
          <a:ln w="9525">
            <a:solidFill>
              <a:srgbClr val="000000"/>
            </a:solidFill>
          </a:ln>
        </p:spPr>
        <p:txBody>
          <a:bodyPr wrap="square" lIns="0" tIns="0" rIns="0" bIns="0" rtlCol="0"/>
          <a:lstStyle/>
          <a:p>
            <a:endParaRPr/>
          </a:p>
        </p:txBody>
      </p:sp>
      <p:sp>
        <p:nvSpPr>
          <p:cNvPr id="62" name="object 66"/>
          <p:cNvSpPr txBox="1"/>
          <p:nvPr/>
        </p:nvSpPr>
        <p:spPr>
          <a:xfrm>
            <a:off x="9256151" y="2361469"/>
            <a:ext cx="2540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边</a:t>
            </a:r>
            <a:endParaRPr sz="1800">
              <a:latin typeface="宋体" panose="02010600030101010101" pitchFamily="2" charset="-122"/>
              <a:cs typeface="宋体" panose="02010600030101010101" pitchFamily="2" charset="-122"/>
            </a:endParaRPr>
          </a:p>
        </p:txBody>
      </p:sp>
      <p:sp>
        <p:nvSpPr>
          <p:cNvPr id="63" name="object 67"/>
          <p:cNvSpPr/>
          <p:nvPr/>
        </p:nvSpPr>
        <p:spPr>
          <a:xfrm>
            <a:off x="8585972" y="4606702"/>
            <a:ext cx="1254125" cy="1119505"/>
          </a:xfrm>
          <a:custGeom>
            <a:avLst/>
            <a:gdLst/>
            <a:ahLst/>
            <a:cxnLst/>
            <a:rect l="l" t="t" r="r" b="b"/>
            <a:pathLst>
              <a:path w="1254125" h="1119504">
                <a:moveTo>
                  <a:pt x="1190625" y="738251"/>
                </a:moveTo>
                <a:lnTo>
                  <a:pt x="555625" y="738251"/>
                </a:lnTo>
                <a:lnTo>
                  <a:pt x="530915" y="743243"/>
                </a:lnTo>
                <a:lnTo>
                  <a:pt x="510730" y="756856"/>
                </a:lnTo>
                <a:lnTo>
                  <a:pt x="497117" y="777041"/>
                </a:lnTo>
                <a:lnTo>
                  <a:pt x="492125" y="801751"/>
                </a:lnTo>
                <a:lnTo>
                  <a:pt x="492125" y="1055751"/>
                </a:lnTo>
                <a:lnTo>
                  <a:pt x="497117" y="1080460"/>
                </a:lnTo>
                <a:lnTo>
                  <a:pt x="510730" y="1100645"/>
                </a:lnTo>
                <a:lnTo>
                  <a:pt x="530915" y="1114258"/>
                </a:lnTo>
                <a:lnTo>
                  <a:pt x="555625" y="1119251"/>
                </a:lnTo>
                <a:lnTo>
                  <a:pt x="1190625" y="1119251"/>
                </a:lnTo>
                <a:lnTo>
                  <a:pt x="1215334" y="1114258"/>
                </a:lnTo>
                <a:lnTo>
                  <a:pt x="1235519" y="1100645"/>
                </a:lnTo>
                <a:lnTo>
                  <a:pt x="1249132" y="1080460"/>
                </a:lnTo>
                <a:lnTo>
                  <a:pt x="1254125" y="1055751"/>
                </a:lnTo>
                <a:lnTo>
                  <a:pt x="1254125" y="801751"/>
                </a:lnTo>
                <a:lnTo>
                  <a:pt x="1249132" y="777041"/>
                </a:lnTo>
                <a:lnTo>
                  <a:pt x="1235519" y="756856"/>
                </a:lnTo>
                <a:lnTo>
                  <a:pt x="1215334" y="743243"/>
                </a:lnTo>
                <a:lnTo>
                  <a:pt x="1190625" y="738251"/>
                </a:lnTo>
                <a:close/>
              </a:path>
              <a:path w="1254125" h="1119504">
                <a:moveTo>
                  <a:pt x="0" y="0"/>
                </a:moveTo>
                <a:lnTo>
                  <a:pt x="619125" y="738251"/>
                </a:lnTo>
                <a:lnTo>
                  <a:pt x="809625" y="738251"/>
                </a:lnTo>
                <a:lnTo>
                  <a:pt x="0" y="0"/>
                </a:lnTo>
                <a:close/>
              </a:path>
            </a:pathLst>
          </a:custGeom>
          <a:solidFill>
            <a:srgbClr val="FFCC99"/>
          </a:solidFill>
        </p:spPr>
        <p:txBody>
          <a:bodyPr wrap="square" lIns="0" tIns="0" rIns="0" bIns="0" rtlCol="0"/>
          <a:lstStyle/>
          <a:p>
            <a:endParaRPr/>
          </a:p>
        </p:txBody>
      </p:sp>
      <p:sp>
        <p:nvSpPr>
          <p:cNvPr id="64" name="object 68"/>
          <p:cNvSpPr/>
          <p:nvPr/>
        </p:nvSpPr>
        <p:spPr>
          <a:xfrm>
            <a:off x="8585972" y="4606702"/>
            <a:ext cx="1254125" cy="1119505"/>
          </a:xfrm>
          <a:custGeom>
            <a:avLst/>
            <a:gdLst/>
            <a:ahLst/>
            <a:cxnLst/>
            <a:rect l="l" t="t" r="r" b="b"/>
            <a:pathLst>
              <a:path w="1254125" h="1119504">
                <a:moveTo>
                  <a:pt x="492125" y="801751"/>
                </a:moveTo>
                <a:lnTo>
                  <a:pt x="497117" y="777041"/>
                </a:lnTo>
                <a:lnTo>
                  <a:pt x="510730" y="756856"/>
                </a:lnTo>
                <a:lnTo>
                  <a:pt x="530915" y="743243"/>
                </a:lnTo>
                <a:lnTo>
                  <a:pt x="555625" y="738251"/>
                </a:lnTo>
                <a:lnTo>
                  <a:pt x="619125" y="738251"/>
                </a:lnTo>
                <a:lnTo>
                  <a:pt x="0" y="0"/>
                </a:lnTo>
                <a:lnTo>
                  <a:pt x="809625" y="738251"/>
                </a:lnTo>
                <a:lnTo>
                  <a:pt x="1190625" y="738251"/>
                </a:lnTo>
                <a:lnTo>
                  <a:pt x="1215334" y="743243"/>
                </a:lnTo>
                <a:lnTo>
                  <a:pt x="1235519" y="756856"/>
                </a:lnTo>
                <a:lnTo>
                  <a:pt x="1249132" y="777041"/>
                </a:lnTo>
                <a:lnTo>
                  <a:pt x="1254125" y="801751"/>
                </a:lnTo>
                <a:lnTo>
                  <a:pt x="1254125" y="897001"/>
                </a:lnTo>
                <a:lnTo>
                  <a:pt x="1254125" y="1055751"/>
                </a:lnTo>
                <a:lnTo>
                  <a:pt x="1249132" y="1080460"/>
                </a:lnTo>
                <a:lnTo>
                  <a:pt x="1235519" y="1100645"/>
                </a:lnTo>
                <a:lnTo>
                  <a:pt x="1215334" y="1114258"/>
                </a:lnTo>
                <a:lnTo>
                  <a:pt x="1190625" y="1119251"/>
                </a:lnTo>
                <a:lnTo>
                  <a:pt x="809625" y="1119251"/>
                </a:lnTo>
                <a:lnTo>
                  <a:pt x="619125" y="1119251"/>
                </a:lnTo>
                <a:lnTo>
                  <a:pt x="555625" y="1119251"/>
                </a:lnTo>
                <a:lnTo>
                  <a:pt x="530915" y="1114258"/>
                </a:lnTo>
                <a:lnTo>
                  <a:pt x="510730" y="1100645"/>
                </a:lnTo>
                <a:lnTo>
                  <a:pt x="497117" y="1080460"/>
                </a:lnTo>
                <a:lnTo>
                  <a:pt x="492125" y="1055751"/>
                </a:lnTo>
                <a:lnTo>
                  <a:pt x="492125" y="897001"/>
                </a:lnTo>
                <a:lnTo>
                  <a:pt x="492125" y="801751"/>
                </a:lnTo>
                <a:close/>
              </a:path>
            </a:pathLst>
          </a:custGeom>
          <a:ln w="9525">
            <a:solidFill>
              <a:srgbClr val="000000"/>
            </a:solidFill>
          </a:ln>
        </p:spPr>
        <p:txBody>
          <a:bodyPr wrap="square" lIns="0" tIns="0" rIns="0" bIns="0" rtlCol="0"/>
          <a:lstStyle/>
          <a:p>
            <a:endParaRPr/>
          </a:p>
        </p:txBody>
      </p:sp>
      <p:sp>
        <p:nvSpPr>
          <p:cNvPr id="65" name="object 69"/>
          <p:cNvSpPr txBox="1"/>
          <p:nvPr/>
        </p:nvSpPr>
        <p:spPr>
          <a:xfrm>
            <a:off x="9218051" y="5409977"/>
            <a:ext cx="482600" cy="273685"/>
          </a:xfrm>
          <a:prstGeom prst="rect">
            <a:avLst/>
          </a:prstGeom>
        </p:spPr>
        <p:txBody>
          <a:bodyPr vert="horz" wrap="square" lIns="0" tIns="0" rIns="0" bIns="0" rtlCol="0">
            <a:spAutoFit/>
          </a:bodyPr>
          <a:lstStyle/>
          <a:p>
            <a:pPr marL="12700">
              <a:lnSpc>
                <a:spcPts val="2155"/>
              </a:lnSpc>
            </a:pPr>
            <a:r>
              <a:rPr sz="1800" dirty="0">
                <a:latin typeface="宋体" panose="02010600030101010101" pitchFamily="2" charset="-122"/>
                <a:cs typeface="宋体" panose="02010600030101010101" pitchFamily="2" charset="-122"/>
              </a:rPr>
              <a:t>区域</a:t>
            </a:r>
            <a:endParaRPr sz="1800">
              <a:latin typeface="宋体" panose="02010600030101010101" pitchFamily="2" charset="-122"/>
              <a:cs typeface="宋体" panose="02010600030101010101" pitchFamily="2" charset="-122"/>
            </a:endParaRPr>
          </a:p>
        </p:txBody>
      </p:sp>
      <p:sp>
        <p:nvSpPr>
          <p:cNvPr id="66" name="object 70"/>
          <p:cNvSpPr txBox="1"/>
          <p:nvPr/>
        </p:nvSpPr>
        <p:spPr>
          <a:xfrm>
            <a:off x="5801497" y="5690095"/>
            <a:ext cx="3352800" cy="709930"/>
          </a:xfrm>
          <a:prstGeom prst="rect">
            <a:avLst/>
          </a:prstGeom>
          <a:ln w="9525">
            <a:solidFill>
              <a:srgbClr val="000000"/>
            </a:solidFill>
          </a:ln>
        </p:spPr>
        <p:txBody>
          <a:bodyPr vert="horz" wrap="square" lIns="0" tIns="41275" rIns="0" bIns="0" rtlCol="0">
            <a:spAutoFit/>
          </a:bodyPr>
          <a:lstStyle/>
          <a:p>
            <a:pPr marL="86360">
              <a:lnSpc>
                <a:spcPct val="100000"/>
              </a:lnSpc>
              <a:spcBef>
                <a:spcPts val="325"/>
              </a:spcBef>
            </a:pPr>
            <a:r>
              <a:rPr sz="1600" dirty="0">
                <a:latin typeface="宋体" panose="02010600030101010101" pitchFamily="2" charset="-122"/>
                <a:cs typeface="宋体" panose="02010600030101010101" pitchFamily="2" charset="-122"/>
              </a:rPr>
              <a:t>区域：由边和节点封闭</a:t>
            </a:r>
            <a:r>
              <a:rPr sz="1600" spc="-10" dirty="0">
                <a:latin typeface="宋体" panose="02010600030101010101" pitchFamily="2" charset="-122"/>
                <a:cs typeface="宋体" panose="02010600030101010101" pitchFamily="2" charset="-122"/>
              </a:rPr>
              <a:t>起</a:t>
            </a:r>
            <a:r>
              <a:rPr sz="1600" dirty="0">
                <a:latin typeface="宋体" panose="02010600030101010101" pitchFamily="2" charset="-122"/>
                <a:cs typeface="宋体" panose="02010600030101010101" pitchFamily="2" charset="-122"/>
              </a:rPr>
              <a:t>来的</a:t>
            </a:r>
            <a:r>
              <a:rPr sz="1600" spc="-10" dirty="0">
                <a:latin typeface="宋体" panose="02010600030101010101" pitchFamily="2" charset="-122"/>
                <a:cs typeface="宋体" panose="02010600030101010101" pitchFamily="2" charset="-122"/>
              </a:rPr>
              <a:t>区</a:t>
            </a:r>
            <a:r>
              <a:rPr sz="1600" dirty="0">
                <a:latin typeface="宋体" panose="02010600030101010101" pitchFamily="2" charset="-122"/>
                <a:cs typeface="宋体" panose="02010600030101010101" pitchFamily="2" charset="-122"/>
              </a:rPr>
              <a:t>域</a:t>
            </a:r>
          </a:p>
          <a:p>
            <a:pPr marL="86360">
              <a:lnSpc>
                <a:spcPct val="100000"/>
              </a:lnSpc>
              <a:spcBef>
                <a:spcPts val="960"/>
              </a:spcBef>
            </a:pPr>
            <a:r>
              <a:rPr sz="1600" dirty="0">
                <a:latin typeface="宋体" panose="02010600030101010101" pitchFamily="2" charset="-122"/>
                <a:cs typeface="宋体" panose="02010600030101010101" pitchFamily="2" charset="-122"/>
              </a:rPr>
              <a:t>计算区域：不要忘记区</a:t>
            </a:r>
            <a:r>
              <a:rPr sz="1600" spc="-10" dirty="0">
                <a:latin typeface="宋体" panose="02010600030101010101" pitchFamily="2" charset="-122"/>
                <a:cs typeface="宋体" panose="02010600030101010101" pitchFamily="2" charset="-122"/>
              </a:rPr>
              <a:t>域</a:t>
            </a:r>
            <a:r>
              <a:rPr sz="1600" dirty="0">
                <a:latin typeface="宋体" panose="02010600030101010101" pitchFamily="2" charset="-122"/>
                <a:cs typeface="宋体" panose="02010600030101010101" pitchFamily="2" charset="-122"/>
              </a:rPr>
              <a:t>外的</a:t>
            </a:r>
            <a:r>
              <a:rPr sz="1600" spc="-10" dirty="0">
                <a:latin typeface="宋体" panose="02010600030101010101" pitchFamily="2" charset="-122"/>
                <a:cs typeface="宋体" panose="02010600030101010101" pitchFamily="2" charset="-122"/>
              </a:rPr>
              <a:t>部</a:t>
            </a:r>
            <a:r>
              <a:rPr sz="1600" dirty="0">
                <a:latin typeface="宋体" panose="02010600030101010101" pitchFamily="2" charset="-122"/>
                <a:cs typeface="宋体" panose="02010600030101010101" pitchFamily="2" charset="-122"/>
              </a:rPr>
              <a:t>分</a:t>
            </a:r>
          </a:p>
        </p:txBody>
      </p:sp>
      <p:sp>
        <p:nvSpPr>
          <p:cNvPr id="68" name="object 72"/>
          <p:cNvSpPr txBox="1"/>
          <p:nvPr/>
        </p:nvSpPr>
        <p:spPr>
          <a:xfrm>
            <a:off x="5575691" y="2037619"/>
            <a:ext cx="2348865" cy="624205"/>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用流图表示的待测试程序</a:t>
            </a:r>
            <a:endParaRPr sz="1600">
              <a:latin typeface="宋体" panose="02010600030101010101" pitchFamily="2" charset="-122"/>
              <a:cs typeface="宋体" panose="02010600030101010101" pitchFamily="2" charset="-122"/>
            </a:endParaRPr>
          </a:p>
          <a:p>
            <a:pPr marR="5080" algn="r">
              <a:lnSpc>
                <a:spcPct val="100000"/>
              </a:lnSpc>
              <a:spcBef>
                <a:spcPts val="955"/>
              </a:spcBef>
            </a:pPr>
            <a:r>
              <a:rPr sz="1600" dirty="0">
                <a:latin typeface="Verdana" panose="020B0604030504040204"/>
                <a:cs typeface="Verdana" panose="020B0604030504040204"/>
              </a:rPr>
              <a:t>1</a:t>
            </a:r>
            <a:endParaRPr sz="1600">
              <a:latin typeface="Verdana" panose="020B0604030504040204"/>
              <a:cs typeface="Verdana" panose="020B0604030504040204"/>
            </a:endParaRPr>
          </a:p>
        </p:txBody>
      </p:sp>
      <p:sp>
        <p:nvSpPr>
          <p:cNvPr id="69" name="object 73"/>
          <p:cNvSpPr/>
          <p:nvPr/>
        </p:nvSpPr>
        <p:spPr>
          <a:xfrm>
            <a:off x="5344297" y="1915954"/>
            <a:ext cx="0" cy="4572000"/>
          </a:xfrm>
          <a:custGeom>
            <a:avLst/>
            <a:gdLst/>
            <a:ahLst/>
            <a:cxnLst/>
            <a:rect l="l" t="t" r="r" b="b"/>
            <a:pathLst>
              <a:path h="4572000">
                <a:moveTo>
                  <a:pt x="0" y="0"/>
                </a:moveTo>
                <a:lnTo>
                  <a:pt x="0" y="4572000"/>
                </a:lnTo>
              </a:path>
            </a:pathLst>
          </a:custGeom>
          <a:ln w="9525">
            <a:solidFill>
              <a:srgbClr val="000000"/>
            </a:solidFill>
            <a:prstDash val="sysDash"/>
          </a:ln>
        </p:spPr>
        <p:txBody>
          <a:bodyPr wrap="square" lIns="0" tIns="0" rIns="0" bIns="0" rtlCol="0"/>
          <a:lstStyle/>
          <a:p>
            <a:endParaRPr/>
          </a:p>
        </p:txBody>
      </p:sp>
      <p:sp>
        <p:nvSpPr>
          <p:cNvPr id="3" name="矩形 2"/>
          <p:cNvSpPr/>
          <p:nvPr/>
        </p:nvSpPr>
        <p:spPr>
          <a:xfrm>
            <a:off x="262202" y="1780470"/>
            <a:ext cx="4706810" cy="3439403"/>
          </a:xfrm>
          <a:prstGeom prst="rect">
            <a:avLst/>
          </a:prstGeom>
        </p:spPr>
        <p:txBody>
          <a:bodyPr wrap="square">
            <a:spAutoFit/>
          </a:bodyPr>
          <a:lstStyle/>
          <a:p>
            <a:pPr marL="241300">
              <a:lnSpc>
                <a:spcPct val="100000"/>
              </a:lnSpc>
              <a:spcBef>
                <a:spcPts val="1185"/>
              </a:spcBef>
              <a:buClr>
                <a:srgbClr val="FF822C"/>
              </a:buClr>
              <a:buFont typeface="Wingdings" panose="05000000000000000000"/>
              <a:buChar char=""/>
              <a:tabLst>
                <a:tab pos="241300" algn="l"/>
              </a:tabLst>
            </a:pPr>
            <a:r>
              <a:rPr lang="zh-CN" altLang="en-US" b="1" dirty="0">
                <a:solidFill>
                  <a:srgbClr val="FF0000"/>
                </a:solidFill>
                <a:latin typeface="仿宋" panose="02010609060101010101" pitchFamily="49" charset="-122"/>
                <a:ea typeface="仿宋" panose="02010609060101010101" pitchFamily="49" charset="-122"/>
                <a:cs typeface="新宋体" panose="02010609030101010101" charset="-122"/>
              </a:rPr>
              <a:t>有以下三种方法计算环复杂度</a:t>
            </a:r>
            <a:r>
              <a:rPr lang="zh-CN" altLang="en-US" b="1" spc="-10" dirty="0">
                <a:solidFill>
                  <a:srgbClr val="FF0000"/>
                </a:solidFill>
                <a:latin typeface="仿宋" panose="02010609060101010101" pitchFamily="49" charset="-122"/>
                <a:ea typeface="仿宋" panose="02010609060101010101" pitchFamily="49" charset="-122"/>
                <a:cs typeface="新宋体" panose="02010609030101010101" charset="-122"/>
              </a:rPr>
              <a:t>：</a:t>
            </a:r>
            <a:endParaRPr lang="zh-CN" altLang="en-US" dirty="0">
              <a:latin typeface="仿宋" panose="02010609060101010101" pitchFamily="49" charset="-122"/>
              <a:ea typeface="仿宋" panose="02010609060101010101" pitchFamily="49" charset="-122"/>
              <a:cs typeface="新宋体" panose="02010609030101010101" charset="-122"/>
            </a:endParaRPr>
          </a:p>
          <a:p>
            <a:pPr marL="469900" lvl="1" indent="-227330">
              <a:lnSpc>
                <a:spcPct val="100000"/>
              </a:lnSpc>
              <a:spcBef>
                <a:spcPts val="910"/>
              </a:spcBef>
              <a:buClr>
                <a:srgbClr val="FF822C"/>
              </a:buClr>
              <a:buFont typeface="Arial" panose="020B0604020202020204"/>
              <a:buAutoNum type="arabicPeriod"/>
              <a:tabLst>
                <a:tab pos="469900" algn="l"/>
              </a:tabLst>
            </a:pPr>
            <a:r>
              <a:rPr lang="zh-CN" altLang="en-US" dirty="0">
                <a:latin typeface="仿宋" panose="02010609060101010101" pitchFamily="49" charset="-122"/>
                <a:ea typeface="仿宋" panose="02010609060101010101" pitchFamily="49" charset="-122"/>
                <a:cs typeface="宋体" panose="02010600030101010101" pitchFamily="2" charset="-122"/>
              </a:rPr>
              <a:t>流图中区域的数量：</a:t>
            </a:r>
            <a:r>
              <a:rPr lang="en-US" altLang="zh-CN" dirty="0">
                <a:solidFill>
                  <a:srgbClr val="FF0000"/>
                </a:solidFill>
                <a:latin typeface="仿宋" panose="02010609060101010101" pitchFamily="49" charset="-122"/>
                <a:ea typeface="仿宋" panose="02010609060101010101" pitchFamily="49" charset="-122"/>
                <a:cs typeface="宋体" panose="02010600030101010101" pitchFamily="2" charset="-122"/>
              </a:rPr>
              <a:t>3+1=4</a:t>
            </a:r>
            <a:endParaRPr lang="zh-CN" altLang="en-US" dirty="0">
              <a:solidFill>
                <a:srgbClr val="FF0000"/>
              </a:solidFill>
              <a:latin typeface="仿宋" panose="02010609060101010101" pitchFamily="49" charset="-122"/>
              <a:ea typeface="仿宋" panose="02010609060101010101" pitchFamily="49" charset="-122"/>
              <a:cs typeface="宋体" panose="02010600030101010101" pitchFamily="2" charset="-122"/>
            </a:endParaRPr>
          </a:p>
          <a:p>
            <a:pPr marL="469900" lvl="1" indent="-227330">
              <a:lnSpc>
                <a:spcPct val="100000"/>
              </a:lnSpc>
              <a:spcBef>
                <a:spcPts val="860"/>
              </a:spcBef>
              <a:buClr>
                <a:srgbClr val="FF822C"/>
              </a:buClr>
              <a:buFont typeface="Arial" panose="020B0604020202020204"/>
              <a:buAutoNum type="arabicPeriod"/>
              <a:tabLst>
                <a:tab pos="469900" algn="l"/>
              </a:tabLst>
            </a:pPr>
            <a:r>
              <a:rPr lang="zh-CN" altLang="en-US" dirty="0">
                <a:latin typeface="仿宋" panose="02010609060101010101" pitchFamily="49" charset="-122"/>
                <a:ea typeface="仿宋" panose="02010609060101010101" pitchFamily="49" charset="-122"/>
                <a:cs typeface="宋体" panose="02010600030101010101" pitchFamily="2" charset="-122"/>
              </a:rPr>
              <a:t>给定流图</a:t>
            </a:r>
            <a:r>
              <a:rPr lang="en-US" altLang="zh-CN" spc="-5" dirty="0">
                <a:latin typeface="仿宋" panose="02010609060101010101" pitchFamily="49" charset="-122"/>
                <a:ea typeface="仿宋" panose="02010609060101010101" pitchFamily="49" charset="-122"/>
                <a:cs typeface="Arial" panose="020B0604020202020204"/>
              </a:rPr>
              <a:t>G</a:t>
            </a:r>
            <a:r>
              <a:rPr lang="zh-CN" altLang="en-US" dirty="0">
                <a:latin typeface="仿宋" panose="02010609060101010101" pitchFamily="49" charset="-122"/>
                <a:ea typeface="仿宋" panose="02010609060101010101" pitchFamily="49" charset="-122"/>
                <a:cs typeface="宋体" panose="02010600030101010101" pitchFamily="2" charset="-122"/>
              </a:rPr>
              <a:t>的圈复杂度</a:t>
            </a:r>
            <a:r>
              <a:rPr lang="en-US" altLang="zh-CN" dirty="0">
                <a:latin typeface="仿宋" panose="02010609060101010101" pitchFamily="49" charset="-122"/>
                <a:ea typeface="仿宋" panose="02010609060101010101" pitchFamily="49" charset="-122"/>
                <a:cs typeface="Arial" panose="020B0604020202020204"/>
              </a:rPr>
              <a:t>V(G</a:t>
            </a:r>
            <a:r>
              <a:rPr lang="en-US" altLang="zh-CN" spc="-5" dirty="0">
                <a:latin typeface="仿宋" panose="02010609060101010101" pitchFamily="49" charset="-122"/>
                <a:ea typeface="仿宋" panose="02010609060101010101" pitchFamily="49" charset="-122"/>
                <a:cs typeface="Arial" panose="020B0604020202020204"/>
              </a:rPr>
              <a:t>)</a:t>
            </a:r>
            <a:r>
              <a:rPr lang="zh-CN" altLang="en-US" dirty="0">
                <a:latin typeface="仿宋" panose="02010609060101010101" pitchFamily="49" charset="-122"/>
                <a:ea typeface="仿宋" panose="02010609060101010101" pitchFamily="49" charset="-122"/>
                <a:cs typeface="宋体" panose="02010600030101010101" pitchFamily="2" charset="-122"/>
              </a:rPr>
              <a:t>，定义为</a:t>
            </a:r>
            <a:r>
              <a:rPr lang="en-US" altLang="zh-CN" dirty="0">
                <a:latin typeface="仿宋" panose="02010609060101010101" pitchFamily="49" charset="-122"/>
                <a:ea typeface="仿宋" panose="02010609060101010101" pitchFamily="49" charset="-122"/>
                <a:cs typeface="Arial" panose="020B0604020202020204"/>
              </a:rPr>
              <a:t>V(G)=</a:t>
            </a:r>
            <a:r>
              <a:rPr lang="en-US" altLang="zh-CN" spc="-5" dirty="0">
                <a:latin typeface="仿宋" panose="02010609060101010101" pitchFamily="49" charset="-122"/>
                <a:ea typeface="仿宋" panose="02010609060101010101" pitchFamily="49" charset="-122"/>
                <a:cs typeface="Arial" panose="020B0604020202020204"/>
              </a:rPr>
              <a:t>E</a:t>
            </a:r>
            <a:r>
              <a:rPr lang="en-US" altLang="zh-CN" dirty="0">
                <a:latin typeface="仿宋" panose="02010609060101010101" pitchFamily="49" charset="-122"/>
                <a:ea typeface="仿宋" panose="02010609060101010101" pitchFamily="49" charset="-122"/>
                <a:cs typeface="Arial" panose="020B0604020202020204"/>
              </a:rPr>
              <a:t>-</a:t>
            </a:r>
            <a:r>
              <a:rPr lang="en-US" altLang="zh-CN" spc="-5" dirty="0">
                <a:latin typeface="仿宋" panose="02010609060101010101" pitchFamily="49" charset="-122"/>
                <a:ea typeface="仿宋" panose="02010609060101010101" pitchFamily="49" charset="-122"/>
                <a:cs typeface="Arial" panose="020B0604020202020204"/>
              </a:rPr>
              <a:t>N+2</a:t>
            </a:r>
            <a:r>
              <a:rPr lang="zh-CN" altLang="en-US" dirty="0">
                <a:latin typeface="仿宋" panose="02010609060101010101" pitchFamily="49" charset="-122"/>
                <a:ea typeface="仿宋" panose="02010609060101010101" pitchFamily="49" charset="-122"/>
                <a:cs typeface="宋体" panose="02010600030101010101" pitchFamily="2" charset="-122"/>
              </a:rPr>
              <a:t>，</a:t>
            </a:r>
            <a:r>
              <a:rPr lang="en-US" altLang="zh-CN" spc="-5" dirty="0">
                <a:latin typeface="仿宋" panose="02010609060101010101" pitchFamily="49" charset="-122"/>
                <a:ea typeface="仿宋" panose="02010609060101010101" pitchFamily="49" charset="-122"/>
                <a:cs typeface="Arial" panose="020B0604020202020204"/>
              </a:rPr>
              <a:t>E</a:t>
            </a:r>
            <a:r>
              <a:rPr lang="zh-CN" altLang="en-US" dirty="0">
                <a:latin typeface="仿宋" panose="02010609060101010101" pitchFamily="49" charset="-122"/>
                <a:ea typeface="仿宋" panose="02010609060101010101" pitchFamily="49" charset="-122"/>
                <a:cs typeface="宋体" panose="02010600030101010101" pitchFamily="2" charset="-122"/>
              </a:rPr>
              <a:t>是控制流图中边的数量，</a:t>
            </a:r>
            <a:r>
              <a:rPr lang="en-US" altLang="zh-CN" spc="-5" dirty="0">
                <a:latin typeface="仿宋" panose="02010609060101010101" pitchFamily="49" charset="-122"/>
                <a:ea typeface="仿宋" panose="02010609060101010101" pitchFamily="49" charset="-122"/>
                <a:cs typeface="Arial" panose="020B0604020202020204"/>
              </a:rPr>
              <a:t>N</a:t>
            </a:r>
            <a:r>
              <a:rPr lang="zh-CN" altLang="en-US" spc="-5" dirty="0">
                <a:latin typeface="仿宋" panose="02010609060101010101" pitchFamily="49" charset="-122"/>
                <a:ea typeface="仿宋" panose="02010609060101010101" pitchFamily="49" charset="-122"/>
                <a:cs typeface="宋体" panose="02010600030101010101" pitchFamily="2" charset="-122"/>
              </a:rPr>
              <a:t>是流图中结点的数量；</a:t>
            </a:r>
            <a:r>
              <a:rPr lang="en-US" altLang="zh-CN" spc="-5" dirty="0">
                <a:solidFill>
                  <a:srgbClr val="FF0000"/>
                </a:solidFill>
                <a:latin typeface="仿宋" panose="02010609060101010101" pitchFamily="49" charset="-122"/>
                <a:ea typeface="仿宋" panose="02010609060101010101" pitchFamily="49" charset="-122"/>
                <a:cs typeface="宋体" panose="02010600030101010101" pitchFamily="2" charset="-122"/>
              </a:rPr>
              <a:t>11-9+2=4</a:t>
            </a:r>
            <a:endParaRPr lang="zh-CN" altLang="en-US" dirty="0">
              <a:solidFill>
                <a:srgbClr val="FF0000"/>
              </a:solidFill>
              <a:latin typeface="仿宋" panose="02010609060101010101" pitchFamily="49" charset="-122"/>
              <a:ea typeface="仿宋" panose="02010609060101010101" pitchFamily="49" charset="-122"/>
              <a:cs typeface="宋体" panose="02010600030101010101" pitchFamily="2" charset="-122"/>
            </a:endParaRPr>
          </a:p>
          <a:p>
            <a:pPr marL="469900" marR="5715" lvl="1" indent="-227330">
              <a:lnSpc>
                <a:spcPct val="100000"/>
              </a:lnSpc>
              <a:spcBef>
                <a:spcPts val="865"/>
              </a:spcBef>
              <a:buClr>
                <a:srgbClr val="FF822C"/>
              </a:buClr>
              <a:buFont typeface="Arial" panose="020B0604020202020204"/>
              <a:buAutoNum type="arabicPeriod" startAt="3"/>
              <a:tabLst>
                <a:tab pos="469900" algn="l"/>
              </a:tabLst>
            </a:pPr>
            <a:r>
              <a:rPr lang="zh-CN" altLang="en-US" dirty="0">
                <a:latin typeface="仿宋" panose="02010609060101010101" pitchFamily="49" charset="-122"/>
                <a:ea typeface="仿宋" panose="02010609060101010101" pitchFamily="49" charset="-122"/>
                <a:cs typeface="宋体" panose="02010600030101010101" pitchFamily="2" charset="-122"/>
              </a:rPr>
              <a:t>给定流图</a:t>
            </a:r>
            <a:r>
              <a:rPr lang="en-US" altLang="zh-CN" spc="-5" dirty="0">
                <a:latin typeface="仿宋" panose="02010609060101010101" pitchFamily="49" charset="-122"/>
                <a:ea typeface="仿宋" panose="02010609060101010101" pitchFamily="49" charset="-122"/>
                <a:cs typeface="Arial" panose="020B0604020202020204"/>
              </a:rPr>
              <a:t>G</a:t>
            </a:r>
            <a:r>
              <a:rPr lang="zh-CN" altLang="en-US" dirty="0">
                <a:latin typeface="仿宋" panose="02010609060101010101" pitchFamily="49" charset="-122"/>
                <a:ea typeface="仿宋" panose="02010609060101010101" pitchFamily="49" charset="-122"/>
                <a:cs typeface="宋体" panose="02010600030101010101" pitchFamily="2" charset="-122"/>
              </a:rPr>
              <a:t>的圈复杂度</a:t>
            </a:r>
            <a:r>
              <a:rPr lang="en-US" altLang="zh-CN" dirty="0">
                <a:latin typeface="仿宋" panose="02010609060101010101" pitchFamily="49" charset="-122"/>
                <a:ea typeface="仿宋" panose="02010609060101010101" pitchFamily="49" charset="-122"/>
                <a:cs typeface="Arial" panose="020B0604020202020204"/>
              </a:rPr>
              <a:t>V(G</a:t>
            </a:r>
            <a:r>
              <a:rPr lang="en-US" altLang="zh-CN" spc="-5" dirty="0">
                <a:latin typeface="仿宋" panose="02010609060101010101" pitchFamily="49" charset="-122"/>
                <a:ea typeface="仿宋" panose="02010609060101010101" pitchFamily="49" charset="-122"/>
                <a:cs typeface="Arial" panose="020B0604020202020204"/>
              </a:rPr>
              <a:t>)</a:t>
            </a:r>
            <a:r>
              <a:rPr lang="zh-CN" altLang="en-US" dirty="0">
                <a:latin typeface="仿宋" panose="02010609060101010101" pitchFamily="49" charset="-122"/>
                <a:ea typeface="仿宋" panose="02010609060101010101" pitchFamily="49" charset="-122"/>
                <a:cs typeface="宋体" panose="02010600030101010101" pitchFamily="2" charset="-122"/>
              </a:rPr>
              <a:t>，定义为</a:t>
            </a:r>
            <a:r>
              <a:rPr lang="en-US" altLang="zh-CN" dirty="0">
                <a:latin typeface="仿宋" panose="02010609060101010101" pitchFamily="49" charset="-122"/>
                <a:ea typeface="仿宋" panose="02010609060101010101" pitchFamily="49" charset="-122"/>
                <a:cs typeface="Arial" panose="020B0604020202020204"/>
              </a:rPr>
              <a:t>V(G)=P+</a:t>
            </a:r>
            <a:r>
              <a:rPr lang="en-US" altLang="zh-CN" spc="-5" dirty="0">
                <a:latin typeface="仿宋" panose="02010609060101010101" pitchFamily="49" charset="-122"/>
                <a:ea typeface="仿宋" panose="02010609060101010101" pitchFamily="49" charset="-122"/>
                <a:cs typeface="Arial" panose="020B0604020202020204"/>
              </a:rPr>
              <a:t>1</a:t>
            </a:r>
            <a:r>
              <a:rPr lang="zh-CN" altLang="en-US" dirty="0">
                <a:latin typeface="仿宋" panose="02010609060101010101" pitchFamily="49" charset="-122"/>
                <a:ea typeface="仿宋" panose="02010609060101010101" pitchFamily="49" charset="-122"/>
                <a:cs typeface="宋体" panose="02010600030101010101" pitchFamily="2" charset="-122"/>
              </a:rPr>
              <a:t>，</a:t>
            </a:r>
            <a:r>
              <a:rPr lang="en-US" altLang="zh-CN" spc="-5" dirty="0">
                <a:latin typeface="仿宋" panose="02010609060101010101" pitchFamily="49" charset="-122"/>
                <a:ea typeface="仿宋" panose="02010609060101010101" pitchFamily="49" charset="-122"/>
                <a:cs typeface="Arial" panose="020B0604020202020204"/>
              </a:rPr>
              <a:t>P</a:t>
            </a:r>
            <a:r>
              <a:rPr lang="zh-CN" altLang="en-US" dirty="0">
                <a:latin typeface="仿宋" panose="02010609060101010101" pitchFamily="49" charset="-122"/>
                <a:ea typeface="仿宋" panose="02010609060101010101" pitchFamily="49" charset="-122"/>
                <a:cs typeface="宋体" panose="02010600030101010101" pitchFamily="2" charset="-122"/>
              </a:rPr>
              <a:t>是控制流图</a:t>
            </a:r>
            <a:r>
              <a:rPr lang="en-US" altLang="zh-CN" spc="-5" dirty="0">
                <a:latin typeface="仿宋" panose="02010609060101010101" pitchFamily="49" charset="-122"/>
                <a:ea typeface="仿宋" panose="02010609060101010101" pitchFamily="49" charset="-122"/>
                <a:cs typeface="Arial" panose="020B0604020202020204"/>
              </a:rPr>
              <a:t>G</a:t>
            </a:r>
            <a:r>
              <a:rPr lang="zh-CN" altLang="en-US" dirty="0">
                <a:latin typeface="仿宋" panose="02010609060101010101" pitchFamily="49" charset="-122"/>
                <a:ea typeface="仿宋" panose="02010609060101010101" pitchFamily="49" charset="-122"/>
                <a:cs typeface="宋体" panose="02010600030101010101" pitchFamily="2" charset="-122"/>
              </a:rPr>
              <a:t>中判定结点的数量：</a:t>
            </a:r>
            <a:r>
              <a:rPr lang="en-US" altLang="zh-CN" dirty="0">
                <a:solidFill>
                  <a:srgbClr val="FF0000"/>
                </a:solidFill>
                <a:latin typeface="仿宋" panose="02010609060101010101" pitchFamily="49" charset="-122"/>
                <a:ea typeface="仿宋" panose="02010609060101010101" pitchFamily="49" charset="-122"/>
                <a:cs typeface="宋体" panose="02010600030101010101" pitchFamily="2" charset="-122"/>
              </a:rPr>
              <a:t>3+1=4</a:t>
            </a:r>
          </a:p>
          <a:p>
            <a:pPr marL="242570" marR="5715" lvl="1">
              <a:lnSpc>
                <a:spcPct val="100000"/>
              </a:lnSpc>
              <a:spcBef>
                <a:spcPts val="865"/>
              </a:spcBef>
              <a:buClr>
                <a:srgbClr val="FF822C"/>
              </a:buClr>
              <a:tabLst>
                <a:tab pos="469900" algn="l"/>
              </a:tabLst>
            </a:pPr>
            <a:endParaRPr lang="en-US" altLang="zh-CN" dirty="0">
              <a:solidFill>
                <a:srgbClr val="FF0000"/>
              </a:solidFill>
              <a:latin typeface="仿宋" panose="02010609060101010101" pitchFamily="49" charset="-122"/>
              <a:ea typeface="仿宋" panose="02010609060101010101" pitchFamily="49" charset="-122"/>
              <a:cs typeface="宋体" panose="02010600030101010101" pitchFamily="2" charset="-122"/>
            </a:endParaRPr>
          </a:p>
          <a:p>
            <a:pPr marL="242570" marR="5715" lvl="1">
              <a:lnSpc>
                <a:spcPct val="100000"/>
              </a:lnSpc>
              <a:spcBef>
                <a:spcPts val="865"/>
              </a:spcBef>
              <a:buClr>
                <a:srgbClr val="FF822C"/>
              </a:buClr>
              <a:tabLst>
                <a:tab pos="469900" algn="l"/>
              </a:tabLst>
            </a:pPr>
            <a:r>
              <a:rPr lang="zh-CN" altLang="en-US" dirty="0">
                <a:solidFill>
                  <a:srgbClr val="FF0000"/>
                </a:solidFill>
                <a:latin typeface="仿宋" panose="02010609060101010101" pitchFamily="49" charset="-122"/>
                <a:ea typeface="仿宋" panose="02010609060101010101" pitchFamily="49" charset="-122"/>
                <a:cs typeface="宋体" panose="02010600030101010101" pitchFamily="2" charset="-122"/>
              </a:rPr>
              <a:t>流图的环复杂度为</a:t>
            </a:r>
            <a:r>
              <a:rPr lang="en-US" altLang="zh-CN" dirty="0">
                <a:solidFill>
                  <a:srgbClr val="FF0000"/>
                </a:solidFill>
                <a:latin typeface="仿宋" panose="02010609060101010101" pitchFamily="49" charset="-122"/>
                <a:ea typeface="仿宋" panose="02010609060101010101" pitchFamily="49" charset="-122"/>
                <a:cs typeface="宋体" panose="02010600030101010101" pitchFamily="2" charset="-122"/>
              </a:rPr>
              <a:t>4</a:t>
            </a:r>
            <a:endParaRPr lang="zh-CN" altLang="en-US" dirty="0">
              <a:solidFill>
                <a:srgbClr val="FF0000"/>
              </a:solidFill>
              <a:latin typeface="仿宋" panose="02010609060101010101" pitchFamily="49" charset="-122"/>
              <a:ea typeface="仿宋" panose="02010609060101010101" pitchFamily="49" charset="-122"/>
              <a:cs typeface="宋体" panose="02010600030101010101" pitchFamily="2" charset="-122"/>
            </a:endParaRPr>
          </a:p>
        </p:txBody>
      </p:sp>
      <p:sp>
        <p:nvSpPr>
          <p:cNvPr id="84" name="任意多边形: 形状 83"/>
          <p:cNvSpPr/>
          <p:nvPr/>
        </p:nvSpPr>
        <p:spPr>
          <a:xfrm>
            <a:off x="8014447" y="2624956"/>
            <a:ext cx="1201271" cy="2389060"/>
          </a:xfrm>
          <a:custGeom>
            <a:avLst/>
            <a:gdLst>
              <a:gd name="connsiteX0" fmla="*/ 17929 w 1201271"/>
              <a:gd name="connsiteY0" fmla="*/ 1703 h 2389060"/>
              <a:gd name="connsiteX1" fmla="*/ 80682 w 1201271"/>
              <a:gd name="connsiteY1" fmla="*/ 19632 h 2389060"/>
              <a:gd name="connsiteX2" fmla="*/ 107577 w 1201271"/>
              <a:gd name="connsiteY2" fmla="*/ 28597 h 2389060"/>
              <a:gd name="connsiteX3" fmla="*/ 161365 w 1201271"/>
              <a:gd name="connsiteY3" fmla="*/ 55491 h 2389060"/>
              <a:gd name="connsiteX4" fmla="*/ 206188 w 1201271"/>
              <a:gd name="connsiteY4" fmla="*/ 100315 h 2389060"/>
              <a:gd name="connsiteX5" fmla="*/ 242047 w 1201271"/>
              <a:gd name="connsiteY5" fmla="*/ 109279 h 2389060"/>
              <a:gd name="connsiteX6" fmla="*/ 268941 w 1201271"/>
              <a:gd name="connsiteY6" fmla="*/ 118244 h 2389060"/>
              <a:gd name="connsiteX7" fmla="*/ 322729 w 1201271"/>
              <a:gd name="connsiteY7" fmla="*/ 127209 h 2389060"/>
              <a:gd name="connsiteX8" fmla="*/ 340659 w 1201271"/>
              <a:gd name="connsiteY8" fmla="*/ 145138 h 2389060"/>
              <a:gd name="connsiteX9" fmla="*/ 394447 w 1201271"/>
              <a:gd name="connsiteY9" fmla="*/ 163068 h 2389060"/>
              <a:gd name="connsiteX10" fmla="*/ 412377 w 1201271"/>
              <a:gd name="connsiteY10" fmla="*/ 180997 h 2389060"/>
              <a:gd name="connsiteX11" fmla="*/ 457200 w 1201271"/>
              <a:gd name="connsiteY11" fmla="*/ 189962 h 2389060"/>
              <a:gd name="connsiteX12" fmla="*/ 484094 w 1201271"/>
              <a:gd name="connsiteY12" fmla="*/ 198926 h 2389060"/>
              <a:gd name="connsiteX13" fmla="*/ 510988 w 1201271"/>
              <a:gd name="connsiteY13" fmla="*/ 216856 h 2389060"/>
              <a:gd name="connsiteX14" fmla="*/ 591671 w 1201271"/>
              <a:gd name="connsiteY14" fmla="*/ 261679 h 2389060"/>
              <a:gd name="connsiteX15" fmla="*/ 645459 w 1201271"/>
              <a:gd name="connsiteY15" fmla="*/ 315468 h 2389060"/>
              <a:gd name="connsiteX16" fmla="*/ 672353 w 1201271"/>
              <a:gd name="connsiteY16" fmla="*/ 342362 h 2389060"/>
              <a:gd name="connsiteX17" fmla="*/ 699247 w 1201271"/>
              <a:gd name="connsiteY17" fmla="*/ 360291 h 2389060"/>
              <a:gd name="connsiteX18" fmla="*/ 744071 w 1201271"/>
              <a:gd name="connsiteY18" fmla="*/ 387185 h 2389060"/>
              <a:gd name="connsiteX19" fmla="*/ 788894 w 1201271"/>
              <a:gd name="connsiteY19" fmla="*/ 423044 h 2389060"/>
              <a:gd name="connsiteX20" fmla="*/ 833718 w 1201271"/>
              <a:gd name="connsiteY20" fmla="*/ 440973 h 2389060"/>
              <a:gd name="connsiteX21" fmla="*/ 869577 w 1201271"/>
              <a:gd name="connsiteY21" fmla="*/ 458903 h 2389060"/>
              <a:gd name="connsiteX22" fmla="*/ 932329 w 1201271"/>
              <a:gd name="connsiteY22" fmla="*/ 530620 h 2389060"/>
              <a:gd name="connsiteX23" fmla="*/ 986118 w 1201271"/>
              <a:gd name="connsiteY23" fmla="*/ 602338 h 2389060"/>
              <a:gd name="connsiteX24" fmla="*/ 1013012 w 1201271"/>
              <a:gd name="connsiteY24" fmla="*/ 656126 h 2389060"/>
              <a:gd name="connsiteX25" fmla="*/ 1039906 w 1201271"/>
              <a:gd name="connsiteY25" fmla="*/ 718879 h 2389060"/>
              <a:gd name="connsiteX26" fmla="*/ 1075765 w 1201271"/>
              <a:gd name="connsiteY26" fmla="*/ 772668 h 2389060"/>
              <a:gd name="connsiteX27" fmla="*/ 1093694 w 1201271"/>
              <a:gd name="connsiteY27" fmla="*/ 799562 h 2389060"/>
              <a:gd name="connsiteX28" fmla="*/ 1111624 w 1201271"/>
              <a:gd name="connsiteY28" fmla="*/ 835420 h 2389060"/>
              <a:gd name="connsiteX29" fmla="*/ 1129553 w 1201271"/>
              <a:gd name="connsiteY29" fmla="*/ 934032 h 2389060"/>
              <a:gd name="connsiteX30" fmla="*/ 1165412 w 1201271"/>
              <a:gd name="connsiteY30" fmla="*/ 1050573 h 2389060"/>
              <a:gd name="connsiteX31" fmla="*/ 1201271 w 1201271"/>
              <a:gd name="connsiteY31" fmla="*/ 1328479 h 2389060"/>
              <a:gd name="connsiteX32" fmla="*/ 1183341 w 1201271"/>
              <a:gd name="connsiteY32" fmla="*/ 1552597 h 2389060"/>
              <a:gd name="connsiteX33" fmla="*/ 1165412 w 1201271"/>
              <a:gd name="connsiteY33" fmla="*/ 1606385 h 2389060"/>
              <a:gd name="connsiteX34" fmla="*/ 1129553 w 1201271"/>
              <a:gd name="connsiteY34" fmla="*/ 1678103 h 2389060"/>
              <a:gd name="connsiteX35" fmla="*/ 1120588 w 1201271"/>
              <a:gd name="connsiteY35" fmla="*/ 1722926 h 2389060"/>
              <a:gd name="connsiteX36" fmla="*/ 1111624 w 1201271"/>
              <a:gd name="connsiteY36" fmla="*/ 1758785 h 2389060"/>
              <a:gd name="connsiteX37" fmla="*/ 1084729 w 1201271"/>
              <a:gd name="connsiteY37" fmla="*/ 1848432 h 2389060"/>
              <a:gd name="connsiteX38" fmla="*/ 1066800 w 1201271"/>
              <a:gd name="connsiteY38" fmla="*/ 1866362 h 2389060"/>
              <a:gd name="connsiteX39" fmla="*/ 1048871 w 1201271"/>
              <a:gd name="connsiteY39" fmla="*/ 1920150 h 2389060"/>
              <a:gd name="connsiteX40" fmla="*/ 1013012 w 1201271"/>
              <a:gd name="connsiteY40" fmla="*/ 1956009 h 2389060"/>
              <a:gd name="connsiteX41" fmla="*/ 1004047 w 1201271"/>
              <a:gd name="connsiteY41" fmla="*/ 1982903 h 2389060"/>
              <a:gd name="connsiteX42" fmla="*/ 995082 w 1201271"/>
              <a:gd name="connsiteY42" fmla="*/ 2036691 h 2389060"/>
              <a:gd name="connsiteX43" fmla="*/ 941294 w 1201271"/>
              <a:gd name="connsiteY43" fmla="*/ 2072550 h 2389060"/>
              <a:gd name="connsiteX44" fmla="*/ 914400 w 1201271"/>
              <a:gd name="connsiteY44" fmla="*/ 2090479 h 2389060"/>
              <a:gd name="connsiteX45" fmla="*/ 887506 w 1201271"/>
              <a:gd name="connsiteY45" fmla="*/ 2099444 h 2389060"/>
              <a:gd name="connsiteX46" fmla="*/ 851647 w 1201271"/>
              <a:gd name="connsiteY46" fmla="*/ 2117373 h 2389060"/>
              <a:gd name="connsiteX47" fmla="*/ 824753 w 1201271"/>
              <a:gd name="connsiteY47" fmla="*/ 2126338 h 2389060"/>
              <a:gd name="connsiteX48" fmla="*/ 779929 w 1201271"/>
              <a:gd name="connsiteY48" fmla="*/ 2144268 h 2389060"/>
              <a:gd name="connsiteX49" fmla="*/ 726141 w 1201271"/>
              <a:gd name="connsiteY49" fmla="*/ 2189091 h 2389060"/>
              <a:gd name="connsiteX50" fmla="*/ 672353 w 1201271"/>
              <a:gd name="connsiteY50" fmla="*/ 2207020 h 2389060"/>
              <a:gd name="connsiteX51" fmla="*/ 645459 w 1201271"/>
              <a:gd name="connsiteY51" fmla="*/ 2215985 h 2389060"/>
              <a:gd name="connsiteX52" fmla="*/ 582706 w 1201271"/>
              <a:gd name="connsiteY52" fmla="*/ 2251844 h 2389060"/>
              <a:gd name="connsiteX53" fmla="*/ 555812 w 1201271"/>
              <a:gd name="connsiteY53" fmla="*/ 2278738 h 2389060"/>
              <a:gd name="connsiteX54" fmla="*/ 493059 w 1201271"/>
              <a:gd name="connsiteY54" fmla="*/ 2314597 h 2389060"/>
              <a:gd name="connsiteX55" fmla="*/ 475129 w 1201271"/>
              <a:gd name="connsiteY55" fmla="*/ 2332526 h 2389060"/>
              <a:gd name="connsiteX56" fmla="*/ 448235 w 1201271"/>
              <a:gd name="connsiteY56" fmla="*/ 2341491 h 2389060"/>
              <a:gd name="connsiteX57" fmla="*/ 412377 w 1201271"/>
              <a:gd name="connsiteY57" fmla="*/ 2359420 h 2389060"/>
              <a:gd name="connsiteX58" fmla="*/ 376518 w 1201271"/>
              <a:gd name="connsiteY58" fmla="*/ 2368385 h 2389060"/>
              <a:gd name="connsiteX59" fmla="*/ 331694 w 1201271"/>
              <a:gd name="connsiteY59" fmla="*/ 2386315 h 2389060"/>
              <a:gd name="connsiteX60" fmla="*/ 35859 w 1201271"/>
              <a:gd name="connsiteY60" fmla="*/ 2377350 h 2389060"/>
              <a:gd name="connsiteX61" fmla="*/ 53788 w 1201271"/>
              <a:gd name="connsiteY61" fmla="*/ 2323562 h 2389060"/>
              <a:gd name="connsiteX62" fmla="*/ 62753 w 1201271"/>
              <a:gd name="connsiteY62" fmla="*/ 2296668 h 2389060"/>
              <a:gd name="connsiteX63" fmla="*/ 71718 w 1201271"/>
              <a:gd name="connsiteY63" fmla="*/ 2269773 h 2389060"/>
              <a:gd name="connsiteX64" fmla="*/ 107577 w 1201271"/>
              <a:gd name="connsiteY64" fmla="*/ 2224950 h 2389060"/>
              <a:gd name="connsiteX65" fmla="*/ 143435 w 1201271"/>
              <a:gd name="connsiteY65" fmla="*/ 2180126 h 2389060"/>
              <a:gd name="connsiteX66" fmla="*/ 170329 w 1201271"/>
              <a:gd name="connsiteY66" fmla="*/ 2090479 h 2389060"/>
              <a:gd name="connsiteX67" fmla="*/ 179294 w 1201271"/>
              <a:gd name="connsiteY67" fmla="*/ 2063585 h 2389060"/>
              <a:gd name="connsiteX68" fmla="*/ 197224 w 1201271"/>
              <a:gd name="connsiteY68" fmla="*/ 1973938 h 2389060"/>
              <a:gd name="connsiteX69" fmla="*/ 224118 w 1201271"/>
              <a:gd name="connsiteY69" fmla="*/ 1911185 h 2389060"/>
              <a:gd name="connsiteX70" fmla="*/ 242047 w 1201271"/>
              <a:gd name="connsiteY70" fmla="*/ 1875326 h 2389060"/>
              <a:gd name="connsiteX71" fmla="*/ 259977 w 1201271"/>
              <a:gd name="connsiteY71" fmla="*/ 1857397 h 2389060"/>
              <a:gd name="connsiteX72" fmla="*/ 286871 w 1201271"/>
              <a:gd name="connsiteY72" fmla="*/ 1803609 h 2389060"/>
              <a:gd name="connsiteX73" fmla="*/ 331694 w 1201271"/>
              <a:gd name="connsiteY73" fmla="*/ 1767750 h 2389060"/>
              <a:gd name="connsiteX74" fmla="*/ 340659 w 1201271"/>
              <a:gd name="connsiteY74" fmla="*/ 1740856 h 2389060"/>
              <a:gd name="connsiteX75" fmla="*/ 358588 w 1201271"/>
              <a:gd name="connsiteY75" fmla="*/ 1713962 h 2389060"/>
              <a:gd name="connsiteX76" fmla="*/ 385482 w 1201271"/>
              <a:gd name="connsiteY76" fmla="*/ 1669138 h 2389060"/>
              <a:gd name="connsiteX77" fmla="*/ 394447 w 1201271"/>
              <a:gd name="connsiteY77" fmla="*/ 1642244 h 2389060"/>
              <a:gd name="connsiteX78" fmla="*/ 412377 w 1201271"/>
              <a:gd name="connsiteY78" fmla="*/ 1624315 h 2389060"/>
              <a:gd name="connsiteX79" fmla="*/ 430306 w 1201271"/>
              <a:gd name="connsiteY79" fmla="*/ 1597420 h 2389060"/>
              <a:gd name="connsiteX80" fmla="*/ 457200 w 1201271"/>
              <a:gd name="connsiteY80" fmla="*/ 1489844 h 2389060"/>
              <a:gd name="connsiteX81" fmla="*/ 484094 w 1201271"/>
              <a:gd name="connsiteY81" fmla="*/ 1471915 h 2389060"/>
              <a:gd name="connsiteX82" fmla="*/ 502024 w 1201271"/>
              <a:gd name="connsiteY82" fmla="*/ 1445020 h 2389060"/>
              <a:gd name="connsiteX83" fmla="*/ 528918 w 1201271"/>
              <a:gd name="connsiteY83" fmla="*/ 1418126 h 2389060"/>
              <a:gd name="connsiteX84" fmla="*/ 537882 w 1201271"/>
              <a:gd name="connsiteY84" fmla="*/ 1391232 h 2389060"/>
              <a:gd name="connsiteX85" fmla="*/ 573741 w 1201271"/>
              <a:gd name="connsiteY85" fmla="*/ 1337444 h 2389060"/>
              <a:gd name="connsiteX86" fmla="*/ 591671 w 1201271"/>
              <a:gd name="connsiteY86" fmla="*/ 1283656 h 2389060"/>
              <a:gd name="connsiteX87" fmla="*/ 600635 w 1201271"/>
              <a:gd name="connsiteY87" fmla="*/ 1256762 h 2389060"/>
              <a:gd name="connsiteX88" fmla="*/ 618565 w 1201271"/>
              <a:gd name="connsiteY88" fmla="*/ 1229868 h 2389060"/>
              <a:gd name="connsiteX89" fmla="*/ 654424 w 1201271"/>
              <a:gd name="connsiteY89" fmla="*/ 1149185 h 2389060"/>
              <a:gd name="connsiteX90" fmla="*/ 672353 w 1201271"/>
              <a:gd name="connsiteY90" fmla="*/ 1041609 h 2389060"/>
              <a:gd name="connsiteX91" fmla="*/ 681318 w 1201271"/>
              <a:gd name="connsiteY91" fmla="*/ 996785 h 2389060"/>
              <a:gd name="connsiteX92" fmla="*/ 699247 w 1201271"/>
              <a:gd name="connsiteY92" fmla="*/ 960926 h 2389060"/>
              <a:gd name="connsiteX93" fmla="*/ 690282 w 1201271"/>
              <a:gd name="connsiteY93" fmla="*/ 844385 h 2389060"/>
              <a:gd name="connsiteX94" fmla="*/ 681318 w 1201271"/>
              <a:gd name="connsiteY94" fmla="*/ 808526 h 2389060"/>
              <a:gd name="connsiteX95" fmla="*/ 654424 w 1201271"/>
              <a:gd name="connsiteY95" fmla="*/ 790597 h 2389060"/>
              <a:gd name="connsiteX96" fmla="*/ 636494 w 1201271"/>
              <a:gd name="connsiteY96" fmla="*/ 763703 h 2389060"/>
              <a:gd name="connsiteX97" fmla="*/ 591671 w 1201271"/>
              <a:gd name="connsiteY97" fmla="*/ 727844 h 2389060"/>
              <a:gd name="connsiteX98" fmla="*/ 555812 w 1201271"/>
              <a:gd name="connsiteY98" fmla="*/ 718879 h 2389060"/>
              <a:gd name="connsiteX99" fmla="*/ 502024 w 1201271"/>
              <a:gd name="connsiteY99" fmla="*/ 700950 h 2389060"/>
              <a:gd name="connsiteX100" fmla="*/ 493059 w 1201271"/>
              <a:gd name="connsiteY100" fmla="*/ 674056 h 2389060"/>
              <a:gd name="connsiteX101" fmla="*/ 466165 w 1201271"/>
              <a:gd name="connsiteY101" fmla="*/ 647162 h 2389060"/>
              <a:gd name="connsiteX102" fmla="*/ 376518 w 1201271"/>
              <a:gd name="connsiteY102" fmla="*/ 620268 h 2389060"/>
              <a:gd name="connsiteX103" fmla="*/ 331694 w 1201271"/>
              <a:gd name="connsiteY103" fmla="*/ 584409 h 2389060"/>
              <a:gd name="connsiteX104" fmla="*/ 313765 w 1201271"/>
              <a:gd name="connsiteY104" fmla="*/ 566479 h 2389060"/>
              <a:gd name="connsiteX105" fmla="*/ 304800 w 1201271"/>
              <a:gd name="connsiteY105" fmla="*/ 530620 h 2389060"/>
              <a:gd name="connsiteX106" fmla="*/ 215153 w 1201271"/>
              <a:gd name="connsiteY106" fmla="*/ 485797 h 2389060"/>
              <a:gd name="connsiteX107" fmla="*/ 188259 w 1201271"/>
              <a:gd name="connsiteY107" fmla="*/ 467868 h 2389060"/>
              <a:gd name="connsiteX108" fmla="*/ 125506 w 1201271"/>
              <a:gd name="connsiteY108" fmla="*/ 458903 h 2389060"/>
              <a:gd name="connsiteX109" fmla="*/ 71718 w 1201271"/>
              <a:gd name="connsiteY109" fmla="*/ 396150 h 2389060"/>
              <a:gd name="connsiteX110" fmla="*/ 53788 w 1201271"/>
              <a:gd name="connsiteY110" fmla="*/ 333397 h 2389060"/>
              <a:gd name="connsiteX111" fmla="*/ 26894 w 1201271"/>
              <a:gd name="connsiteY111" fmla="*/ 315468 h 2389060"/>
              <a:gd name="connsiteX112" fmla="*/ 8965 w 1201271"/>
              <a:gd name="connsiteY112" fmla="*/ 198926 h 2389060"/>
              <a:gd name="connsiteX113" fmla="*/ 0 w 1201271"/>
              <a:gd name="connsiteY113" fmla="*/ 163068 h 2389060"/>
              <a:gd name="connsiteX114" fmla="*/ 8965 w 1201271"/>
              <a:gd name="connsiteY114" fmla="*/ 82385 h 2389060"/>
              <a:gd name="connsiteX115" fmla="*/ 35859 w 1201271"/>
              <a:gd name="connsiteY115" fmla="*/ 64456 h 2389060"/>
              <a:gd name="connsiteX116" fmla="*/ 17929 w 1201271"/>
              <a:gd name="connsiteY116" fmla="*/ 1703 h 2389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201271" h="2389060">
                <a:moveTo>
                  <a:pt x="17929" y="1703"/>
                </a:moveTo>
                <a:cubicBezTo>
                  <a:pt x="25399" y="-5768"/>
                  <a:pt x="59845" y="13381"/>
                  <a:pt x="80682" y="19632"/>
                </a:cubicBezTo>
                <a:cubicBezTo>
                  <a:pt x="89733" y="22347"/>
                  <a:pt x="99125" y="24371"/>
                  <a:pt x="107577" y="28597"/>
                </a:cubicBezTo>
                <a:cubicBezTo>
                  <a:pt x="177094" y="63355"/>
                  <a:pt x="93763" y="32956"/>
                  <a:pt x="161365" y="55491"/>
                </a:cubicBezTo>
                <a:cubicBezTo>
                  <a:pt x="176306" y="70432"/>
                  <a:pt x="185689" y="95191"/>
                  <a:pt x="206188" y="100315"/>
                </a:cubicBezTo>
                <a:cubicBezTo>
                  <a:pt x="218141" y="103303"/>
                  <a:pt x="230200" y="105894"/>
                  <a:pt x="242047" y="109279"/>
                </a:cubicBezTo>
                <a:cubicBezTo>
                  <a:pt x="251133" y="111875"/>
                  <a:pt x="259716" y="116194"/>
                  <a:pt x="268941" y="118244"/>
                </a:cubicBezTo>
                <a:cubicBezTo>
                  <a:pt x="286685" y="122187"/>
                  <a:pt x="304800" y="124221"/>
                  <a:pt x="322729" y="127209"/>
                </a:cubicBezTo>
                <a:cubicBezTo>
                  <a:pt x="328706" y="133185"/>
                  <a:pt x="333099" y="141358"/>
                  <a:pt x="340659" y="145138"/>
                </a:cubicBezTo>
                <a:cubicBezTo>
                  <a:pt x="357563" y="153590"/>
                  <a:pt x="394447" y="163068"/>
                  <a:pt x="394447" y="163068"/>
                </a:cubicBezTo>
                <a:cubicBezTo>
                  <a:pt x="400424" y="169044"/>
                  <a:pt x="404608" y="177668"/>
                  <a:pt x="412377" y="180997"/>
                </a:cubicBezTo>
                <a:cubicBezTo>
                  <a:pt x="426382" y="186999"/>
                  <a:pt x="442418" y="186267"/>
                  <a:pt x="457200" y="189962"/>
                </a:cubicBezTo>
                <a:cubicBezTo>
                  <a:pt x="466367" y="192254"/>
                  <a:pt x="475129" y="195938"/>
                  <a:pt x="484094" y="198926"/>
                </a:cubicBezTo>
                <a:cubicBezTo>
                  <a:pt x="493059" y="204903"/>
                  <a:pt x="501351" y="212038"/>
                  <a:pt x="510988" y="216856"/>
                </a:cubicBezTo>
                <a:cubicBezTo>
                  <a:pt x="556082" y="239403"/>
                  <a:pt x="535135" y="205142"/>
                  <a:pt x="591671" y="261679"/>
                </a:cubicBezTo>
                <a:lnTo>
                  <a:pt x="645459" y="315468"/>
                </a:lnTo>
                <a:cubicBezTo>
                  <a:pt x="654424" y="324433"/>
                  <a:pt x="661804" y="335330"/>
                  <a:pt x="672353" y="342362"/>
                </a:cubicBezTo>
                <a:cubicBezTo>
                  <a:pt x="681318" y="348338"/>
                  <a:pt x="690834" y="353561"/>
                  <a:pt x="699247" y="360291"/>
                </a:cubicBezTo>
                <a:cubicBezTo>
                  <a:pt x="734406" y="388418"/>
                  <a:pt x="697366" y="371616"/>
                  <a:pt x="744071" y="387185"/>
                </a:cubicBezTo>
                <a:cubicBezTo>
                  <a:pt x="760748" y="403863"/>
                  <a:pt x="766275" y="411735"/>
                  <a:pt x="788894" y="423044"/>
                </a:cubicBezTo>
                <a:cubicBezTo>
                  <a:pt x="803287" y="430241"/>
                  <a:pt x="819013" y="434437"/>
                  <a:pt x="833718" y="440973"/>
                </a:cubicBezTo>
                <a:cubicBezTo>
                  <a:pt x="845930" y="446401"/>
                  <a:pt x="857624" y="452926"/>
                  <a:pt x="869577" y="458903"/>
                </a:cubicBezTo>
                <a:cubicBezTo>
                  <a:pt x="906685" y="496012"/>
                  <a:pt x="903525" y="489472"/>
                  <a:pt x="932329" y="530620"/>
                </a:cubicBezTo>
                <a:cubicBezTo>
                  <a:pt x="979635" y="598200"/>
                  <a:pt x="950299" y="566521"/>
                  <a:pt x="986118" y="602338"/>
                </a:cubicBezTo>
                <a:cubicBezTo>
                  <a:pt x="1004899" y="677468"/>
                  <a:pt x="981041" y="608171"/>
                  <a:pt x="1013012" y="656126"/>
                </a:cubicBezTo>
                <a:cubicBezTo>
                  <a:pt x="1072849" y="745881"/>
                  <a:pt x="1000069" y="647173"/>
                  <a:pt x="1039906" y="718879"/>
                </a:cubicBezTo>
                <a:cubicBezTo>
                  <a:pt x="1050371" y="737716"/>
                  <a:pt x="1063812" y="754738"/>
                  <a:pt x="1075765" y="772668"/>
                </a:cubicBezTo>
                <a:cubicBezTo>
                  <a:pt x="1081741" y="781633"/>
                  <a:pt x="1088875" y="789925"/>
                  <a:pt x="1093694" y="799562"/>
                </a:cubicBezTo>
                <a:lnTo>
                  <a:pt x="1111624" y="835420"/>
                </a:lnTo>
                <a:cubicBezTo>
                  <a:pt x="1117499" y="876548"/>
                  <a:pt x="1118280" y="897395"/>
                  <a:pt x="1129553" y="934032"/>
                </a:cubicBezTo>
                <a:cubicBezTo>
                  <a:pt x="1170608" y="1067462"/>
                  <a:pt x="1145110" y="969368"/>
                  <a:pt x="1165412" y="1050573"/>
                </a:cubicBezTo>
                <a:cubicBezTo>
                  <a:pt x="1194927" y="1286693"/>
                  <a:pt x="1182084" y="1194177"/>
                  <a:pt x="1201271" y="1328479"/>
                </a:cubicBezTo>
                <a:cubicBezTo>
                  <a:pt x="1196376" y="1431267"/>
                  <a:pt x="1206630" y="1474966"/>
                  <a:pt x="1183341" y="1552597"/>
                </a:cubicBezTo>
                <a:cubicBezTo>
                  <a:pt x="1177910" y="1570699"/>
                  <a:pt x="1173864" y="1589481"/>
                  <a:pt x="1165412" y="1606385"/>
                </a:cubicBezTo>
                <a:lnTo>
                  <a:pt x="1129553" y="1678103"/>
                </a:lnTo>
                <a:cubicBezTo>
                  <a:pt x="1126565" y="1693044"/>
                  <a:pt x="1123893" y="1708052"/>
                  <a:pt x="1120588" y="1722926"/>
                </a:cubicBezTo>
                <a:cubicBezTo>
                  <a:pt x="1117915" y="1734953"/>
                  <a:pt x="1114040" y="1746703"/>
                  <a:pt x="1111624" y="1758785"/>
                </a:cubicBezTo>
                <a:cubicBezTo>
                  <a:pt x="1102336" y="1805224"/>
                  <a:pt x="1109410" y="1811410"/>
                  <a:pt x="1084729" y="1848432"/>
                </a:cubicBezTo>
                <a:cubicBezTo>
                  <a:pt x="1080041" y="1855465"/>
                  <a:pt x="1072776" y="1860385"/>
                  <a:pt x="1066800" y="1866362"/>
                </a:cubicBezTo>
                <a:cubicBezTo>
                  <a:pt x="1060824" y="1884291"/>
                  <a:pt x="1062235" y="1906786"/>
                  <a:pt x="1048871" y="1920150"/>
                </a:cubicBezTo>
                <a:lnTo>
                  <a:pt x="1013012" y="1956009"/>
                </a:lnTo>
                <a:cubicBezTo>
                  <a:pt x="1010024" y="1964974"/>
                  <a:pt x="1006097" y="1973678"/>
                  <a:pt x="1004047" y="1982903"/>
                </a:cubicBezTo>
                <a:cubicBezTo>
                  <a:pt x="1000104" y="2000647"/>
                  <a:pt x="1002464" y="2020081"/>
                  <a:pt x="995082" y="2036691"/>
                </a:cubicBezTo>
                <a:cubicBezTo>
                  <a:pt x="980516" y="2069464"/>
                  <a:pt x="966046" y="2060174"/>
                  <a:pt x="941294" y="2072550"/>
                </a:cubicBezTo>
                <a:cubicBezTo>
                  <a:pt x="931657" y="2077368"/>
                  <a:pt x="924037" y="2085661"/>
                  <a:pt x="914400" y="2090479"/>
                </a:cubicBezTo>
                <a:cubicBezTo>
                  <a:pt x="905948" y="2094705"/>
                  <a:pt x="896192" y="2095722"/>
                  <a:pt x="887506" y="2099444"/>
                </a:cubicBezTo>
                <a:cubicBezTo>
                  <a:pt x="875223" y="2104708"/>
                  <a:pt x="863930" y="2112109"/>
                  <a:pt x="851647" y="2117373"/>
                </a:cubicBezTo>
                <a:cubicBezTo>
                  <a:pt x="842961" y="2121095"/>
                  <a:pt x="833601" y="2123020"/>
                  <a:pt x="824753" y="2126338"/>
                </a:cubicBezTo>
                <a:cubicBezTo>
                  <a:pt x="809685" y="2131989"/>
                  <a:pt x="794870" y="2138291"/>
                  <a:pt x="779929" y="2144268"/>
                </a:cubicBezTo>
                <a:cubicBezTo>
                  <a:pt x="763040" y="2161157"/>
                  <a:pt x="748607" y="2179106"/>
                  <a:pt x="726141" y="2189091"/>
                </a:cubicBezTo>
                <a:cubicBezTo>
                  <a:pt x="708871" y="2196767"/>
                  <a:pt x="690282" y="2201044"/>
                  <a:pt x="672353" y="2207020"/>
                </a:cubicBezTo>
                <a:lnTo>
                  <a:pt x="645459" y="2215985"/>
                </a:lnTo>
                <a:cubicBezTo>
                  <a:pt x="599551" y="2261893"/>
                  <a:pt x="666979" y="2199173"/>
                  <a:pt x="582706" y="2251844"/>
                </a:cubicBezTo>
                <a:cubicBezTo>
                  <a:pt x="571955" y="2258563"/>
                  <a:pt x="565551" y="2270622"/>
                  <a:pt x="555812" y="2278738"/>
                </a:cubicBezTo>
                <a:cubicBezTo>
                  <a:pt x="519131" y="2309306"/>
                  <a:pt x="536902" y="2285369"/>
                  <a:pt x="493059" y="2314597"/>
                </a:cubicBezTo>
                <a:cubicBezTo>
                  <a:pt x="486026" y="2319285"/>
                  <a:pt x="482377" y="2328178"/>
                  <a:pt x="475129" y="2332526"/>
                </a:cubicBezTo>
                <a:cubicBezTo>
                  <a:pt x="467026" y="2337388"/>
                  <a:pt x="456921" y="2337769"/>
                  <a:pt x="448235" y="2341491"/>
                </a:cubicBezTo>
                <a:cubicBezTo>
                  <a:pt x="435952" y="2346755"/>
                  <a:pt x="424890" y="2354728"/>
                  <a:pt x="412377" y="2359420"/>
                </a:cubicBezTo>
                <a:cubicBezTo>
                  <a:pt x="400841" y="2363746"/>
                  <a:pt x="388207" y="2364489"/>
                  <a:pt x="376518" y="2368385"/>
                </a:cubicBezTo>
                <a:cubicBezTo>
                  <a:pt x="361251" y="2373474"/>
                  <a:pt x="346635" y="2380338"/>
                  <a:pt x="331694" y="2386315"/>
                </a:cubicBezTo>
                <a:cubicBezTo>
                  <a:pt x="233082" y="2383327"/>
                  <a:pt x="132093" y="2399080"/>
                  <a:pt x="35859" y="2377350"/>
                </a:cubicBezTo>
                <a:cubicBezTo>
                  <a:pt x="17424" y="2373187"/>
                  <a:pt x="47812" y="2341491"/>
                  <a:pt x="53788" y="2323562"/>
                </a:cubicBezTo>
                <a:lnTo>
                  <a:pt x="62753" y="2296668"/>
                </a:lnTo>
                <a:cubicBezTo>
                  <a:pt x="65741" y="2287703"/>
                  <a:pt x="66476" y="2277636"/>
                  <a:pt x="71718" y="2269773"/>
                </a:cubicBezTo>
                <a:cubicBezTo>
                  <a:pt x="126901" y="2186997"/>
                  <a:pt x="56481" y="2288819"/>
                  <a:pt x="107577" y="2224950"/>
                </a:cubicBezTo>
                <a:cubicBezTo>
                  <a:pt x="152823" y="2168394"/>
                  <a:pt x="100136" y="2223427"/>
                  <a:pt x="143435" y="2180126"/>
                </a:cubicBezTo>
                <a:cubicBezTo>
                  <a:pt x="186044" y="2052303"/>
                  <a:pt x="143233" y="2185318"/>
                  <a:pt x="170329" y="2090479"/>
                </a:cubicBezTo>
                <a:cubicBezTo>
                  <a:pt x="172925" y="2081393"/>
                  <a:pt x="177169" y="2072793"/>
                  <a:pt x="179294" y="2063585"/>
                </a:cubicBezTo>
                <a:cubicBezTo>
                  <a:pt x="186147" y="2033891"/>
                  <a:pt x="191248" y="2003820"/>
                  <a:pt x="197224" y="1973938"/>
                </a:cubicBezTo>
                <a:cubicBezTo>
                  <a:pt x="207846" y="1920826"/>
                  <a:pt x="195413" y="1939890"/>
                  <a:pt x="224118" y="1911185"/>
                </a:cubicBezTo>
                <a:cubicBezTo>
                  <a:pt x="230094" y="1899232"/>
                  <a:pt x="234634" y="1886445"/>
                  <a:pt x="242047" y="1875326"/>
                </a:cubicBezTo>
                <a:cubicBezTo>
                  <a:pt x="246735" y="1868293"/>
                  <a:pt x="255497" y="1864564"/>
                  <a:pt x="259977" y="1857397"/>
                </a:cubicBezTo>
                <a:cubicBezTo>
                  <a:pt x="270601" y="1840398"/>
                  <a:pt x="276247" y="1820608"/>
                  <a:pt x="286871" y="1803609"/>
                </a:cubicBezTo>
                <a:cubicBezTo>
                  <a:pt x="295996" y="1789008"/>
                  <a:pt x="318701" y="1776412"/>
                  <a:pt x="331694" y="1767750"/>
                </a:cubicBezTo>
                <a:cubicBezTo>
                  <a:pt x="334682" y="1758785"/>
                  <a:pt x="336433" y="1749308"/>
                  <a:pt x="340659" y="1740856"/>
                </a:cubicBezTo>
                <a:cubicBezTo>
                  <a:pt x="345477" y="1731219"/>
                  <a:pt x="352878" y="1723098"/>
                  <a:pt x="358588" y="1713962"/>
                </a:cubicBezTo>
                <a:cubicBezTo>
                  <a:pt x="367823" y="1699186"/>
                  <a:pt x="377690" y="1684723"/>
                  <a:pt x="385482" y="1669138"/>
                </a:cubicBezTo>
                <a:cubicBezTo>
                  <a:pt x="389708" y="1660686"/>
                  <a:pt x="389585" y="1650347"/>
                  <a:pt x="394447" y="1642244"/>
                </a:cubicBezTo>
                <a:cubicBezTo>
                  <a:pt x="398796" y="1634997"/>
                  <a:pt x="407097" y="1630915"/>
                  <a:pt x="412377" y="1624315"/>
                </a:cubicBezTo>
                <a:cubicBezTo>
                  <a:pt x="419108" y="1615902"/>
                  <a:pt x="424330" y="1606385"/>
                  <a:pt x="430306" y="1597420"/>
                </a:cubicBezTo>
                <a:cubicBezTo>
                  <a:pt x="432415" y="1584768"/>
                  <a:pt x="443882" y="1498722"/>
                  <a:pt x="457200" y="1489844"/>
                </a:cubicBezTo>
                <a:lnTo>
                  <a:pt x="484094" y="1471915"/>
                </a:lnTo>
                <a:cubicBezTo>
                  <a:pt x="490071" y="1462950"/>
                  <a:pt x="495126" y="1453297"/>
                  <a:pt x="502024" y="1445020"/>
                </a:cubicBezTo>
                <a:cubicBezTo>
                  <a:pt x="510140" y="1435281"/>
                  <a:pt x="521886" y="1428675"/>
                  <a:pt x="528918" y="1418126"/>
                </a:cubicBezTo>
                <a:cubicBezTo>
                  <a:pt x="534160" y="1410263"/>
                  <a:pt x="533293" y="1399492"/>
                  <a:pt x="537882" y="1391232"/>
                </a:cubicBezTo>
                <a:cubicBezTo>
                  <a:pt x="548347" y="1372395"/>
                  <a:pt x="566927" y="1357887"/>
                  <a:pt x="573741" y="1337444"/>
                </a:cubicBezTo>
                <a:lnTo>
                  <a:pt x="591671" y="1283656"/>
                </a:lnTo>
                <a:cubicBezTo>
                  <a:pt x="594659" y="1274691"/>
                  <a:pt x="595393" y="1264624"/>
                  <a:pt x="600635" y="1256762"/>
                </a:cubicBezTo>
                <a:lnTo>
                  <a:pt x="618565" y="1229868"/>
                </a:lnTo>
                <a:cubicBezTo>
                  <a:pt x="639901" y="1165858"/>
                  <a:pt x="626010" y="1191804"/>
                  <a:pt x="654424" y="1149185"/>
                </a:cubicBezTo>
                <a:cubicBezTo>
                  <a:pt x="669052" y="1032154"/>
                  <a:pt x="655430" y="1117762"/>
                  <a:pt x="672353" y="1041609"/>
                </a:cubicBezTo>
                <a:cubicBezTo>
                  <a:pt x="675659" y="1026735"/>
                  <a:pt x="676500" y="1011240"/>
                  <a:pt x="681318" y="996785"/>
                </a:cubicBezTo>
                <a:cubicBezTo>
                  <a:pt x="685544" y="984107"/>
                  <a:pt x="693271" y="972879"/>
                  <a:pt x="699247" y="960926"/>
                </a:cubicBezTo>
                <a:cubicBezTo>
                  <a:pt x="696259" y="922079"/>
                  <a:pt x="694834" y="883080"/>
                  <a:pt x="690282" y="844385"/>
                </a:cubicBezTo>
                <a:cubicBezTo>
                  <a:pt x="688842" y="832149"/>
                  <a:pt x="688152" y="818778"/>
                  <a:pt x="681318" y="808526"/>
                </a:cubicBezTo>
                <a:cubicBezTo>
                  <a:pt x="675342" y="799561"/>
                  <a:pt x="663389" y="796573"/>
                  <a:pt x="654424" y="790597"/>
                </a:cubicBezTo>
                <a:cubicBezTo>
                  <a:pt x="648447" y="781632"/>
                  <a:pt x="643225" y="772116"/>
                  <a:pt x="636494" y="763703"/>
                </a:cubicBezTo>
                <a:cubicBezTo>
                  <a:pt x="626434" y="751128"/>
                  <a:pt x="605855" y="733923"/>
                  <a:pt x="591671" y="727844"/>
                </a:cubicBezTo>
                <a:cubicBezTo>
                  <a:pt x="580346" y="722991"/>
                  <a:pt x="567613" y="722419"/>
                  <a:pt x="555812" y="718879"/>
                </a:cubicBezTo>
                <a:cubicBezTo>
                  <a:pt x="537710" y="713448"/>
                  <a:pt x="502024" y="700950"/>
                  <a:pt x="502024" y="700950"/>
                </a:cubicBezTo>
                <a:cubicBezTo>
                  <a:pt x="499036" y="691985"/>
                  <a:pt x="498301" y="681919"/>
                  <a:pt x="493059" y="674056"/>
                </a:cubicBezTo>
                <a:cubicBezTo>
                  <a:pt x="486026" y="663507"/>
                  <a:pt x="477247" y="653319"/>
                  <a:pt x="466165" y="647162"/>
                </a:cubicBezTo>
                <a:cubicBezTo>
                  <a:pt x="448302" y="637238"/>
                  <a:pt x="399672" y="626056"/>
                  <a:pt x="376518" y="620268"/>
                </a:cubicBezTo>
                <a:cubicBezTo>
                  <a:pt x="333221" y="576971"/>
                  <a:pt x="388244" y="629650"/>
                  <a:pt x="331694" y="584409"/>
                </a:cubicBezTo>
                <a:cubicBezTo>
                  <a:pt x="325094" y="579129"/>
                  <a:pt x="319741" y="572456"/>
                  <a:pt x="313765" y="566479"/>
                </a:cubicBezTo>
                <a:cubicBezTo>
                  <a:pt x="310777" y="554526"/>
                  <a:pt x="311961" y="540646"/>
                  <a:pt x="304800" y="530620"/>
                </a:cubicBezTo>
                <a:cubicBezTo>
                  <a:pt x="274585" y="488319"/>
                  <a:pt x="256852" y="513596"/>
                  <a:pt x="215153" y="485797"/>
                </a:cubicBezTo>
                <a:cubicBezTo>
                  <a:pt x="206188" y="479821"/>
                  <a:pt x="198579" y="470964"/>
                  <a:pt x="188259" y="467868"/>
                </a:cubicBezTo>
                <a:cubicBezTo>
                  <a:pt x="168020" y="461796"/>
                  <a:pt x="146424" y="461891"/>
                  <a:pt x="125506" y="458903"/>
                </a:cubicBezTo>
                <a:cubicBezTo>
                  <a:pt x="82029" y="415426"/>
                  <a:pt x="99024" y="437109"/>
                  <a:pt x="71718" y="396150"/>
                </a:cubicBezTo>
                <a:cubicBezTo>
                  <a:pt x="71132" y="393807"/>
                  <a:pt x="58465" y="339243"/>
                  <a:pt x="53788" y="333397"/>
                </a:cubicBezTo>
                <a:cubicBezTo>
                  <a:pt x="47057" y="324984"/>
                  <a:pt x="35859" y="321444"/>
                  <a:pt x="26894" y="315468"/>
                </a:cubicBezTo>
                <a:cubicBezTo>
                  <a:pt x="6094" y="253069"/>
                  <a:pt x="26299" y="320265"/>
                  <a:pt x="8965" y="198926"/>
                </a:cubicBezTo>
                <a:cubicBezTo>
                  <a:pt x="7223" y="186729"/>
                  <a:pt x="2988" y="175021"/>
                  <a:pt x="0" y="163068"/>
                </a:cubicBezTo>
                <a:cubicBezTo>
                  <a:pt x="2988" y="136174"/>
                  <a:pt x="-283" y="107816"/>
                  <a:pt x="8965" y="82385"/>
                </a:cubicBezTo>
                <a:cubicBezTo>
                  <a:pt x="12647" y="72260"/>
                  <a:pt x="31615" y="74359"/>
                  <a:pt x="35859" y="64456"/>
                </a:cubicBezTo>
                <a:cubicBezTo>
                  <a:pt x="41745" y="50723"/>
                  <a:pt x="10459" y="9174"/>
                  <a:pt x="17929" y="170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p:cNvSpPr/>
          <p:nvPr/>
        </p:nvSpPr>
        <p:spPr>
          <a:xfrm>
            <a:off x="7261412" y="3137645"/>
            <a:ext cx="1201270" cy="1640543"/>
          </a:xfrm>
          <a:custGeom>
            <a:avLst/>
            <a:gdLst>
              <a:gd name="connsiteX0" fmla="*/ 439270 w 1201270"/>
              <a:gd name="connsiteY0" fmla="*/ 8967 h 1640543"/>
              <a:gd name="connsiteX1" fmla="*/ 385482 w 1201270"/>
              <a:gd name="connsiteY1" fmla="*/ 44826 h 1640543"/>
              <a:gd name="connsiteX2" fmla="*/ 349623 w 1201270"/>
              <a:gd name="connsiteY2" fmla="*/ 53790 h 1640543"/>
              <a:gd name="connsiteX3" fmla="*/ 286870 w 1201270"/>
              <a:gd name="connsiteY3" fmla="*/ 98614 h 1640543"/>
              <a:gd name="connsiteX4" fmla="*/ 224117 w 1201270"/>
              <a:gd name="connsiteY4" fmla="*/ 170331 h 1640543"/>
              <a:gd name="connsiteX5" fmla="*/ 179294 w 1201270"/>
              <a:gd name="connsiteY5" fmla="*/ 224120 h 1640543"/>
              <a:gd name="connsiteX6" fmla="*/ 152400 w 1201270"/>
              <a:gd name="connsiteY6" fmla="*/ 233084 h 1640543"/>
              <a:gd name="connsiteX7" fmla="*/ 107576 w 1201270"/>
              <a:gd name="connsiteY7" fmla="*/ 259979 h 1640543"/>
              <a:gd name="connsiteX8" fmla="*/ 53788 w 1201270"/>
              <a:gd name="connsiteY8" fmla="*/ 286873 h 1640543"/>
              <a:gd name="connsiteX9" fmla="*/ 8964 w 1201270"/>
              <a:gd name="connsiteY9" fmla="*/ 340661 h 1640543"/>
              <a:gd name="connsiteX10" fmla="*/ 0 w 1201270"/>
              <a:gd name="connsiteY10" fmla="*/ 385484 h 1640543"/>
              <a:gd name="connsiteX11" fmla="*/ 8964 w 1201270"/>
              <a:gd name="connsiteY11" fmla="*/ 555814 h 1640543"/>
              <a:gd name="connsiteX12" fmla="*/ 53788 w 1201270"/>
              <a:gd name="connsiteY12" fmla="*/ 600637 h 1640543"/>
              <a:gd name="connsiteX13" fmla="*/ 116541 w 1201270"/>
              <a:gd name="connsiteY13" fmla="*/ 636496 h 1640543"/>
              <a:gd name="connsiteX14" fmla="*/ 161364 w 1201270"/>
              <a:gd name="connsiteY14" fmla="*/ 681320 h 1640543"/>
              <a:gd name="connsiteX15" fmla="*/ 179294 w 1201270"/>
              <a:gd name="connsiteY15" fmla="*/ 699249 h 1640543"/>
              <a:gd name="connsiteX16" fmla="*/ 197223 w 1201270"/>
              <a:gd name="connsiteY16" fmla="*/ 744073 h 1640543"/>
              <a:gd name="connsiteX17" fmla="*/ 215153 w 1201270"/>
              <a:gd name="connsiteY17" fmla="*/ 762002 h 1640543"/>
              <a:gd name="connsiteX18" fmla="*/ 251012 w 1201270"/>
              <a:gd name="connsiteY18" fmla="*/ 824755 h 1640543"/>
              <a:gd name="connsiteX19" fmla="*/ 259976 w 1201270"/>
              <a:gd name="connsiteY19" fmla="*/ 887508 h 1640543"/>
              <a:gd name="connsiteX20" fmla="*/ 259976 w 1201270"/>
              <a:gd name="connsiteY20" fmla="*/ 995084 h 1640543"/>
              <a:gd name="connsiteX21" fmla="*/ 206188 w 1201270"/>
              <a:gd name="connsiteY21" fmla="*/ 1021979 h 1640543"/>
              <a:gd name="connsiteX22" fmla="*/ 143435 w 1201270"/>
              <a:gd name="connsiteY22" fmla="*/ 1084731 h 1640543"/>
              <a:gd name="connsiteX23" fmla="*/ 107576 w 1201270"/>
              <a:gd name="connsiteY23" fmla="*/ 1138520 h 1640543"/>
              <a:gd name="connsiteX24" fmla="*/ 53788 w 1201270"/>
              <a:gd name="connsiteY24" fmla="*/ 1192308 h 1640543"/>
              <a:gd name="connsiteX25" fmla="*/ 8964 w 1201270"/>
              <a:gd name="connsiteY25" fmla="*/ 1228167 h 1640543"/>
              <a:gd name="connsiteX26" fmla="*/ 17929 w 1201270"/>
              <a:gd name="connsiteY26" fmla="*/ 1326779 h 1640543"/>
              <a:gd name="connsiteX27" fmla="*/ 35859 w 1201270"/>
              <a:gd name="connsiteY27" fmla="*/ 1344708 h 1640543"/>
              <a:gd name="connsiteX28" fmla="*/ 98612 w 1201270"/>
              <a:gd name="connsiteY28" fmla="*/ 1416426 h 1640543"/>
              <a:gd name="connsiteX29" fmla="*/ 152400 w 1201270"/>
              <a:gd name="connsiteY29" fmla="*/ 1434355 h 1640543"/>
              <a:gd name="connsiteX30" fmla="*/ 206188 w 1201270"/>
              <a:gd name="connsiteY30" fmla="*/ 1470214 h 1640543"/>
              <a:gd name="connsiteX31" fmla="*/ 233082 w 1201270"/>
              <a:gd name="connsiteY31" fmla="*/ 1488143 h 1640543"/>
              <a:gd name="connsiteX32" fmla="*/ 259976 w 1201270"/>
              <a:gd name="connsiteY32" fmla="*/ 1497108 h 1640543"/>
              <a:gd name="connsiteX33" fmla="*/ 277906 w 1201270"/>
              <a:gd name="connsiteY33" fmla="*/ 1524002 h 1640543"/>
              <a:gd name="connsiteX34" fmla="*/ 340659 w 1201270"/>
              <a:gd name="connsiteY34" fmla="*/ 1568826 h 1640543"/>
              <a:gd name="connsiteX35" fmla="*/ 367553 w 1201270"/>
              <a:gd name="connsiteY35" fmla="*/ 1577790 h 1640543"/>
              <a:gd name="connsiteX36" fmla="*/ 484094 w 1201270"/>
              <a:gd name="connsiteY36" fmla="*/ 1613649 h 1640543"/>
              <a:gd name="connsiteX37" fmla="*/ 600635 w 1201270"/>
              <a:gd name="connsiteY37" fmla="*/ 1640543 h 1640543"/>
              <a:gd name="connsiteX38" fmla="*/ 654423 w 1201270"/>
              <a:gd name="connsiteY38" fmla="*/ 1631579 h 1640543"/>
              <a:gd name="connsiteX39" fmla="*/ 672353 w 1201270"/>
              <a:gd name="connsiteY39" fmla="*/ 1613649 h 1640543"/>
              <a:gd name="connsiteX40" fmla="*/ 699247 w 1201270"/>
              <a:gd name="connsiteY40" fmla="*/ 1595720 h 1640543"/>
              <a:gd name="connsiteX41" fmla="*/ 735106 w 1201270"/>
              <a:gd name="connsiteY41" fmla="*/ 1524002 h 1640543"/>
              <a:gd name="connsiteX42" fmla="*/ 744070 w 1201270"/>
              <a:gd name="connsiteY42" fmla="*/ 1497108 h 1640543"/>
              <a:gd name="connsiteX43" fmla="*/ 762000 w 1201270"/>
              <a:gd name="connsiteY43" fmla="*/ 1425390 h 1640543"/>
              <a:gd name="connsiteX44" fmla="*/ 788894 w 1201270"/>
              <a:gd name="connsiteY44" fmla="*/ 1389531 h 1640543"/>
              <a:gd name="connsiteX45" fmla="*/ 815788 w 1201270"/>
              <a:gd name="connsiteY45" fmla="*/ 1308849 h 1640543"/>
              <a:gd name="connsiteX46" fmla="*/ 824753 w 1201270"/>
              <a:gd name="connsiteY46" fmla="*/ 1281955 h 1640543"/>
              <a:gd name="connsiteX47" fmla="*/ 860612 w 1201270"/>
              <a:gd name="connsiteY47" fmla="*/ 1219202 h 1640543"/>
              <a:gd name="connsiteX48" fmla="*/ 878541 w 1201270"/>
              <a:gd name="connsiteY48" fmla="*/ 1156449 h 1640543"/>
              <a:gd name="connsiteX49" fmla="*/ 896470 w 1201270"/>
              <a:gd name="connsiteY49" fmla="*/ 1111626 h 1640543"/>
              <a:gd name="connsiteX50" fmla="*/ 914400 w 1201270"/>
              <a:gd name="connsiteY50" fmla="*/ 1039908 h 1640543"/>
              <a:gd name="connsiteX51" fmla="*/ 968188 w 1201270"/>
              <a:gd name="connsiteY51" fmla="*/ 968190 h 1640543"/>
              <a:gd name="connsiteX52" fmla="*/ 977153 w 1201270"/>
              <a:gd name="connsiteY52" fmla="*/ 941296 h 1640543"/>
              <a:gd name="connsiteX53" fmla="*/ 1021976 w 1201270"/>
              <a:gd name="connsiteY53" fmla="*/ 905437 h 1640543"/>
              <a:gd name="connsiteX54" fmla="*/ 1039906 w 1201270"/>
              <a:gd name="connsiteY54" fmla="*/ 869579 h 1640543"/>
              <a:gd name="connsiteX55" fmla="*/ 1093694 w 1201270"/>
              <a:gd name="connsiteY55" fmla="*/ 815790 h 1640543"/>
              <a:gd name="connsiteX56" fmla="*/ 1120588 w 1201270"/>
              <a:gd name="connsiteY56" fmla="*/ 788896 h 1640543"/>
              <a:gd name="connsiteX57" fmla="*/ 1156447 w 1201270"/>
              <a:gd name="connsiteY57" fmla="*/ 744073 h 1640543"/>
              <a:gd name="connsiteX58" fmla="*/ 1201270 w 1201270"/>
              <a:gd name="connsiteY58" fmla="*/ 690284 h 1640543"/>
              <a:gd name="connsiteX59" fmla="*/ 1174376 w 1201270"/>
              <a:gd name="connsiteY59" fmla="*/ 403414 h 1640543"/>
              <a:gd name="connsiteX60" fmla="*/ 1102659 w 1201270"/>
              <a:gd name="connsiteY60" fmla="*/ 322731 h 1640543"/>
              <a:gd name="connsiteX61" fmla="*/ 1057835 w 1201270"/>
              <a:gd name="connsiteY61" fmla="*/ 295837 h 1640543"/>
              <a:gd name="connsiteX62" fmla="*/ 1013012 w 1201270"/>
              <a:gd name="connsiteY62" fmla="*/ 286873 h 1640543"/>
              <a:gd name="connsiteX63" fmla="*/ 986117 w 1201270"/>
              <a:gd name="connsiteY63" fmla="*/ 268943 h 1640543"/>
              <a:gd name="connsiteX64" fmla="*/ 950259 w 1201270"/>
              <a:gd name="connsiteY64" fmla="*/ 259979 h 1640543"/>
              <a:gd name="connsiteX65" fmla="*/ 923364 w 1201270"/>
              <a:gd name="connsiteY65" fmla="*/ 251014 h 1640543"/>
              <a:gd name="connsiteX66" fmla="*/ 905435 w 1201270"/>
              <a:gd name="connsiteY66" fmla="*/ 233084 h 1640543"/>
              <a:gd name="connsiteX67" fmla="*/ 851647 w 1201270"/>
              <a:gd name="connsiteY67" fmla="*/ 215155 h 1640543"/>
              <a:gd name="connsiteX68" fmla="*/ 824753 w 1201270"/>
              <a:gd name="connsiteY68" fmla="*/ 206190 h 1640543"/>
              <a:gd name="connsiteX69" fmla="*/ 753035 w 1201270"/>
              <a:gd name="connsiteY69" fmla="*/ 179296 h 1640543"/>
              <a:gd name="connsiteX70" fmla="*/ 699247 w 1201270"/>
              <a:gd name="connsiteY70" fmla="*/ 143437 h 1640543"/>
              <a:gd name="connsiteX71" fmla="*/ 681317 w 1201270"/>
              <a:gd name="connsiteY71" fmla="*/ 125508 h 1640543"/>
              <a:gd name="connsiteX72" fmla="*/ 654423 w 1201270"/>
              <a:gd name="connsiteY72" fmla="*/ 107579 h 1640543"/>
              <a:gd name="connsiteX73" fmla="*/ 609600 w 1201270"/>
              <a:gd name="connsiteY73" fmla="*/ 44826 h 1640543"/>
              <a:gd name="connsiteX74" fmla="*/ 591670 w 1201270"/>
              <a:gd name="connsiteY74" fmla="*/ 26896 h 1640543"/>
              <a:gd name="connsiteX75" fmla="*/ 564776 w 1201270"/>
              <a:gd name="connsiteY75" fmla="*/ 8967 h 1640543"/>
              <a:gd name="connsiteX76" fmla="*/ 493059 w 1201270"/>
              <a:gd name="connsiteY76" fmla="*/ 2 h 164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01270" h="1640543">
                <a:moveTo>
                  <a:pt x="439270" y="8967"/>
                </a:moveTo>
                <a:cubicBezTo>
                  <a:pt x="421341" y="20920"/>
                  <a:pt x="404756" y="35189"/>
                  <a:pt x="385482" y="44826"/>
                </a:cubicBezTo>
                <a:cubicBezTo>
                  <a:pt x="374462" y="50336"/>
                  <a:pt x="360071" y="47260"/>
                  <a:pt x="349623" y="53790"/>
                </a:cubicBezTo>
                <a:cubicBezTo>
                  <a:pt x="252381" y="114565"/>
                  <a:pt x="360379" y="74110"/>
                  <a:pt x="286870" y="98614"/>
                </a:cubicBezTo>
                <a:cubicBezTo>
                  <a:pt x="245036" y="161367"/>
                  <a:pt x="268942" y="140450"/>
                  <a:pt x="224117" y="170331"/>
                </a:cubicBezTo>
                <a:cubicBezTo>
                  <a:pt x="219630" y="176314"/>
                  <a:pt x="192244" y="216350"/>
                  <a:pt x="179294" y="224120"/>
                </a:cubicBezTo>
                <a:cubicBezTo>
                  <a:pt x="171191" y="228982"/>
                  <a:pt x="161365" y="230096"/>
                  <a:pt x="152400" y="233084"/>
                </a:cubicBezTo>
                <a:cubicBezTo>
                  <a:pt x="117380" y="268104"/>
                  <a:pt x="154125" y="236704"/>
                  <a:pt x="107576" y="259979"/>
                </a:cubicBezTo>
                <a:cubicBezTo>
                  <a:pt x="38063" y="294736"/>
                  <a:pt x="121387" y="264339"/>
                  <a:pt x="53788" y="286873"/>
                </a:cubicBezTo>
                <a:cubicBezTo>
                  <a:pt x="23424" y="377961"/>
                  <a:pt x="78747" y="229008"/>
                  <a:pt x="8964" y="340661"/>
                </a:cubicBezTo>
                <a:cubicBezTo>
                  <a:pt x="889" y="353582"/>
                  <a:pt x="2988" y="370543"/>
                  <a:pt x="0" y="385484"/>
                </a:cubicBezTo>
                <a:cubicBezTo>
                  <a:pt x="2988" y="442261"/>
                  <a:pt x="-4825" y="500656"/>
                  <a:pt x="8964" y="555814"/>
                </a:cubicBezTo>
                <a:cubicBezTo>
                  <a:pt x="14089" y="576313"/>
                  <a:pt x="37995" y="586599"/>
                  <a:pt x="53788" y="600637"/>
                </a:cubicBezTo>
                <a:cubicBezTo>
                  <a:pt x="86352" y="629582"/>
                  <a:pt x="82338" y="625094"/>
                  <a:pt x="116541" y="636496"/>
                </a:cubicBezTo>
                <a:lnTo>
                  <a:pt x="161364" y="681320"/>
                </a:lnTo>
                <a:lnTo>
                  <a:pt x="179294" y="699249"/>
                </a:lnTo>
                <a:cubicBezTo>
                  <a:pt x="185270" y="714190"/>
                  <a:pt x="189239" y="730101"/>
                  <a:pt x="197223" y="744073"/>
                </a:cubicBezTo>
                <a:cubicBezTo>
                  <a:pt x="201416" y="751411"/>
                  <a:pt x="209873" y="755402"/>
                  <a:pt x="215153" y="762002"/>
                </a:cubicBezTo>
                <a:cubicBezTo>
                  <a:pt x="232046" y="783117"/>
                  <a:pt x="238744" y="800219"/>
                  <a:pt x="251012" y="824755"/>
                </a:cubicBezTo>
                <a:cubicBezTo>
                  <a:pt x="254000" y="845673"/>
                  <a:pt x="255832" y="866788"/>
                  <a:pt x="259976" y="887508"/>
                </a:cubicBezTo>
                <a:cubicBezTo>
                  <a:pt x="270157" y="938416"/>
                  <a:pt x="291005" y="909753"/>
                  <a:pt x="259976" y="995084"/>
                </a:cubicBezTo>
                <a:cubicBezTo>
                  <a:pt x="255182" y="1008268"/>
                  <a:pt x="217025" y="1018367"/>
                  <a:pt x="206188" y="1021979"/>
                </a:cubicBezTo>
                <a:cubicBezTo>
                  <a:pt x="185270" y="1042896"/>
                  <a:pt x="159844" y="1060117"/>
                  <a:pt x="143435" y="1084731"/>
                </a:cubicBezTo>
                <a:cubicBezTo>
                  <a:pt x="131482" y="1102661"/>
                  <a:pt x="122813" y="1123283"/>
                  <a:pt x="107576" y="1138520"/>
                </a:cubicBezTo>
                <a:cubicBezTo>
                  <a:pt x="89647" y="1156449"/>
                  <a:pt x="74886" y="1178243"/>
                  <a:pt x="53788" y="1192308"/>
                </a:cubicBezTo>
                <a:cubicBezTo>
                  <a:pt x="19861" y="1214925"/>
                  <a:pt x="34512" y="1202619"/>
                  <a:pt x="8964" y="1228167"/>
                </a:cubicBezTo>
                <a:cubicBezTo>
                  <a:pt x="11952" y="1261038"/>
                  <a:pt x="10507" y="1294618"/>
                  <a:pt x="17929" y="1326779"/>
                </a:cubicBezTo>
                <a:cubicBezTo>
                  <a:pt x="19830" y="1335015"/>
                  <a:pt x="30579" y="1338108"/>
                  <a:pt x="35859" y="1344708"/>
                </a:cubicBezTo>
                <a:cubicBezTo>
                  <a:pt x="54149" y="1367570"/>
                  <a:pt x="68448" y="1406372"/>
                  <a:pt x="98612" y="1416426"/>
                </a:cubicBezTo>
                <a:cubicBezTo>
                  <a:pt x="116541" y="1422402"/>
                  <a:pt x="136675" y="1423872"/>
                  <a:pt x="152400" y="1434355"/>
                </a:cubicBezTo>
                <a:lnTo>
                  <a:pt x="206188" y="1470214"/>
                </a:lnTo>
                <a:cubicBezTo>
                  <a:pt x="215153" y="1476190"/>
                  <a:pt x="222861" y="1484736"/>
                  <a:pt x="233082" y="1488143"/>
                </a:cubicBezTo>
                <a:lnTo>
                  <a:pt x="259976" y="1497108"/>
                </a:lnTo>
                <a:cubicBezTo>
                  <a:pt x="265953" y="1506073"/>
                  <a:pt x="270287" y="1516383"/>
                  <a:pt x="277906" y="1524002"/>
                </a:cubicBezTo>
                <a:cubicBezTo>
                  <a:pt x="281968" y="1528064"/>
                  <a:pt x="330478" y="1563736"/>
                  <a:pt x="340659" y="1568826"/>
                </a:cubicBezTo>
                <a:cubicBezTo>
                  <a:pt x="349111" y="1573052"/>
                  <a:pt x="358705" y="1574472"/>
                  <a:pt x="367553" y="1577790"/>
                </a:cubicBezTo>
                <a:cubicBezTo>
                  <a:pt x="428643" y="1600699"/>
                  <a:pt x="406889" y="1598208"/>
                  <a:pt x="484094" y="1613649"/>
                </a:cubicBezTo>
                <a:cubicBezTo>
                  <a:pt x="583007" y="1633432"/>
                  <a:pt x="544830" y="1621943"/>
                  <a:pt x="600635" y="1640543"/>
                </a:cubicBezTo>
                <a:cubicBezTo>
                  <a:pt x="618564" y="1637555"/>
                  <a:pt x="637404" y="1637961"/>
                  <a:pt x="654423" y="1631579"/>
                </a:cubicBezTo>
                <a:cubicBezTo>
                  <a:pt x="662337" y="1628611"/>
                  <a:pt x="665753" y="1618929"/>
                  <a:pt x="672353" y="1613649"/>
                </a:cubicBezTo>
                <a:cubicBezTo>
                  <a:pt x="680766" y="1606918"/>
                  <a:pt x="690282" y="1601696"/>
                  <a:pt x="699247" y="1595720"/>
                </a:cubicBezTo>
                <a:cubicBezTo>
                  <a:pt x="719849" y="1533913"/>
                  <a:pt x="703812" y="1555295"/>
                  <a:pt x="735106" y="1524002"/>
                </a:cubicBezTo>
                <a:cubicBezTo>
                  <a:pt x="738094" y="1515037"/>
                  <a:pt x="741584" y="1506225"/>
                  <a:pt x="744070" y="1497108"/>
                </a:cubicBezTo>
                <a:cubicBezTo>
                  <a:pt x="750554" y="1473334"/>
                  <a:pt x="747215" y="1445103"/>
                  <a:pt x="762000" y="1425390"/>
                </a:cubicBezTo>
                <a:lnTo>
                  <a:pt x="788894" y="1389531"/>
                </a:lnTo>
                <a:lnTo>
                  <a:pt x="815788" y="1308849"/>
                </a:lnTo>
                <a:cubicBezTo>
                  <a:pt x="818776" y="1299884"/>
                  <a:pt x="819511" y="1289818"/>
                  <a:pt x="824753" y="1281955"/>
                </a:cubicBezTo>
                <a:cubicBezTo>
                  <a:pt x="850095" y="1243941"/>
                  <a:pt x="837864" y="1264698"/>
                  <a:pt x="860612" y="1219202"/>
                </a:cubicBezTo>
                <a:cubicBezTo>
                  <a:pt x="867678" y="1190937"/>
                  <a:pt x="868893" y="1182176"/>
                  <a:pt x="878541" y="1156449"/>
                </a:cubicBezTo>
                <a:cubicBezTo>
                  <a:pt x="884191" y="1141382"/>
                  <a:pt x="891738" y="1127006"/>
                  <a:pt x="896470" y="1111626"/>
                </a:cubicBezTo>
                <a:cubicBezTo>
                  <a:pt x="903717" y="1088074"/>
                  <a:pt x="900731" y="1060411"/>
                  <a:pt x="914400" y="1039908"/>
                </a:cubicBezTo>
                <a:cubicBezTo>
                  <a:pt x="954947" y="979087"/>
                  <a:pt x="935022" y="1001357"/>
                  <a:pt x="968188" y="968190"/>
                </a:cubicBezTo>
                <a:cubicBezTo>
                  <a:pt x="971176" y="959225"/>
                  <a:pt x="971250" y="948675"/>
                  <a:pt x="977153" y="941296"/>
                </a:cubicBezTo>
                <a:cubicBezTo>
                  <a:pt x="1025117" y="881342"/>
                  <a:pt x="985417" y="960276"/>
                  <a:pt x="1021976" y="905437"/>
                </a:cubicBezTo>
                <a:cubicBezTo>
                  <a:pt x="1029389" y="894318"/>
                  <a:pt x="1031558" y="880014"/>
                  <a:pt x="1039906" y="869579"/>
                </a:cubicBezTo>
                <a:cubicBezTo>
                  <a:pt x="1055746" y="849779"/>
                  <a:pt x="1075765" y="833720"/>
                  <a:pt x="1093694" y="815790"/>
                </a:cubicBezTo>
                <a:cubicBezTo>
                  <a:pt x="1102659" y="806825"/>
                  <a:pt x="1113556" y="799445"/>
                  <a:pt x="1120588" y="788896"/>
                </a:cubicBezTo>
                <a:cubicBezTo>
                  <a:pt x="1175771" y="706120"/>
                  <a:pt x="1105351" y="807942"/>
                  <a:pt x="1156447" y="744073"/>
                </a:cubicBezTo>
                <a:cubicBezTo>
                  <a:pt x="1206381" y="681657"/>
                  <a:pt x="1137372" y="754184"/>
                  <a:pt x="1201270" y="690284"/>
                </a:cubicBezTo>
                <a:cubicBezTo>
                  <a:pt x="1197335" y="595827"/>
                  <a:pt x="1207637" y="494882"/>
                  <a:pt x="1174376" y="403414"/>
                </a:cubicBezTo>
                <a:cubicBezTo>
                  <a:pt x="1165837" y="379933"/>
                  <a:pt x="1108865" y="326455"/>
                  <a:pt x="1102659" y="322731"/>
                </a:cubicBezTo>
                <a:cubicBezTo>
                  <a:pt x="1087718" y="313766"/>
                  <a:pt x="1074013" y="302308"/>
                  <a:pt x="1057835" y="295837"/>
                </a:cubicBezTo>
                <a:cubicBezTo>
                  <a:pt x="1043688" y="290178"/>
                  <a:pt x="1027953" y="289861"/>
                  <a:pt x="1013012" y="286873"/>
                </a:cubicBezTo>
                <a:cubicBezTo>
                  <a:pt x="1004047" y="280896"/>
                  <a:pt x="996020" y="273187"/>
                  <a:pt x="986117" y="268943"/>
                </a:cubicBezTo>
                <a:cubicBezTo>
                  <a:pt x="974793" y="264090"/>
                  <a:pt x="962105" y="263364"/>
                  <a:pt x="950259" y="259979"/>
                </a:cubicBezTo>
                <a:cubicBezTo>
                  <a:pt x="941173" y="257383"/>
                  <a:pt x="932329" y="254002"/>
                  <a:pt x="923364" y="251014"/>
                </a:cubicBezTo>
                <a:cubicBezTo>
                  <a:pt x="917388" y="245037"/>
                  <a:pt x="912995" y="236864"/>
                  <a:pt x="905435" y="233084"/>
                </a:cubicBezTo>
                <a:cubicBezTo>
                  <a:pt x="888531" y="224632"/>
                  <a:pt x="869576" y="221131"/>
                  <a:pt x="851647" y="215155"/>
                </a:cubicBezTo>
                <a:cubicBezTo>
                  <a:pt x="842682" y="212167"/>
                  <a:pt x="832616" y="211432"/>
                  <a:pt x="824753" y="206190"/>
                </a:cubicBezTo>
                <a:cubicBezTo>
                  <a:pt x="785181" y="179809"/>
                  <a:pt x="808424" y="190374"/>
                  <a:pt x="753035" y="179296"/>
                </a:cubicBezTo>
                <a:cubicBezTo>
                  <a:pt x="684651" y="110912"/>
                  <a:pt x="764113" y="182356"/>
                  <a:pt x="699247" y="143437"/>
                </a:cubicBezTo>
                <a:cubicBezTo>
                  <a:pt x="691999" y="139089"/>
                  <a:pt x="687917" y="130788"/>
                  <a:pt x="681317" y="125508"/>
                </a:cubicBezTo>
                <a:cubicBezTo>
                  <a:pt x="672904" y="118778"/>
                  <a:pt x="663388" y="113555"/>
                  <a:pt x="654423" y="107579"/>
                </a:cubicBezTo>
                <a:cubicBezTo>
                  <a:pt x="638894" y="84284"/>
                  <a:pt x="628138" y="67072"/>
                  <a:pt x="609600" y="44826"/>
                </a:cubicBezTo>
                <a:cubicBezTo>
                  <a:pt x="604189" y="38333"/>
                  <a:pt x="598270" y="32176"/>
                  <a:pt x="591670" y="26896"/>
                </a:cubicBezTo>
                <a:cubicBezTo>
                  <a:pt x="583257" y="20165"/>
                  <a:pt x="575096" y="12063"/>
                  <a:pt x="564776" y="8967"/>
                </a:cubicBezTo>
                <a:cubicBezTo>
                  <a:pt x="533484" y="-421"/>
                  <a:pt x="518286" y="2"/>
                  <a:pt x="493059" y="2"/>
                </a:cubicBezTo>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形状 86"/>
          <p:cNvSpPr/>
          <p:nvPr/>
        </p:nvSpPr>
        <p:spPr>
          <a:xfrm>
            <a:off x="6633882" y="3638116"/>
            <a:ext cx="675202" cy="580903"/>
          </a:xfrm>
          <a:custGeom>
            <a:avLst/>
            <a:gdLst>
              <a:gd name="connsiteX0" fmla="*/ 313765 w 675202"/>
              <a:gd name="connsiteY0" fmla="*/ 1555 h 580903"/>
              <a:gd name="connsiteX1" fmla="*/ 268942 w 675202"/>
              <a:gd name="connsiteY1" fmla="*/ 10519 h 580903"/>
              <a:gd name="connsiteX2" fmla="*/ 251012 w 675202"/>
              <a:gd name="connsiteY2" fmla="*/ 37413 h 580903"/>
              <a:gd name="connsiteX3" fmla="*/ 224118 w 675202"/>
              <a:gd name="connsiteY3" fmla="*/ 73272 h 580903"/>
              <a:gd name="connsiteX4" fmla="*/ 206189 w 675202"/>
              <a:gd name="connsiteY4" fmla="*/ 91202 h 580903"/>
              <a:gd name="connsiteX5" fmla="*/ 188259 w 675202"/>
              <a:gd name="connsiteY5" fmla="*/ 118096 h 580903"/>
              <a:gd name="connsiteX6" fmla="*/ 161365 w 675202"/>
              <a:gd name="connsiteY6" fmla="*/ 127060 h 580903"/>
              <a:gd name="connsiteX7" fmla="*/ 125506 w 675202"/>
              <a:gd name="connsiteY7" fmla="*/ 162919 h 580903"/>
              <a:gd name="connsiteX8" fmla="*/ 71718 w 675202"/>
              <a:gd name="connsiteY8" fmla="*/ 198778 h 580903"/>
              <a:gd name="connsiteX9" fmla="*/ 35859 w 675202"/>
              <a:gd name="connsiteY9" fmla="*/ 243602 h 580903"/>
              <a:gd name="connsiteX10" fmla="*/ 26894 w 675202"/>
              <a:gd name="connsiteY10" fmla="*/ 270496 h 580903"/>
              <a:gd name="connsiteX11" fmla="*/ 0 w 675202"/>
              <a:gd name="connsiteY11" fmla="*/ 306355 h 580903"/>
              <a:gd name="connsiteX12" fmla="*/ 8965 w 675202"/>
              <a:gd name="connsiteY12" fmla="*/ 440825 h 580903"/>
              <a:gd name="connsiteX13" fmla="*/ 35859 w 675202"/>
              <a:gd name="connsiteY13" fmla="*/ 467719 h 580903"/>
              <a:gd name="connsiteX14" fmla="*/ 107577 w 675202"/>
              <a:gd name="connsiteY14" fmla="*/ 485649 h 580903"/>
              <a:gd name="connsiteX15" fmla="*/ 179294 w 675202"/>
              <a:gd name="connsiteY15" fmla="*/ 512543 h 580903"/>
              <a:gd name="connsiteX16" fmla="*/ 259977 w 675202"/>
              <a:gd name="connsiteY16" fmla="*/ 548402 h 580903"/>
              <a:gd name="connsiteX17" fmla="*/ 286871 w 675202"/>
              <a:gd name="connsiteY17" fmla="*/ 557366 h 580903"/>
              <a:gd name="connsiteX18" fmla="*/ 394447 w 675202"/>
              <a:gd name="connsiteY18" fmla="*/ 557366 h 580903"/>
              <a:gd name="connsiteX19" fmla="*/ 484094 w 675202"/>
              <a:gd name="connsiteY19" fmla="*/ 530472 h 580903"/>
              <a:gd name="connsiteX20" fmla="*/ 510989 w 675202"/>
              <a:gd name="connsiteY20" fmla="*/ 512543 h 580903"/>
              <a:gd name="connsiteX21" fmla="*/ 537883 w 675202"/>
              <a:gd name="connsiteY21" fmla="*/ 503578 h 580903"/>
              <a:gd name="connsiteX22" fmla="*/ 591671 w 675202"/>
              <a:gd name="connsiteY22" fmla="*/ 467719 h 580903"/>
              <a:gd name="connsiteX23" fmla="*/ 618565 w 675202"/>
              <a:gd name="connsiteY23" fmla="*/ 449790 h 580903"/>
              <a:gd name="connsiteX24" fmla="*/ 663389 w 675202"/>
              <a:gd name="connsiteY24" fmla="*/ 413931 h 580903"/>
              <a:gd name="connsiteX25" fmla="*/ 663389 w 675202"/>
              <a:gd name="connsiteY25" fmla="*/ 279460 h 580903"/>
              <a:gd name="connsiteX26" fmla="*/ 618565 w 675202"/>
              <a:gd name="connsiteY26" fmla="*/ 234637 h 580903"/>
              <a:gd name="connsiteX27" fmla="*/ 600636 w 675202"/>
              <a:gd name="connsiteY27" fmla="*/ 207743 h 580903"/>
              <a:gd name="connsiteX28" fmla="*/ 564777 w 675202"/>
              <a:gd name="connsiteY28" fmla="*/ 198778 h 580903"/>
              <a:gd name="connsiteX29" fmla="*/ 537883 w 675202"/>
              <a:gd name="connsiteY29" fmla="*/ 189813 h 580903"/>
              <a:gd name="connsiteX30" fmla="*/ 493059 w 675202"/>
              <a:gd name="connsiteY30" fmla="*/ 153955 h 580903"/>
              <a:gd name="connsiteX31" fmla="*/ 394447 w 675202"/>
              <a:gd name="connsiteY31" fmla="*/ 118096 h 580903"/>
              <a:gd name="connsiteX32" fmla="*/ 358589 w 675202"/>
              <a:gd name="connsiteY32" fmla="*/ 64308 h 580903"/>
              <a:gd name="connsiteX33" fmla="*/ 340659 w 675202"/>
              <a:gd name="connsiteY33" fmla="*/ 37413 h 580903"/>
              <a:gd name="connsiteX34" fmla="*/ 313765 w 675202"/>
              <a:gd name="connsiteY34" fmla="*/ 1555 h 58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75202" h="580903">
                <a:moveTo>
                  <a:pt x="313765" y="1555"/>
                </a:moveTo>
                <a:cubicBezTo>
                  <a:pt x="301812" y="-2927"/>
                  <a:pt x="282171" y="2960"/>
                  <a:pt x="268942" y="10519"/>
                </a:cubicBezTo>
                <a:cubicBezTo>
                  <a:pt x="259587" y="15864"/>
                  <a:pt x="257274" y="28646"/>
                  <a:pt x="251012" y="37413"/>
                </a:cubicBezTo>
                <a:cubicBezTo>
                  <a:pt x="242328" y="49571"/>
                  <a:pt x="233683" y="61794"/>
                  <a:pt x="224118" y="73272"/>
                </a:cubicBezTo>
                <a:cubicBezTo>
                  <a:pt x="218707" y="79765"/>
                  <a:pt x="211469" y="84602"/>
                  <a:pt x="206189" y="91202"/>
                </a:cubicBezTo>
                <a:cubicBezTo>
                  <a:pt x="199458" y="99615"/>
                  <a:pt x="196672" y="111365"/>
                  <a:pt x="188259" y="118096"/>
                </a:cubicBezTo>
                <a:cubicBezTo>
                  <a:pt x="180880" y="123999"/>
                  <a:pt x="170330" y="124072"/>
                  <a:pt x="161365" y="127060"/>
                </a:cubicBezTo>
                <a:cubicBezTo>
                  <a:pt x="144289" y="178289"/>
                  <a:pt x="166488" y="135598"/>
                  <a:pt x="125506" y="162919"/>
                </a:cubicBezTo>
                <a:cubicBezTo>
                  <a:pt x="58350" y="207689"/>
                  <a:pt x="135668" y="177460"/>
                  <a:pt x="71718" y="198778"/>
                </a:cubicBezTo>
                <a:cubicBezTo>
                  <a:pt x="55043" y="215454"/>
                  <a:pt x="47167" y="220986"/>
                  <a:pt x="35859" y="243602"/>
                </a:cubicBezTo>
                <a:cubicBezTo>
                  <a:pt x="31633" y="252054"/>
                  <a:pt x="31582" y="262291"/>
                  <a:pt x="26894" y="270496"/>
                </a:cubicBezTo>
                <a:cubicBezTo>
                  <a:pt x="19481" y="283469"/>
                  <a:pt x="8965" y="294402"/>
                  <a:pt x="0" y="306355"/>
                </a:cubicBezTo>
                <a:cubicBezTo>
                  <a:pt x="2988" y="351178"/>
                  <a:pt x="-780" y="396972"/>
                  <a:pt x="8965" y="440825"/>
                </a:cubicBezTo>
                <a:cubicBezTo>
                  <a:pt x="11715" y="453201"/>
                  <a:pt x="24317" y="462473"/>
                  <a:pt x="35859" y="467719"/>
                </a:cubicBezTo>
                <a:cubicBezTo>
                  <a:pt x="58292" y="477916"/>
                  <a:pt x="85537" y="474629"/>
                  <a:pt x="107577" y="485649"/>
                </a:cubicBezTo>
                <a:cubicBezTo>
                  <a:pt x="154456" y="509088"/>
                  <a:pt x="130471" y="500337"/>
                  <a:pt x="179294" y="512543"/>
                </a:cubicBezTo>
                <a:cubicBezTo>
                  <a:pt x="221913" y="540954"/>
                  <a:pt x="195970" y="527066"/>
                  <a:pt x="259977" y="548402"/>
                </a:cubicBezTo>
                <a:lnTo>
                  <a:pt x="286871" y="557366"/>
                </a:lnTo>
                <a:cubicBezTo>
                  <a:pt x="325262" y="595759"/>
                  <a:pt x="300427" y="580869"/>
                  <a:pt x="394447" y="557366"/>
                </a:cubicBezTo>
                <a:cubicBezTo>
                  <a:pt x="414496" y="552354"/>
                  <a:pt x="470993" y="539206"/>
                  <a:pt x="484094" y="530472"/>
                </a:cubicBezTo>
                <a:cubicBezTo>
                  <a:pt x="493059" y="524496"/>
                  <a:pt x="501352" y="517361"/>
                  <a:pt x="510989" y="512543"/>
                </a:cubicBezTo>
                <a:cubicBezTo>
                  <a:pt x="519441" y="508317"/>
                  <a:pt x="529623" y="508167"/>
                  <a:pt x="537883" y="503578"/>
                </a:cubicBezTo>
                <a:cubicBezTo>
                  <a:pt x="556720" y="493113"/>
                  <a:pt x="573742" y="479672"/>
                  <a:pt x="591671" y="467719"/>
                </a:cubicBezTo>
                <a:cubicBezTo>
                  <a:pt x="600636" y="461743"/>
                  <a:pt x="610947" y="457409"/>
                  <a:pt x="618565" y="449790"/>
                </a:cubicBezTo>
                <a:cubicBezTo>
                  <a:pt x="644112" y="424241"/>
                  <a:pt x="629461" y="436548"/>
                  <a:pt x="663389" y="413931"/>
                </a:cubicBezTo>
                <a:cubicBezTo>
                  <a:pt x="672925" y="366249"/>
                  <a:pt x="684350" y="331862"/>
                  <a:pt x="663389" y="279460"/>
                </a:cubicBezTo>
                <a:cubicBezTo>
                  <a:pt x="655542" y="259841"/>
                  <a:pt x="630286" y="252218"/>
                  <a:pt x="618565" y="234637"/>
                </a:cubicBezTo>
                <a:cubicBezTo>
                  <a:pt x="612589" y="225672"/>
                  <a:pt x="609601" y="213719"/>
                  <a:pt x="600636" y="207743"/>
                </a:cubicBezTo>
                <a:cubicBezTo>
                  <a:pt x="590384" y="200909"/>
                  <a:pt x="576624" y="202163"/>
                  <a:pt x="564777" y="198778"/>
                </a:cubicBezTo>
                <a:cubicBezTo>
                  <a:pt x="555691" y="196182"/>
                  <a:pt x="546335" y="194039"/>
                  <a:pt x="537883" y="189813"/>
                </a:cubicBezTo>
                <a:cubicBezTo>
                  <a:pt x="472753" y="157248"/>
                  <a:pt x="543086" y="187306"/>
                  <a:pt x="493059" y="153955"/>
                </a:cubicBezTo>
                <a:cubicBezTo>
                  <a:pt x="463229" y="134068"/>
                  <a:pt x="428489" y="126606"/>
                  <a:pt x="394447" y="118096"/>
                </a:cubicBezTo>
                <a:cubicBezTo>
                  <a:pt x="378694" y="70833"/>
                  <a:pt x="395895" y="109075"/>
                  <a:pt x="358589" y="64308"/>
                </a:cubicBezTo>
                <a:cubicBezTo>
                  <a:pt x="351691" y="56031"/>
                  <a:pt x="348278" y="45032"/>
                  <a:pt x="340659" y="37413"/>
                </a:cubicBezTo>
                <a:cubicBezTo>
                  <a:pt x="330094" y="26848"/>
                  <a:pt x="325718" y="6037"/>
                  <a:pt x="313765" y="1555"/>
                </a:cubicBezTo>
                <a:close/>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新宋体" panose="02010609030101010101" charset="-122"/>
                <a:cs typeface="新宋体" panose="02010609030101010101" charset="-122"/>
              </a:rPr>
              <a:t>上节回顾：用</a:t>
            </a:r>
            <a:r>
              <a:rPr lang="en-US" spc="-5" dirty="0">
                <a:latin typeface="Arial" panose="020B0604020202020204"/>
                <a:cs typeface="Arial" panose="020B0604020202020204"/>
              </a:rPr>
              <a:t>Venn</a:t>
            </a:r>
            <a:r>
              <a:rPr lang="en-US" spc="-65" dirty="0">
                <a:latin typeface="Arial" panose="020B0604020202020204"/>
                <a:cs typeface="Arial" panose="020B0604020202020204"/>
              </a:rPr>
              <a:t> </a:t>
            </a:r>
            <a:r>
              <a:rPr lang="en-US" spc="-5" dirty="0">
                <a:latin typeface="Arial" panose="020B0604020202020204"/>
                <a:cs typeface="Arial" panose="020B0604020202020204"/>
              </a:rPr>
              <a:t>Diagram</a:t>
            </a:r>
            <a:r>
              <a:rPr lang="zh-CN" altLang="en-US" dirty="0">
                <a:latin typeface="新宋体" panose="02010609030101010101" charset="-122"/>
                <a:cs typeface="新宋体" panose="02010609030101010101" charset="-122"/>
              </a:rPr>
              <a:t>来理解测试</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考虑</a:t>
            </a:r>
            <a:r>
              <a:rPr lang="zh-CN" altLang="en-US" b="1" dirty="0">
                <a:latin typeface="宋体" panose="02010600030101010101" pitchFamily="2" charset="-122"/>
                <a:cs typeface="宋体" panose="02010600030101010101" pitchFamily="2" charset="-122"/>
              </a:rPr>
              <a:t>一个程序行为全域，给定一段程序及其规格说</a:t>
            </a:r>
            <a:r>
              <a:rPr lang="zh-CN" altLang="en-US" b="1" spc="-10" dirty="0">
                <a:latin typeface="宋体" panose="02010600030101010101" pitchFamily="2" charset="-122"/>
                <a:cs typeface="宋体" panose="02010600030101010101" pitchFamily="2" charset="-122"/>
              </a:rPr>
              <a:t>明</a:t>
            </a:r>
            <a:endParaRPr lang="zh-CN" altLang="en-US" dirty="0">
              <a:latin typeface="宋体" panose="02010600030101010101" pitchFamily="2" charset="-122"/>
              <a:cs typeface="宋体" panose="02010600030101010101" pitchFamily="2" charset="-122"/>
            </a:endParaRPr>
          </a:p>
          <a:p>
            <a:pPr marL="469900" lvl="1" indent="-227330">
              <a:lnSpc>
                <a:spcPct val="100000"/>
              </a:lnSpc>
              <a:spcBef>
                <a:spcPts val="905"/>
              </a:spcBef>
              <a:buClr>
                <a:srgbClr val="FF822C"/>
              </a:buClr>
              <a:buFont typeface="Arial" panose="020B0604020202020204"/>
              <a:buChar char="–"/>
              <a:tabLst>
                <a:tab pos="469900" algn="l"/>
              </a:tabLst>
            </a:pPr>
            <a:r>
              <a:rPr lang="zh-CN" altLang="en-US" dirty="0">
                <a:latin typeface="宋体" panose="02010600030101010101" pitchFamily="2" charset="-122"/>
                <a:cs typeface="宋体" panose="02010600030101010101" pitchFamily="2" charset="-122"/>
              </a:rPr>
              <a:t>集合</a:t>
            </a:r>
            <a:r>
              <a:rPr lang="en-US" altLang="zh-CN" spc="-5" dirty="0">
                <a:latin typeface="Arial" panose="020B0604020202020204"/>
                <a:cs typeface="Arial" panose="020B0604020202020204"/>
              </a:rPr>
              <a:t>S</a:t>
            </a:r>
            <a:r>
              <a:rPr lang="zh-CN" altLang="en-US" dirty="0">
                <a:latin typeface="宋体" panose="02010600030101010101" pitchFamily="2" charset="-122"/>
                <a:cs typeface="宋体" panose="02010600030101010101" pitchFamily="2" charset="-122"/>
              </a:rPr>
              <a:t>是所描述的行为；</a:t>
            </a:r>
          </a:p>
          <a:p>
            <a:pPr marL="469900" lvl="1" indent="-227330">
              <a:lnSpc>
                <a:spcPct val="100000"/>
              </a:lnSpc>
              <a:spcBef>
                <a:spcPts val="865"/>
              </a:spcBef>
              <a:buClr>
                <a:srgbClr val="FF822C"/>
              </a:buClr>
              <a:buFont typeface="Arial" panose="020B0604020202020204"/>
              <a:buChar char="–"/>
              <a:tabLst>
                <a:tab pos="469900" algn="l"/>
              </a:tabLst>
            </a:pPr>
            <a:r>
              <a:rPr lang="zh-CN" altLang="en-US" dirty="0">
                <a:latin typeface="宋体" panose="02010600030101010101" pitchFamily="2" charset="-122"/>
                <a:cs typeface="宋体" panose="02010600030101010101" pitchFamily="2" charset="-122"/>
              </a:rPr>
              <a:t>集合</a:t>
            </a:r>
            <a:r>
              <a:rPr lang="en-US" altLang="zh-CN" spc="-5" dirty="0">
                <a:latin typeface="Arial" panose="020B0604020202020204"/>
                <a:cs typeface="Arial" panose="020B0604020202020204"/>
              </a:rPr>
              <a:t>P</a:t>
            </a:r>
            <a:r>
              <a:rPr lang="zh-CN" altLang="en-US" dirty="0">
                <a:latin typeface="宋体" panose="02010600030101010101" pitchFamily="2" charset="-122"/>
                <a:cs typeface="宋体" panose="02010600030101010101" pitchFamily="2" charset="-122"/>
              </a:rPr>
              <a:t>是用程序实现的行为；</a:t>
            </a: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a:t>
            </a:fld>
            <a:endParaRPr lang="zh-CN" altLang="en-US"/>
          </a:p>
        </p:txBody>
      </p:sp>
      <p:sp>
        <p:nvSpPr>
          <p:cNvPr id="5" name="object 12"/>
          <p:cNvSpPr/>
          <p:nvPr/>
        </p:nvSpPr>
        <p:spPr>
          <a:xfrm>
            <a:off x="2101249" y="3404997"/>
            <a:ext cx="7704455" cy="2665730"/>
          </a:xfrm>
          <a:custGeom>
            <a:avLst/>
            <a:gdLst/>
            <a:ahLst/>
            <a:cxnLst/>
            <a:rect l="l" t="t" r="r" b="b"/>
            <a:pathLst>
              <a:path w="7704455" h="2665729">
                <a:moveTo>
                  <a:pt x="0" y="2665349"/>
                </a:moveTo>
                <a:lnTo>
                  <a:pt x="7704201" y="2665349"/>
                </a:lnTo>
                <a:lnTo>
                  <a:pt x="7704201" y="0"/>
                </a:lnTo>
                <a:lnTo>
                  <a:pt x="0" y="0"/>
                </a:lnTo>
                <a:lnTo>
                  <a:pt x="0" y="2665349"/>
                </a:lnTo>
                <a:close/>
              </a:path>
            </a:pathLst>
          </a:custGeom>
          <a:solidFill>
            <a:srgbClr val="CCFFFF"/>
          </a:solidFill>
        </p:spPr>
        <p:txBody>
          <a:bodyPr wrap="square" lIns="0" tIns="0" rIns="0" bIns="0" rtlCol="0"/>
          <a:lstStyle/>
          <a:p>
            <a:endParaRPr/>
          </a:p>
        </p:txBody>
      </p:sp>
      <p:sp>
        <p:nvSpPr>
          <p:cNvPr id="6" name="object 13"/>
          <p:cNvSpPr/>
          <p:nvPr/>
        </p:nvSpPr>
        <p:spPr>
          <a:xfrm>
            <a:off x="2101249" y="3404997"/>
            <a:ext cx="7704455" cy="2665730"/>
          </a:xfrm>
          <a:custGeom>
            <a:avLst/>
            <a:gdLst/>
            <a:ahLst/>
            <a:cxnLst/>
            <a:rect l="l" t="t" r="r" b="b"/>
            <a:pathLst>
              <a:path w="7704455" h="2665729">
                <a:moveTo>
                  <a:pt x="0" y="2665349"/>
                </a:moveTo>
                <a:lnTo>
                  <a:pt x="7704201" y="2665349"/>
                </a:lnTo>
                <a:lnTo>
                  <a:pt x="7704201" y="0"/>
                </a:lnTo>
                <a:lnTo>
                  <a:pt x="0" y="0"/>
                </a:lnTo>
                <a:lnTo>
                  <a:pt x="0" y="2665349"/>
                </a:lnTo>
                <a:close/>
              </a:path>
            </a:pathLst>
          </a:custGeom>
          <a:ln w="9525">
            <a:solidFill>
              <a:srgbClr val="000000"/>
            </a:solidFill>
          </a:ln>
        </p:spPr>
        <p:txBody>
          <a:bodyPr wrap="square" lIns="0" tIns="0" rIns="0" bIns="0" rtlCol="0"/>
          <a:lstStyle/>
          <a:p>
            <a:endParaRPr/>
          </a:p>
        </p:txBody>
      </p:sp>
      <p:sp>
        <p:nvSpPr>
          <p:cNvPr id="7" name="object 14"/>
          <p:cNvSpPr/>
          <p:nvPr/>
        </p:nvSpPr>
        <p:spPr>
          <a:xfrm>
            <a:off x="4705638" y="3470021"/>
            <a:ext cx="1877060" cy="396875"/>
          </a:xfrm>
          <a:custGeom>
            <a:avLst/>
            <a:gdLst/>
            <a:ahLst/>
            <a:cxnLst/>
            <a:rect l="l" t="t" r="r" b="b"/>
            <a:pathLst>
              <a:path w="1877060" h="396875">
                <a:moveTo>
                  <a:pt x="0" y="396875"/>
                </a:moveTo>
                <a:lnTo>
                  <a:pt x="1876552" y="396875"/>
                </a:lnTo>
                <a:lnTo>
                  <a:pt x="1876552" y="0"/>
                </a:lnTo>
                <a:lnTo>
                  <a:pt x="0" y="0"/>
                </a:lnTo>
                <a:lnTo>
                  <a:pt x="0" y="396875"/>
                </a:lnTo>
                <a:close/>
              </a:path>
            </a:pathLst>
          </a:custGeom>
          <a:solidFill>
            <a:srgbClr val="CCFFFF"/>
          </a:solidFill>
        </p:spPr>
        <p:txBody>
          <a:bodyPr wrap="square" lIns="0" tIns="0" rIns="0" bIns="0" rtlCol="0"/>
          <a:lstStyle/>
          <a:p>
            <a:endParaRPr/>
          </a:p>
        </p:txBody>
      </p:sp>
      <p:sp>
        <p:nvSpPr>
          <p:cNvPr id="8" name="object 15"/>
          <p:cNvSpPr txBox="1"/>
          <p:nvPr/>
        </p:nvSpPr>
        <p:spPr>
          <a:xfrm>
            <a:off x="4785394" y="3510534"/>
            <a:ext cx="1717039" cy="321945"/>
          </a:xfrm>
          <a:prstGeom prst="rect">
            <a:avLst/>
          </a:prstGeom>
        </p:spPr>
        <p:txBody>
          <a:bodyPr vert="horz" wrap="square" lIns="0" tIns="0" rIns="0" bIns="0" rtlCol="0">
            <a:spAutoFit/>
          </a:bodyPr>
          <a:lstStyle/>
          <a:p>
            <a:pPr marL="12700">
              <a:lnSpc>
                <a:spcPct val="100000"/>
              </a:lnSpc>
            </a:pPr>
            <a:r>
              <a:rPr sz="2000" spc="-5" dirty="0">
                <a:latin typeface="宋体" panose="02010600030101010101" pitchFamily="2" charset="-122"/>
                <a:cs typeface="宋体" panose="02010600030101010101" pitchFamily="2" charset="-122"/>
              </a:rPr>
              <a:t>程序行为</a:t>
            </a: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全域</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9" name="object 16"/>
          <p:cNvSpPr/>
          <p:nvPr/>
        </p:nvSpPr>
        <p:spPr>
          <a:xfrm>
            <a:off x="3901474" y="4197096"/>
            <a:ext cx="2016125" cy="1656080"/>
          </a:xfrm>
          <a:custGeom>
            <a:avLst/>
            <a:gdLst/>
            <a:ahLst/>
            <a:cxnLst/>
            <a:rect l="l" t="t" r="r" b="b"/>
            <a:pathLst>
              <a:path w="2016125" h="1656079">
                <a:moveTo>
                  <a:pt x="1008126" y="0"/>
                </a:moveTo>
                <a:lnTo>
                  <a:pt x="954585" y="1147"/>
                </a:lnTo>
                <a:lnTo>
                  <a:pt x="901773" y="4552"/>
                </a:lnTo>
                <a:lnTo>
                  <a:pt x="849758" y="10157"/>
                </a:lnTo>
                <a:lnTo>
                  <a:pt x="798611" y="17905"/>
                </a:lnTo>
                <a:lnTo>
                  <a:pt x="748400" y="27739"/>
                </a:lnTo>
                <a:lnTo>
                  <a:pt x="699195" y="39601"/>
                </a:lnTo>
                <a:lnTo>
                  <a:pt x="651067" y="53433"/>
                </a:lnTo>
                <a:lnTo>
                  <a:pt x="604085" y="69180"/>
                </a:lnTo>
                <a:lnTo>
                  <a:pt x="558318" y="86783"/>
                </a:lnTo>
                <a:lnTo>
                  <a:pt x="513837" y="106186"/>
                </a:lnTo>
                <a:lnTo>
                  <a:pt x="470710" y="127331"/>
                </a:lnTo>
                <a:lnTo>
                  <a:pt x="429008" y="150160"/>
                </a:lnTo>
                <a:lnTo>
                  <a:pt x="388800" y="174618"/>
                </a:lnTo>
                <a:lnTo>
                  <a:pt x="350156" y="200645"/>
                </a:lnTo>
                <a:lnTo>
                  <a:pt x="313145" y="228186"/>
                </a:lnTo>
                <a:lnTo>
                  <a:pt x="277838" y="257183"/>
                </a:lnTo>
                <a:lnTo>
                  <a:pt x="244304" y="287578"/>
                </a:lnTo>
                <a:lnTo>
                  <a:pt x="212612" y="319315"/>
                </a:lnTo>
                <a:lnTo>
                  <a:pt x="182833" y="352335"/>
                </a:lnTo>
                <a:lnTo>
                  <a:pt x="155035" y="386583"/>
                </a:lnTo>
                <a:lnTo>
                  <a:pt x="129290" y="422001"/>
                </a:lnTo>
                <a:lnTo>
                  <a:pt x="105665" y="458530"/>
                </a:lnTo>
                <a:lnTo>
                  <a:pt x="84232" y="496115"/>
                </a:lnTo>
                <a:lnTo>
                  <a:pt x="65059" y="534698"/>
                </a:lnTo>
                <a:lnTo>
                  <a:pt x="48216" y="574222"/>
                </a:lnTo>
                <a:lnTo>
                  <a:pt x="33774" y="614629"/>
                </a:lnTo>
                <a:lnTo>
                  <a:pt x="21801" y="655862"/>
                </a:lnTo>
                <a:lnTo>
                  <a:pt x="12367" y="697865"/>
                </a:lnTo>
                <a:lnTo>
                  <a:pt x="5543" y="740578"/>
                </a:lnTo>
                <a:lnTo>
                  <a:pt x="1397" y="783947"/>
                </a:lnTo>
                <a:lnTo>
                  <a:pt x="0" y="827913"/>
                </a:lnTo>
                <a:lnTo>
                  <a:pt x="1397" y="871878"/>
                </a:lnTo>
                <a:lnTo>
                  <a:pt x="5543" y="915246"/>
                </a:lnTo>
                <a:lnTo>
                  <a:pt x="12367" y="957959"/>
                </a:lnTo>
                <a:lnTo>
                  <a:pt x="21801" y="999960"/>
                </a:lnTo>
                <a:lnTo>
                  <a:pt x="33774" y="1041192"/>
                </a:lnTo>
                <a:lnTo>
                  <a:pt x="48216" y="1081597"/>
                </a:lnTo>
                <a:lnTo>
                  <a:pt x="65059" y="1121118"/>
                </a:lnTo>
                <a:lnTo>
                  <a:pt x="84232" y="1159699"/>
                </a:lnTo>
                <a:lnTo>
                  <a:pt x="105665" y="1197282"/>
                </a:lnTo>
                <a:lnTo>
                  <a:pt x="129290" y="1233809"/>
                </a:lnTo>
                <a:lnTo>
                  <a:pt x="155035" y="1269223"/>
                </a:lnTo>
                <a:lnTo>
                  <a:pt x="182833" y="1303468"/>
                </a:lnTo>
                <a:lnTo>
                  <a:pt x="212612" y="1336486"/>
                </a:lnTo>
                <a:lnTo>
                  <a:pt x="244304" y="1368220"/>
                </a:lnTo>
                <a:lnTo>
                  <a:pt x="277838" y="1398612"/>
                </a:lnTo>
                <a:lnTo>
                  <a:pt x="313145" y="1427606"/>
                </a:lnTo>
                <a:lnTo>
                  <a:pt x="350156" y="1455143"/>
                </a:lnTo>
                <a:lnTo>
                  <a:pt x="388800" y="1481168"/>
                </a:lnTo>
                <a:lnTo>
                  <a:pt x="429008" y="1505622"/>
                </a:lnTo>
                <a:lnTo>
                  <a:pt x="470710" y="1528449"/>
                </a:lnTo>
                <a:lnTo>
                  <a:pt x="513837" y="1549591"/>
                </a:lnTo>
                <a:lnTo>
                  <a:pt x="558318" y="1568991"/>
                </a:lnTo>
                <a:lnTo>
                  <a:pt x="604085" y="1586592"/>
                </a:lnTo>
                <a:lnTo>
                  <a:pt x="651067" y="1602336"/>
                </a:lnTo>
                <a:lnTo>
                  <a:pt x="699195" y="1616167"/>
                </a:lnTo>
                <a:lnTo>
                  <a:pt x="748400" y="1628027"/>
                </a:lnTo>
                <a:lnTo>
                  <a:pt x="798611" y="1637859"/>
                </a:lnTo>
                <a:lnTo>
                  <a:pt x="849758" y="1645606"/>
                </a:lnTo>
                <a:lnTo>
                  <a:pt x="901773" y="1651210"/>
                </a:lnTo>
                <a:lnTo>
                  <a:pt x="954585" y="1654614"/>
                </a:lnTo>
                <a:lnTo>
                  <a:pt x="1008126" y="1655762"/>
                </a:lnTo>
                <a:lnTo>
                  <a:pt x="1061654" y="1654614"/>
                </a:lnTo>
                <a:lnTo>
                  <a:pt x="1114455" y="1651210"/>
                </a:lnTo>
                <a:lnTo>
                  <a:pt x="1166459" y="1645606"/>
                </a:lnTo>
                <a:lnTo>
                  <a:pt x="1217597" y="1637859"/>
                </a:lnTo>
                <a:lnTo>
                  <a:pt x="1267799" y="1628027"/>
                </a:lnTo>
                <a:lnTo>
                  <a:pt x="1316995" y="1616167"/>
                </a:lnTo>
                <a:lnTo>
                  <a:pt x="1365116" y="1602336"/>
                </a:lnTo>
                <a:lnTo>
                  <a:pt x="1412091" y="1586592"/>
                </a:lnTo>
                <a:lnTo>
                  <a:pt x="1457851" y="1568991"/>
                </a:lnTo>
                <a:lnTo>
                  <a:pt x="1502327" y="1549591"/>
                </a:lnTo>
                <a:lnTo>
                  <a:pt x="1545448" y="1528449"/>
                </a:lnTo>
                <a:lnTo>
                  <a:pt x="1587145" y="1505622"/>
                </a:lnTo>
                <a:lnTo>
                  <a:pt x="1627349" y="1481168"/>
                </a:lnTo>
                <a:lnTo>
                  <a:pt x="1665989" y="1455143"/>
                </a:lnTo>
                <a:lnTo>
                  <a:pt x="1702996" y="1427606"/>
                </a:lnTo>
                <a:lnTo>
                  <a:pt x="1738300" y="1398612"/>
                </a:lnTo>
                <a:lnTo>
                  <a:pt x="1771832" y="1368220"/>
                </a:lnTo>
                <a:lnTo>
                  <a:pt x="1803521" y="1336486"/>
                </a:lnTo>
                <a:lnTo>
                  <a:pt x="1833299" y="1303468"/>
                </a:lnTo>
                <a:lnTo>
                  <a:pt x="1861094" y="1269223"/>
                </a:lnTo>
                <a:lnTo>
                  <a:pt x="1886839" y="1233809"/>
                </a:lnTo>
                <a:lnTo>
                  <a:pt x="1910462" y="1197282"/>
                </a:lnTo>
                <a:lnTo>
                  <a:pt x="1931895" y="1159699"/>
                </a:lnTo>
                <a:lnTo>
                  <a:pt x="1951067" y="1121118"/>
                </a:lnTo>
                <a:lnTo>
                  <a:pt x="1967909" y="1081597"/>
                </a:lnTo>
                <a:lnTo>
                  <a:pt x="1982351" y="1041192"/>
                </a:lnTo>
                <a:lnTo>
                  <a:pt x="1994324" y="999960"/>
                </a:lnTo>
                <a:lnTo>
                  <a:pt x="2003757" y="957959"/>
                </a:lnTo>
                <a:lnTo>
                  <a:pt x="2010581" y="915246"/>
                </a:lnTo>
                <a:lnTo>
                  <a:pt x="2014727" y="871878"/>
                </a:lnTo>
                <a:lnTo>
                  <a:pt x="2016125" y="827913"/>
                </a:lnTo>
                <a:lnTo>
                  <a:pt x="2014727" y="783947"/>
                </a:lnTo>
                <a:lnTo>
                  <a:pt x="2010581" y="740578"/>
                </a:lnTo>
                <a:lnTo>
                  <a:pt x="2003757" y="697865"/>
                </a:lnTo>
                <a:lnTo>
                  <a:pt x="1994324" y="655862"/>
                </a:lnTo>
                <a:lnTo>
                  <a:pt x="1982351" y="614629"/>
                </a:lnTo>
                <a:lnTo>
                  <a:pt x="1967909" y="574222"/>
                </a:lnTo>
                <a:lnTo>
                  <a:pt x="1951067" y="534698"/>
                </a:lnTo>
                <a:lnTo>
                  <a:pt x="1931895" y="496115"/>
                </a:lnTo>
                <a:lnTo>
                  <a:pt x="1910462" y="458530"/>
                </a:lnTo>
                <a:lnTo>
                  <a:pt x="1886839" y="422001"/>
                </a:lnTo>
                <a:lnTo>
                  <a:pt x="1861094" y="386583"/>
                </a:lnTo>
                <a:lnTo>
                  <a:pt x="1833299" y="352335"/>
                </a:lnTo>
                <a:lnTo>
                  <a:pt x="1803521" y="319315"/>
                </a:lnTo>
                <a:lnTo>
                  <a:pt x="1771832" y="287578"/>
                </a:lnTo>
                <a:lnTo>
                  <a:pt x="1738300" y="257183"/>
                </a:lnTo>
                <a:lnTo>
                  <a:pt x="1702996" y="228186"/>
                </a:lnTo>
                <a:lnTo>
                  <a:pt x="1665989" y="200645"/>
                </a:lnTo>
                <a:lnTo>
                  <a:pt x="1627349" y="174618"/>
                </a:lnTo>
                <a:lnTo>
                  <a:pt x="1587145" y="150160"/>
                </a:lnTo>
                <a:lnTo>
                  <a:pt x="1545448" y="127331"/>
                </a:lnTo>
                <a:lnTo>
                  <a:pt x="1502327" y="106186"/>
                </a:lnTo>
                <a:lnTo>
                  <a:pt x="1457851" y="86783"/>
                </a:lnTo>
                <a:lnTo>
                  <a:pt x="1412091" y="69180"/>
                </a:lnTo>
                <a:lnTo>
                  <a:pt x="1365116" y="53433"/>
                </a:lnTo>
                <a:lnTo>
                  <a:pt x="1316995" y="39601"/>
                </a:lnTo>
                <a:lnTo>
                  <a:pt x="1267799" y="27739"/>
                </a:lnTo>
                <a:lnTo>
                  <a:pt x="1217597" y="17905"/>
                </a:lnTo>
                <a:lnTo>
                  <a:pt x="1166459" y="10157"/>
                </a:lnTo>
                <a:lnTo>
                  <a:pt x="1114455" y="4552"/>
                </a:lnTo>
                <a:lnTo>
                  <a:pt x="1061654" y="1147"/>
                </a:lnTo>
                <a:lnTo>
                  <a:pt x="1008126" y="0"/>
                </a:lnTo>
                <a:close/>
              </a:path>
            </a:pathLst>
          </a:custGeom>
          <a:solidFill>
            <a:srgbClr val="FF3300">
              <a:alpha val="59999"/>
            </a:srgbClr>
          </a:solidFill>
        </p:spPr>
        <p:txBody>
          <a:bodyPr wrap="square" lIns="0" tIns="0" rIns="0" bIns="0" rtlCol="0"/>
          <a:lstStyle/>
          <a:p>
            <a:endParaRPr/>
          </a:p>
        </p:txBody>
      </p:sp>
      <p:sp>
        <p:nvSpPr>
          <p:cNvPr id="10" name="object 17"/>
          <p:cNvSpPr/>
          <p:nvPr/>
        </p:nvSpPr>
        <p:spPr>
          <a:xfrm>
            <a:off x="3901474" y="4197096"/>
            <a:ext cx="2016125" cy="1656080"/>
          </a:xfrm>
          <a:custGeom>
            <a:avLst/>
            <a:gdLst/>
            <a:ahLst/>
            <a:cxnLst/>
            <a:rect l="l" t="t" r="r" b="b"/>
            <a:pathLst>
              <a:path w="2016125" h="1656079">
                <a:moveTo>
                  <a:pt x="0" y="827913"/>
                </a:moveTo>
                <a:lnTo>
                  <a:pt x="1397" y="783947"/>
                </a:lnTo>
                <a:lnTo>
                  <a:pt x="5543" y="740578"/>
                </a:lnTo>
                <a:lnTo>
                  <a:pt x="12367" y="697865"/>
                </a:lnTo>
                <a:lnTo>
                  <a:pt x="21801" y="655862"/>
                </a:lnTo>
                <a:lnTo>
                  <a:pt x="33774" y="614629"/>
                </a:lnTo>
                <a:lnTo>
                  <a:pt x="48216" y="574222"/>
                </a:lnTo>
                <a:lnTo>
                  <a:pt x="65059" y="534698"/>
                </a:lnTo>
                <a:lnTo>
                  <a:pt x="84232" y="496115"/>
                </a:lnTo>
                <a:lnTo>
                  <a:pt x="105665" y="458530"/>
                </a:lnTo>
                <a:lnTo>
                  <a:pt x="129290" y="422001"/>
                </a:lnTo>
                <a:lnTo>
                  <a:pt x="155035" y="386583"/>
                </a:lnTo>
                <a:lnTo>
                  <a:pt x="182833" y="352335"/>
                </a:lnTo>
                <a:lnTo>
                  <a:pt x="212612" y="319315"/>
                </a:lnTo>
                <a:lnTo>
                  <a:pt x="244304" y="287578"/>
                </a:lnTo>
                <a:lnTo>
                  <a:pt x="277838" y="257183"/>
                </a:lnTo>
                <a:lnTo>
                  <a:pt x="313145" y="228186"/>
                </a:lnTo>
                <a:lnTo>
                  <a:pt x="350156" y="200645"/>
                </a:lnTo>
                <a:lnTo>
                  <a:pt x="388800" y="174618"/>
                </a:lnTo>
                <a:lnTo>
                  <a:pt x="429008" y="150160"/>
                </a:lnTo>
                <a:lnTo>
                  <a:pt x="470710" y="127331"/>
                </a:lnTo>
                <a:lnTo>
                  <a:pt x="513837" y="106186"/>
                </a:lnTo>
                <a:lnTo>
                  <a:pt x="558318" y="86783"/>
                </a:lnTo>
                <a:lnTo>
                  <a:pt x="604085" y="69180"/>
                </a:lnTo>
                <a:lnTo>
                  <a:pt x="651067" y="53433"/>
                </a:lnTo>
                <a:lnTo>
                  <a:pt x="699195" y="39601"/>
                </a:lnTo>
                <a:lnTo>
                  <a:pt x="748400" y="27739"/>
                </a:lnTo>
                <a:lnTo>
                  <a:pt x="798611" y="17905"/>
                </a:lnTo>
                <a:lnTo>
                  <a:pt x="849758" y="10157"/>
                </a:lnTo>
                <a:lnTo>
                  <a:pt x="901773" y="4552"/>
                </a:lnTo>
                <a:lnTo>
                  <a:pt x="954585" y="1147"/>
                </a:lnTo>
                <a:lnTo>
                  <a:pt x="1008126" y="0"/>
                </a:lnTo>
                <a:lnTo>
                  <a:pt x="1061654" y="1147"/>
                </a:lnTo>
                <a:lnTo>
                  <a:pt x="1114455" y="4552"/>
                </a:lnTo>
                <a:lnTo>
                  <a:pt x="1166459" y="10157"/>
                </a:lnTo>
                <a:lnTo>
                  <a:pt x="1217597" y="17905"/>
                </a:lnTo>
                <a:lnTo>
                  <a:pt x="1267799" y="27739"/>
                </a:lnTo>
                <a:lnTo>
                  <a:pt x="1316995" y="39601"/>
                </a:lnTo>
                <a:lnTo>
                  <a:pt x="1365116" y="53433"/>
                </a:lnTo>
                <a:lnTo>
                  <a:pt x="1412091" y="69180"/>
                </a:lnTo>
                <a:lnTo>
                  <a:pt x="1457851" y="86783"/>
                </a:lnTo>
                <a:lnTo>
                  <a:pt x="1502327" y="106186"/>
                </a:lnTo>
                <a:lnTo>
                  <a:pt x="1545448" y="127331"/>
                </a:lnTo>
                <a:lnTo>
                  <a:pt x="1587145" y="150160"/>
                </a:lnTo>
                <a:lnTo>
                  <a:pt x="1627349" y="174618"/>
                </a:lnTo>
                <a:lnTo>
                  <a:pt x="1665989" y="200645"/>
                </a:lnTo>
                <a:lnTo>
                  <a:pt x="1702996" y="228186"/>
                </a:lnTo>
                <a:lnTo>
                  <a:pt x="1738300" y="257183"/>
                </a:lnTo>
                <a:lnTo>
                  <a:pt x="1771832" y="287578"/>
                </a:lnTo>
                <a:lnTo>
                  <a:pt x="1803521" y="319315"/>
                </a:lnTo>
                <a:lnTo>
                  <a:pt x="1833299" y="352335"/>
                </a:lnTo>
                <a:lnTo>
                  <a:pt x="1861094" y="386583"/>
                </a:lnTo>
                <a:lnTo>
                  <a:pt x="1886839" y="422001"/>
                </a:lnTo>
                <a:lnTo>
                  <a:pt x="1910462" y="458530"/>
                </a:lnTo>
                <a:lnTo>
                  <a:pt x="1931895" y="496115"/>
                </a:lnTo>
                <a:lnTo>
                  <a:pt x="1951067" y="534698"/>
                </a:lnTo>
                <a:lnTo>
                  <a:pt x="1967909" y="574222"/>
                </a:lnTo>
                <a:lnTo>
                  <a:pt x="1982351" y="614629"/>
                </a:lnTo>
                <a:lnTo>
                  <a:pt x="1994324" y="655862"/>
                </a:lnTo>
                <a:lnTo>
                  <a:pt x="2003757" y="697865"/>
                </a:lnTo>
                <a:lnTo>
                  <a:pt x="2010581" y="740578"/>
                </a:lnTo>
                <a:lnTo>
                  <a:pt x="2014727" y="783947"/>
                </a:lnTo>
                <a:lnTo>
                  <a:pt x="2016125" y="827913"/>
                </a:lnTo>
                <a:lnTo>
                  <a:pt x="2014727" y="871878"/>
                </a:lnTo>
                <a:lnTo>
                  <a:pt x="2010581" y="915246"/>
                </a:lnTo>
                <a:lnTo>
                  <a:pt x="2003757" y="957959"/>
                </a:lnTo>
                <a:lnTo>
                  <a:pt x="1994324" y="999960"/>
                </a:lnTo>
                <a:lnTo>
                  <a:pt x="1982351" y="1041192"/>
                </a:lnTo>
                <a:lnTo>
                  <a:pt x="1967909" y="1081597"/>
                </a:lnTo>
                <a:lnTo>
                  <a:pt x="1951067" y="1121118"/>
                </a:lnTo>
                <a:lnTo>
                  <a:pt x="1931895" y="1159699"/>
                </a:lnTo>
                <a:lnTo>
                  <a:pt x="1910462" y="1197282"/>
                </a:lnTo>
                <a:lnTo>
                  <a:pt x="1886839" y="1233809"/>
                </a:lnTo>
                <a:lnTo>
                  <a:pt x="1861094" y="1269223"/>
                </a:lnTo>
                <a:lnTo>
                  <a:pt x="1833299" y="1303468"/>
                </a:lnTo>
                <a:lnTo>
                  <a:pt x="1803521" y="1336486"/>
                </a:lnTo>
                <a:lnTo>
                  <a:pt x="1771832" y="1368220"/>
                </a:lnTo>
                <a:lnTo>
                  <a:pt x="1738300" y="1398612"/>
                </a:lnTo>
                <a:lnTo>
                  <a:pt x="1702996" y="1427606"/>
                </a:lnTo>
                <a:lnTo>
                  <a:pt x="1665989" y="1455143"/>
                </a:lnTo>
                <a:lnTo>
                  <a:pt x="1627349" y="1481168"/>
                </a:lnTo>
                <a:lnTo>
                  <a:pt x="1587145" y="1505622"/>
                </a:lnTo>
                <a:lnTo>
                  <a:pt x="1545448" y="1528449"/>
                </a:lnTo>
                <a:lnTo>
                  <a:pt x="1502327" y="1549591"/>
                </a:lnTo>
                <a:lnTo>
                  <a:pt x="1457851" y="1568991"/>
                </a:lnTo>
                <a:lnTo>
                  <a:pt x="1412091" y="1586592"/>
                </a:lnTo>
                <a:lnTo>
                  <a:pt x="1365116" y="1602336"/>
                </a:lnTo>
                <a:lnTo>
                  <a:pt x="1316995" y="1616167"/>
                </a:lnTo>
                <a:lnTo>
                  <a:pt x="1267799" y="1628027"/>
                </a:lnTo>
                <a:lnTo>
                  <a:pt x="1217597" y="1637859"/>
                </a:lnTo>
                <a:lnTo>
                  <a:pt x="1166459" y="1645606"/>
                </a:lnTo>
                <a:lnTo>
                  <a:pt x="1114455" y="1651210"/>
                </a:lnTo>
                <a:lnTo>
                  <a:pt x="1061654" y="1654614"/>
                </a:lnTo>
                <a:lnTo>
                  <a:pt x="1008126" y="1655762"/>
                </a:lnTo>
                <a:lnTo>
                  <a:pt x="954585" y="1654614"/>
                </a:lnTo>
                <a:lnTo>
                  <a:pt x="901773" y="1651210"/>
                </a:lnTo>
                <a:lnTo>
                  <a:pt x="849758" y="1645606"/>
                </a:lnTo>
                <a:lnTo>
                  <a:pt x="798611" y="1637859"/>
                </a:lnTo>
                <a:lnTo>
                  <a:pt x="748400" y="1628027"/>
                </a:lnTo>
                <a:lnTo>
                  <a:pt x="699195" y="1616167"/>
                </a:lnTo>
                <a:lnTo>
                  <a:pt x="651067" y="1602336"/>
                </a:lnTo>
                <a:lnTo>
                  <a:pt x="604085" y="1586592"/>
                </a:lnTo>
                <a:lnTo>
                  <a:pt x="558318" y="1568991"/>
                </a:lnTo>
                <a:lnTo>
                  <a:pt x="513837" y="1549591"/>
                </a:lnTo>
                <a:lnTo>
                  <a:pt x="470710" y="1528449"/>
                </a:lnTo>
                <a:lnTo>
                  <a:pt x="429008" y="1505622"/>
                </a:lnTo>
                <a:lnTo>
                  <a:pt x="388800" y="1481168"/>
                </a:lnTo>
                <a:lnTo>
                  <a:pt x="350156" y="1455143"/>
                </a:lnTo>
                <a:lnTo>
                  <a:pt x="313145" y="1427606"/>
                </a:lnTo>
                <a:lnTo>
                  <a:pt x="277838" y="1398612"/>
                </a:lnTo>
                <a:lnTo>
                  <a:pt x="244304" y="1368220"/>
                </a:lnTo>
                <a:lnTo>
                  <a:pt x="212612" y="1336486"/>
                </a:lnTo>
                <a:lnTo>
                  <a:pt x="182833" y="1303468"/>
                </a:lnTo>
                <a:lnTo>
                  <a:pt x="155035" y="1269223"/>
                </a:lnTo>
                <a:lnTo>
                  <a:pt x="129290" y="1233809"/>
                </a:lnTo>
                <a:lnTo>
                  <a:pt x="105665" y="1197282"/>
                </a:lnTo>
                <a:lnTo>
                  <a:pt x="84232" y="1159699"/>
                </a:lnTo>
                <a:lnTo>
                  <a:pt x="65059" y="1121118"/>
                </a:lnTo>
                <a:lnTo>
                  <a:pt x="48216" y="1081597"/>
                </a:lnTo>
                <a:lnTo>
                  <a:pt x="33774" y="1041192"/>
                </a:lnTo>
                <a:lnTo>
                  <a:pt x="21801" y="999960"/>
                </a:lnTo>
                <a:lnTo>
                  <a:pt x="12367" y="957959"/>
                </a:lnTo>
                <a:lnTo>
                  <a:pt x="5543" y="915246"/>
                </a:lnTo>
                <a:lnTo>
                  <a:pt x="1397" y="871878"/>
                </a:lnTo>
                <a:lnTo>
                  <a:pt x="0" y="827913"/>
                </a:lnTo>
                <a:close/>
              </a:path>
            </a:pathLst>
          </a:custGeom>
          <a:ln w="9525">
            <a:solidFill>
              <a:srgbClr val="000000"/>
            </a:solidFill>
          </a:ln>
        </p:spPr>
        <p:txBody>
          <a:bodyPr wrap="square" lIns="0" tIns="0" rIns="0" bIns="0" rtlCol="0"/>
          <a:lstStyle/>
          <a:p>
            <a:endParaRPr/>
          </a:p>
        </p:txBody>
      </p:sp>
      <p:sp>
        <p:nvSpPr>
          <p:cNvPr id="11" name="object 18"/>
          <p:cNvSpPr txBox="1"/>
          <p:nvPr/>
        </p:nvSpPr>
        <p:spPr>
          <a:xfrm>
            <a:off x="4797585" y="4800091"/>
            <a:ext cx="223520" cy="445770"/>
          </a:xfrm>
          <a:prstGeom prst="rect">
            <a:avLst/>
          </a:prstGeom>
        </p:spPr>
        <p:txBody>
          <a:bodyPr vert="horz" wrap="square" lIns="0" tIns="0" rIns="0" bIns="0" rtlCol="0">
            <a:spAutoFit/>
          </a:bodyPr>
          <a:lstStyle/>
          <a:p>
            <a:pPr marL="12700">
              <a:lnSpc>
                <a:spcPct val="100000"/>
              </a:lnSpc>
            </a:pPr>
            <a:r>
              <a:rPr sz="2800" dirty="0">
                <a:latin typeface="Times New Roman" panose="02020603050405020304"/>
                <a:cs typeface="Times New Roman" panose="02020603050405020304"/>
              </a:rPr>
              <a:t>S</a:t>
            </a:r>
            <a:endParaRPr sz="2800">
              <a:latin typeface="Times New Roman" panose="02020603050405020304"/>
              <a:cs typeface="Times New Roman" panose="02020603050405020304"/>
            </a:endParaRPr>
          </a:p>
        </p:txBody>
      </p:sp>
      <p:sp>
        <p:nvSpPr>
          <p:cNvPr id="12" name="object 19"/>
          <p:cNvSpPr/>
          <p:nvPr/>
        </p:nvSpPr>
        <p:spPr>
          <a:xfrm>
            <a:off x="5053999" y="4198747"/>
            <a:ext cx="2016125" cy="1656080"/>
          </a:xfrm>
          <a:custGeom>
            <a:avLst/>
            <a:gdLst/>
            <a:ahLst/>
            <a:cxnLst/>
            <a:rect l="l" t="t" r="r" b="b"/>
            <a:pathLst>
              <a:path w="2016125" h="1656079">
                <a:moveTo>
                  <a:pt x="1008126" y="0"/>
                </a:moveTo>
                <a:lnTo>
                  <a:pt x="954585" y="1147"/>
                </a:lnTo>
                <a:lnTo>
                  <a:pt x="901773" y="4551"/>
                </a:lnTo>
                <a:lnTo>
                  <a:pt x="849758" y="10154"/>
                </a:lnTo>
                <a:lnTo>
                  <a:pt x="798611" y="17899"/>
                </a:lnTo>
                <a:lnTo>
                  <a:pt x="748400" y="27730"/>
                </a:lnTo>
                <a:lnTo>
                  <a:pt x="699195" y="39588"/>
                </a:lnTo>
                <a:lnTo>
                  <a:pt x="651067" y="53417"/>
                </a:lnTo>
                <a:lnTo>
                  <a:pt x="604085" y="69159"/>
                </a:lnTo>
                <a:lnTo>
                  <a:pt x="558318" y="86758"/>
                </a:lnTo>
                <a:lnTo>
                  <a:pt x="513837" y="106155"/>
                </a:lnTo>
                <a:lnTo>
                  <a:pt x="470710" y="127294"/>
                </a:lnTo>
                <a:lnTo>
                  <a:pt x="429008" y="150118"/>
                </a:lnTo>
                <a:lnTo>
                  <a:pt x="388800" y="174569"/>
                </a:lnTo>
                <a:lnTo>
                  <a:pt x="350156" y="200591"/>
                </a:lnTo>
                <a:lnTo>
                  <a:pt x="313145" y="228126"/>
                </a:lnTo>
                <a:lnTo>
                  <a:pt x="277838" y="257116"/>
                </a:lnTo>
                <a:lnTo>
                  <a:pt x="244304" y="287505"/>
                </a:lnTo>
                <a:lnTo>
                  <a:pt x="212612" y="319236"/>
                </a:lnTo>
                <a:lnTo>
                  <a:pt x="182833" y="352251"/>
                </a:lnTo>
                <a:lnTo>
                  <a:pt x="155035" y="386493"/>
                </a:lnTo>
                <a:lnTo>
                  <a:pt x="129290" y="421905"/>
                </a:lnTo>
                <a:lnTo>
                  <a:pt x="105665" y="458429"/>
                </a:lnTo>
                <a:lnTo>
                  <a:pt x="84232" y="496009"/>
                </a:lnTo>
                <a:lnTo>
                  <a:pt x="65059" y="534588"/>
                </a:lnTo>
                <a:lnTo>
                  <a:pt x="48216" y="574107"/>
                </a:lnTo>
                <a:lnTo>
                  <a:pt x="33774" y="614511"/>
                </a:lnTo>
                <a:lnTo>
                  <a:pt x="21801" y="655741"/>
                </a:lnTo>
                <a:lnTo>
                  <a:pt x="12367" y="697741"/>
                </a:lnTo>
                <a:lnTo>
                  <a:pt x="5543" y="740453"/>
                </a:lnTo>
                <a:lnTo>
                  <a:pt x="1397" y="783820"/>
                </a:lnTo>
                <a:lnTo>
                  <a:pt x="0" y="827786"/>
                </a:lnTo>
                <a:lnTo>
                  <a:pt x="1397" y="871751"/>
                </a:lnTo>
                <a:lnTo>
                  <a:pt x="5543" y="915120"/>
                </a:lnTo>
                <a:lnTo>
                  <a:pt x="12367" y="957833"/>
                </a:lnTo>
                <a:lnTo>
                  <a:pt x="21801" y="999836"/>
                </a:lnTo>
                <a:lnTo>
                  <a:pt x="33774" y="1041069"/>
                </a:lnTo>
                <a:lnTo>
                  <a:pt x="48216" y="1081476"/>
                </a:lnTo>
                <a:lnTo>
                  <a:pt x="65059" y="1121000"/>
                </a:lnTo>
                <a:lnTo>
                  <a:pt x="84232" y="1159583"/>
                </a:lnTo>
                <a:lnTo>
                  <a:pt x="105665" y="1197168"/>
                </a:lnTo>
                <a:lnTo>
                  <a:pt x="129290" y="1233697"/>
                </a:lnTo>
                <a:lnTo>
                  <a:pt x="155035" y="1269115"/>
                </a:lnTo>
                <a:lnTo>
                  <a:pt x="182833" y="1303363"/>
                </a:lnTo>
                <a:lnTo>
                  <a:pt x="212612" y="1336383"/>
                </a:lnTo>
                <a:lnTo>
                  <a:pt x="244304" y="1368120"/>
                </a:lnTo>
                <a:lnTo>
                  <a:pt x="277838" y="1398515"/>
                </a:lnTo>
                <a:lnTo>
                  <a:pt x="313145" y="1427512"/>
                </a:lnTo>
                <a:lnTo>
                  <a:pt x="350156" y="1455053"/>
                </a:lnTo>
                <a:lnTo>
                  <a:pt x="388800" y="1481080"/>
                </a:lnTo>
                <a:lnTo>
                  <a:pt x="429008" y="1505538"/>
                </a:lnTo>
                <a:lnTo>
                  <a:pt x="470710" y="1528367"/>
                </a:lnTo>
                <a:lnTo>
                  <a:pt x="513837" y="1549512"/>
                </a:lnTo>
                <a:lnTo>
                  <a:pt x="558318" y="1568915"/>
                </a:lnTo>
                <a:lnTo>
                  <a:pt x="604085" y="1586518"/>
                </a:lnTo>
                <a:lnTo>
                  <a:pt x="651067" y="1602265"/>
                </a:lnTo>
                <a:lnTo>
                  <a:pt x="699195" y="1616097"/>
                </a:lnTo>
                <a:lnTo>
                  <a:pt x="748400" y="1627959"/>
                </a:lnTo>
                <a:lnTo>
                  <a:pt x="798611" y="1637793"/>
                </a:lnTo>
                <a:lnTo>
                  <a:pt x="849758" y="1645541"/>
                </a:lnTo>
                <a:lnTo>
                  <a:pt x="901773" y="1651146"/>
                </a:lnTo>
                <a:lnTo>
                  <a:pt x="954585" y="1654551"/>
                </a:lnTo>
                <a:lnTo>
                  <a:pt x="1008126" y="1655699"/>
                </a:lnTo>
                <a:lnTo>
                  <a:pt x="1061654" y="1654551"/>
                </a:lnTo>
                <a:lnTo>
                  <a:pt x="1114455" y="1651146"/>
                </a:lnTo>
                <a:lnTo>
                  <a:pt x="1166459" y="1645541"/>
                </a:lnTo>
                <a:lnTo>
                  <a:pt x="1217597" y="1637793"/>
                </a:lnTo>
                <a:lnTo>
                  <a:pt x="1267799" y="1627959"/>
                </a:lnTo>
                <a:lnTo>
                  <a:pt x="1316995" y="1616097"/>
                </a:lnTo>
                <a:lnTo>
                  <a:pt x="1365116" y="1602265"/>
                </a:lnTo>
                <a:lnTo>
                  <a:pt x="1412091" y="1586518"/>
                </a:lnTo>
                <a:lnTo>
                  <a:pt x="1457851" y="1568915"/>
                </a:lnTo>
                <a:lnTo>
                  <a:pt x="1502327" y="1549512"/>
                </a:lnTo>
                <a:lnTo>
                  <a:pt x="1545448" y="1528367"/>
                </a:lnTo>
                <a:lnTo>
                  <a:pt x="1587145" y="1505538"/>
                </a:lnTo>
                <a:lnTo>
                  <a:pt x="1627349" y="1481080"/>
                </a:lnTo>
                <a:lnTo>
                  <a:pt x="1665989" y="1455053"/>
                </a:lnTo>
                <a:lnTo>
                  <a:pt x="1702996" y="1427512"/>
                </a:lnTo>
                <a:lnTo>
                  <a:pt x="1738300" y="1398515"/>
                </a:lnTo>
                <a:lnTo>
                  <a:pt x="1771832" y="1368120"/>
                </a:lnTo>
                <a:lnTo>
                  <a:pt x="1803521" y="1336383"/>
                </a:lnTo>
                <a:lnTo>
                  <a:pt x="1833299" y="1303363"/>
                </a:lnTo>
                <a:lnTo>
                  <a:pt x="1861094" y="1269115"/>
                </a:lnTo>
                <a:lnTo>
                  <a:pt x="1886839" y="1233697"/>
                </a:lnTo>
                <a:lnTo>
                  <a:pt x="1910462" y="1197168"/>
                </a:lnTo>
                <a:lnTo>
                  <a:pt x="1931895" y="1159583"/>
                </a:lnTo>
                <a:lnTo>
                  <a:pt x="1951067" y="1121000"/>
                </a:lnTo>
                <a:lnTo>
                  <a:pt x="1967909" y="1081476"/>
                </a:lnTo>
                <a:lnTo>
                  <a:pt x="1982351" y="1041069"/>
                </a:lnTo>
                <a:lnTo>
                  <a:pt x="1994324" y="999836"/>
                </a:lnTo>
                <a:lnTo>
                  <a:pt x="2003757" y="957833"/>
                </a:lnTo>
                <a:lnTo>
                  <a:pt x="2010581" y="915120"/>
                </a:lnTo>
                <a:lnTo>
                  <a:pt x="2014727" y="871751"/>
                </a:lnTo>
                <a:lnTo>
                  <a:pt x="2016125" y="827786"/>
                </a:lnTo>
                <a:lnTo>
                  <a:pt x="2014727" y="783820"/>
                </a:lnTo>
                <a:lnTo>
                  <a:pt x="2010581" y="740453"/>
                </a:lnTo>
                <a:lnTo>
                  <a:pt x="2003757" y="697741"/>
                </a:lnTo>
                <a:lnTo>
                  <a:pt x="1994324" y="655741"/>
                </a:lnTo>
                <a:lnTo>
                  <a:pt x="1982351" y="614511"/>
                </a:lnTo>
                <a:lnTo>
                  <a:pt x="1967909" y="574107"/>
                </a:lnTo>
                <a:lnTo>
                  <a:pt x="1951067" y="534588"/>
                </a:lnTo>
                <a:lnTo>
                  <a:pt x="1931895" y="496009"/>
                </a:lnTo>
                <a:lnTo>
                  <a:pt x="1910462" y="458429"/>
                </a:lnTo>
                <a:lnTo>
                  <a:pt x="1886839" y="421905"/>
                </a:lnTo>
                <a:lnTo>
                  <a:pt x="1861094" y="386493"/>
                </a:lnTo>
                <a:lnTo>
                  <a:pt x="1833299" y="352251"/>
                </a:lnTo>
                <a:lnTo>
                  <a:pt x="1803521" y="319236"/>
                </a:lnTo>
                <a:lnTo>
                  <a:pt x="1771832" y="287505"/>
                </a:lnTo>
                <a:lnTo>
                  <a:pt x="1738300" y="257116"/>
                </a:lnTo>
                <a:lnTo>
                  <a:pt x="1702996" y="228126"/>
                </a:lnTo>
                <a:lnTo>
                  <a:pt x="1665989" y="200591"/>
                </a:lnTo>
                <a:lnTo>
                  <a:pt x="1627349" y="174569"/>
                </a:lnTo>
                <a:lnTo>
                  <a:pt x="1587145" y="150118"/>
                </a:lnTo>
                <a:lnTo>
                  <a:pt x="1545448" y="127294"/>
                </a:lnTo>
                <a:lnTo>
                  <a:pt x="1502327" y="106155"/>
                </a:lnTo>
                <a:lnTo>
                  <a:pt x="1457851" y="86758"/>
                </a:lnTo>
                <a:lnTo>
                  <a:pt x="1412091" y="69159"/>
                </a:lnTo>
                <a:lnTo>
                  <a:pt x="1365116" y="53417"/>
                </a:lnTo>
                <a:lnTo>
                  <a:pt x="1316995" y="39588"/>
                </a:lnTo>
                <a:lnTo>
                  <a:pt x="1267799" y="27730"/>
                </a:lnTo>
                <a:lnTo>
                  <a:pt x="1217597" y="17899"/>
                </a:lnTo>
                <a:lnTo>
                  <a:pt x="1166459" y="10154"/>
                </a:lnTo>
                <a:lnTo>
                  <a:pt x="1114455" y="4551"/>
                </a:lnTo>
                <a:lnTo>
                  <a:pt x="1061654" y="1147"/>
                </a:lnTo>
                <a:lnTo>
                  <a:pt x="1008126" y="0"/>
                </a:lnTo>
                <a:close/>
              </a:path>
            </a:pathLst>
          </a:custGeom>
          <a:solidFill>
            <a:srgbClr val="FFFFFF">
              <a:alpha val="65097"/>
            </a:srgbClr>
          </a:solidFill>
        </p:spPr>
        <p:txBody>
          <a:bodyPr wrap="square" lIns="0" tIns="0" rIns="0" bIns="0" rtlCol="0"/>
          <a:lstStyle/>
          <a:p>
            <a:endParaRPr/>
          </a:p>
        </p:txBody>
      </p:sp>
      <p:sp>
        <p:nvSpPr>
          <p:cNvPr id="13" name="object 20"/>
          <p:cNvSpPr/>
          <p:nvPr/>
        </p:nvSpPr>
        <p:spPr>
          <a:xfrm>
            <a:off x="5053999" y="4198747"/>
            <a:ext cx="2016125" cy="1656080"/>
          </a:xfrm>
          <a:custGeom>
            <a:avLst/>
            <a:gdLst/>
            <a:ahLst/>
            <a:cxnLst/>
            <a:rect l="l" t="t" r="r" b="b"/>
            <a:pathLst>
              <a:path w="2016125" h="1656079">
                <a:moveTo>
                  <a:pt x="0" y="827786"/>
                </a:moveTo>
                <a:lnTo>
                  <a:pt x="1397" y="783820"/>
                </a:lnTo>
                <a:lnTo>
                  <a:pt x="5543" y="740453"/>
                </a:lnTo>
                <a:lnTo>
                  <a:pt x="12367" y="697741"/>
                </a:lnTo>
                <a:lnTo>
                  <a:pt x="21801" y="655741"/>
                </a:lnTo>
                <a:lnTo>
                  <a:pt x="33774" y="614511"/>
                </a:lnTo>
                <a:lnTo>
                  <a:pt x="48216" y="574107"/>
                </a:lnTo>
                <a:lnTo>
                  <a:pt x="65059" y="534588"/>
                </a:lnTo>
                <a:lnTo>
                  <a:pt x="84232" y="496009"/>
                </a:lnTo>
                <a:lnTo>
                  <a:pt x="105665" y="458429"/>
                </a:lnTo>
                <a:lnTo>
                  <a:pt x="129290" y="421905"/>
                </a:lnTo>
                <a:lnTo>
                  <a:pt x="155035" y="386493"/>
                </a:lnTo>
                <a:lnTo>
                  <a:pt x="182833" y="352251"/>
                </a:lnTo>
                <a:lnTo>
                  <a:pt x="212612" y="319236"/>
                </a:lnTo>
                <a:lnTo>
                  <a:pt x="244304" y="287505"/>
                </a:lnTo>
                <a:lnTo>
                  <a:pt x="277838" y="257116"/>
                </a:lnTo>
                <a:lnTo>
                  <a:pt x="313145" y="228126"/>
                </a:lnTo>
                <a:lnTo>
                  <a:pt x="350156" y="200591"/>
                </a:lnTo>
                <a:lnTo>
                  <a:pt x="388800" y="174569"/>
                </a:lnTo>
                <a:lnTo>
                  <a:pt x="429008" y="150118"/>
                </a:lnTo>
                <a:lnTo>
                  <a:pt x="470710" y="127294"/>
                </a:lnTo>
                <a:lnTo>
                  <a:pt x="513837" y="106155"/>
                </a:lnTo>
                <a:lnTo>
                  <a:pt x="558318" y="86758"/>
                </a:lnTo>
                <a:lnTo>
                  <a:pt x="604085" y="69159"/>
                </a:lnTo>
                <a:lnTo>
                  <a:pt x="651067" y="53417"/>
                </a:lnTo>
                <a:lnTo>
                  <a:pt x="699195" y="39588"/>
                </a:lnTo>
                <a:lnTo>
                  <a:pt x="748400" y="27730"/>
                </a:lnTo>
                <a:lnTo>
                  <a:pt x="798611" y="17899"/>
                </a:lnTo>
                <a:lnTo>
                  <a:pt x="849758" y="10154"/>
                </a:lnTo>
                <a:lnTo>
                  <a:pt x="901773" y="4551"/>
                </a:lnTo>
                <a:lnTo>
                  <a:pt x="954585" y="1147"/>
                </a:lnTo>
                <a:lnTo>
                  <a:pt x="1008126" y="0"/>
                </a:lnTo>
                <a:lnTo>
                  <a:pt x="1061654" y="1147"/>
                </a:lnTo>
                <a:lnTo>
                  <a:pt x="1114455" y="4551"/>
                </a:lnTo>
                <a:lnTo>
                  <a:pt x="1166459" y="10154"/>
                </a:lnTo>
                <a:lnTo>
                  <a:pt x="1217597" y="17899"/>
                </a:lnTo>
                <a:lnTo>
                  <a:pt x="1267799" y="27730"/>
                </a:lnTo>
                <a:lnTo>
                  <a:pt x="1316995" y="39588"/>
                </a:lnTo>
                <a:lnTo>
                  <a:pt x="1365116" y="53417"/>
                </a:lnTo>
                <a:lnTo>
                  <a:pt x="1412091" y="69159"/>
                </a:lnTo>
                <a:lnTo>
                  <a:pt x="1457851" y="86758"/>
                </a:lnTo>
                <a:lnTo>
                  <a:pt x="1502327" y="106155"/>
                </a:lnTo>
                <a:lnTo>
                  <a:pt x="1545448" y="127294"/>
                </a:lnTo>
                <a:lnTo>
                  <a:pt x="1587145" y="150118"/>
                </a:lnTo>
                <a:lnTo>
                  <a:pt x="1627349" y="174569"/>
                </a:lnTo>
                <a:lnTo>
                  <a:pt x="1665989" y="200591"/>
                </a:lnTo>
                <a:lnTo>
                  <a:pt x="1702996" y="228126"/>
                </a:lnTo>
                <a:lnTo>
                  <a:pt x="1738300" y="257116"/>
                </a:lnTo>
                <a:lnTo>
                  <a:pt x="1771832" y="287505"/>
                </a:lnTo>
                <a:lnTo>
                  <a:pt x="1803521" y="319236"/>
                </a:lnTo>
                <a:lnTo>
                  <a:pt x="1833299" y="352251"/>
                </a:lnTo>
                <a:lnTo>
                  <a:pt x="1861094" y="386493"/>
                </a:lnTo>
                <a:lnTo>
                  <a:pt x="1886839" y="421905"/>
                </a:lnTo>
                <a:lnTo>
                  <a:pt x="1910462" y="458429"/>
                </a:lnTo>
                <a:lnTo>
                  <a:pt x="1931895" y="496009"/>
                </a:lnTo>
                <a:lnTo>
                  <a:pt x="1951067" y="534588"/>
                </a:lnTo>
                <a:lnTo>
                  <a:pt x="1967909" y="574107"/>
                </a:lnTo>
                <a:lnTo>
                  <a:pt x="1982351" y="614511"/>
                </a:lnTo>
                <a:lnTo>
                  <a:pt x="1994324" y="655741"/>
                </a:lnTo>
                <a:lnTo>
                  <a:pt x="2003757" y="697741"/>
                </a:lnTo>
                <a:lnTo>
                  <a:pt x="2010581" y="740453"/>
                </a:lnTo>
                <a:lnTo>
                  <a:pt x="2014727" y="783820"/>
                </a:lnTo>
                <a:lnTo>
                  <a:pt x="2016125" y="827786"/>
                </a:lnTo>
                <a:lnTo>
                  <a:pt x="2014727" y="871751"/>
                </a:lnTo>
                <a:lnTo>
                  <a:pt x="2010581" y="915120"/>
                </a:lnTo>
                <a:lnTo>
                  <a:pt x="2003757" y="957833"/>
                </a:lnTo>
                <a:lnTo>
                  <a:pt x="1994324" y="999836"/>
                </a:lnTo>
                <a:lnTo>
                  <a:pt x="1982351" y="1041069"/>
                </a:lnTo>
                <a:lnTo>
                  <a:pt x="1967909" y="1081476"/>
                </a:lnTo>
                <a:lnTo>
                  <a:pt x="1951067" y="1121000"/>
                </a:lnTo>
                <a:lnTo>
                  <a:pt x="1931895" y="1159583"/>
                </a:lnTo>
                <a:lnTo>
                  <a:pt x="1910462" y="1197168"/>
                </a:lnTo>
                <a:lnTo>
                  <a:pt x="1886839" y="1233697"/>
                </a:lnTo>
                <a:lnTo>
                  <a:pt x="1861094" y="1269115"/>
                </a:lnTo>
                <a:lnTo>
                  <a:pt x="1833299" y="1303363"/>
                </a:lnTo>
                <a:lnTo>
                  <a:pt x="1803521" y="1336383"/>
                </a:lnTo>
                <a:lnTo>
                  <a:pt x="1771832" y="1368120"/>
                </a:lnTo>
                <a:lnTo>
                  <a:pt x="1738300" y="1398515"/>
                </a:lnTo>
                <a:lnTo>
                  <a:pt x="1702996" y="1427512"/>
                </a:lnTo>
                <a:lnTo>
                  <a:pt x="1665989" y="1455053"/>
                </a:lnTo>
                <a:lnTo>
                  <a:pt x="1627349" y="1481080"/>
                </a:lnTo>
                <a:lnTo>
                  <a:pt x="1587145" y="1505538"/>
                </a:lnTo>
                <a:lnTo>
                  <a:pt x="1545448" y="1528367"/>
                </a:lnTo>
                <a:lnTo>
                  <a:pt x="1502327" y="1549512"/>
                </a:lnTo>
                <a:lnTo>
                  <a:pt x="1457851" y="1568915"/>
                </a:lnTo>
                <a:lnTo>
                  <a:pt x="1412091" y="1586518"/>
                </a:lnTo>
                <a:lnTo>
                  <a:pt x="1365116" y="1602265"/>
                </a:lnTo>
                <a:lnTo>
                  <a:pt x="1316995" y="1616097"/>
                </a:lnTo>
                <a:lnTo>
                  <a:pt x="1267799" y="1627959"/>
                </a:lnTo>
                <a:lnTo>
                  <a:pt x="1217597" y="1637793"/>
                </a:lnTo>
                <a:lnTo>
                  <a:pt x="1166459" y="1645541"/>
                </a:lnTo>
                <a:lnTo>
                  <a:pt x="1114455" y="1651146"/>
                </a:lnTo>
                <a:lnTo>
                  <a:pt x="1061654" y="1654551"/>
                </a:lnTo>
                <a:lnTo>
                  <a:pt x="1008126" y="1655699"/>
                </a:lnTo>
                <a:lnTo>
                  <a:pt x="954585" y="1654551"/>
                </a:lnTo>
                <a:lnTo>
                  <a:pt x="901773" y="1651146"/>
                </a:lnTo>
                <a:lnTo>
                  <a:pt x="849758" y="1645541"/>
                </a:lnTo>
                <a:lnTo>
                  <a:pt x="798611" y="1637793"/>
                </a:lnTo>
                <a:lnTo>
                  <a:pt x="748400" y="1627959"/>
                </a:lnTo>
                <a:lnTo>
                  <a:pt x="699195" y="1616097"/>
                </a:lnTo>
                <a:lnTo>
                  <a:pt x="651067" y="1602265"/>
                </a:lnTo>
                <a:lnTo>
                  <a:pt x="604085" y="1586518"/>
                </a:lnTo>
                <a:lnTo>
                  <a:pt x="558318" y="1568915"/>
                </a:lnTo>
                <a:lnTo>
                  <a:pt x="513837" y="1549512"/>
                </a:lnTo>
                <a:lnTo>
                  <a:pt x="470710" y="1528367"/>
                </a:lnTo>
                <a:lnTo>
                  <a:pt x="429008" y="1505538"/>
                </a:lnTo>
                <a:lnTo>
                  <a:pt x="388800" y="1481080"/>
                </a:lnTo>
                <a:lnTo>
                  <a:pt x="350156" y="1455053"/>
                </a:lnTo>
                <a:lnTo>
                  <a:pt x="313145" y="1427512"/>
                </a:lnTo>
                <a:lnTo>
                  <a:pt x="277838" y="1398515"/>
                </a:lnTo>
                <a:lnTo>
                  <a:pt x="244304" y="1368120"/>
                </a:lnTo>
                <a:lnTo>
                  <a:pt x="212612" y="1336383"/>
                </a:lnTo>
                <a:lnTo>
                  <a:pt x="182833" y="1303363"/>
                </a:lnTo>
                <a:lnTo>
                  <a:pt x="155035" y="1269115"/>
                </a:lnTo>
                <a:lnTo>
                  <a:pt x="129290" y="1233697"/>
                </a:lnTo>
                <a:lnTo>
                  <a:pt x="105665" y="1197168"/>
                </a:lnTo>
                <a:lnTo>
                  <a:pt x="84232" y="1159583"/>
                </a:lnTo>
                <a:lnTo>
                  <a:pt x="65059" y="1121000"/>
                </a:lnTo>
                <a:lnTo>
                  <a:pt x="48216" y="1081476"/>
                </a:lnTo>
                <a:lnTo>
                  <a:pt x="33774" y="1041069"/>
                </a:lnTo>
                <a:lnTo>
                  <a:pt x="21801" y="999836"/>
                </a:lnTo>
                <a:lnTo>
                  <a:pt x="12367" y="957833"/>
                </a:lnTo>
                <a:lnTo>
                  <a:pt x="5543" y="915120"/>
                </a:lnTo>
                <a:lnTo>
                  <a:pt x="1397" y="871751"/>
                </a:lnTo>
                <a:lnTo>
                  <a:pt x="0" y="827786"/>
                </a:lnTo>
                <a:close/>
              </a:path>
            </a:pathLst>
          </a:custGeom>
          <a:ln w="9525">
            <a:solidFill>
              <a:srgbClr val="000000"/>
            </a:solidFill>
          </a:ln>
        </p:spPr>
        <p:txBody>
          <a:bodyPr wrap="square" lIns="0" tIns="0" rIns="0" bIns="0" rtlCol="0"/>
          <a:lstStyle/>
          <a:p>
            <a:endParaRPr/>
          </a:p>
        </p:txBody>
      </p:sp>
      <p:sp>
        <p:nvSpPr>
          <p:cNvPr id="14" name="object 21"/>
          <p:cNvSpPr txBox="1"/>
          <p:nvPr/>
        </p:nvSpPr>
        <p:spPr>
          <a:xfrm>
            <a:off x="5950238" y="4801616"/>
            <a:ext cx="223520" cy="445770"/>
          </a:xfrm>
          <a:prstGeom prst="rect">
            <a:avLst/>
          </a:prstGeom>
        </p:spPr>
        <p:txBody>
          <a:bodyPr vert="horz" wrap="square" lIns="0" tIns="0" rIns="0" bIns="0" rtlCol="0">
            <a:spAutoFit/>
          </a:bodyPr>
          <a:lstStyle/>
          <a:p>
            <a:pPr marL="12700">
              <a:lnSpc>
                <a:spcPct val="100000"/>
              </a:lnSpc>
            </a:pPr>
            <a:r>
              <a:rPr sz="2800" dirty="0">
                <a:latin typeface="Times New Roman" panose="02020603050405020304"/>
                <a:cs typeface="Times New Roman" panose="02020603050405020304"/>
              </a:rPr>
              <a:t>P</a:t>
            </a:r>
            <a:endParaRPr sz="2800">
              <a:latin typeface="Times New Roman" panose="02020603050405020304"/>
              <a:cs typeface="Times New Roman" panose="02020603050405020304"/>
            </a:endParaRPr>
          </a:p>
        </p:txBody>
      </p:sp>
      <p:sp>
        <p:nvSpPr>
          <p:cNvPr id="15" name="object 22"/>
          <p:cNvSpPr txBox="1"/>
          <p:nvPr/>
        </p:nvSpPr>
        <p:spPr>
          <a:xfrm>
            <a:off x="2739677" y="4380484"/>
            <a:ext cx="1040765" cy="626745"/>
          </a:xfrm>
          <a:prstGeom prst="rect">
            <a:avLst/>
          </a:prstGeom>
        </p:spPr>
        <p:txBody>
          <a:bodyPr vert="horz" wrap="square" lIns="0" tIns="0" rIns="0" bIns="0" rtlCol="0">
            <a:spAutoFit/>
          </a:bodyPr>
          <a:lstStyle/>
          <a:p>
            <a:pPr marL="12700">
              <a:lnSpc>
                <a:spcPct val="100000"/>
              </a:lnSpc>
            </a:pPr>
            <a:r>
              <a:rPr sz="2000" spc="-5" dirty="0">
                <a:latin typeface="宋体" panose="02010600030101010101" pitchFamily="2" charset="-122"/>
                <a:cs typeface="宋体" panose="02010600030101010101" pitchFamily="2" charset="-122"/>
              </a:rPr>
              <a:t>规格说明</a:t>
            </a:r>
            <a:endParaRPr sz="2000">
              <a:latin typeface="宋体" panose="02010600030101010101" pitchFamily="2" charset="-122"/>
              <a:cs typeface="宋体" panose="02010600030101010101" pitchFamily="2" charset="-122"/>
            </a:endParaRPr>
          </a:p>
          <a:p>
            <a:pPr marL="55245">
              <a:lnSpc>
                <a:spcPct val="100000"/>
              </a:lnSpc>
            </a:pP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预期的</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16" name="object 23"/>
          <p:cNvSpPr txBox="1"/>
          <p:nvPr/>
        </p:nvSpPr>
        <p:spPr>
          <a:xfrm>
            <a:off x="7672865" y="4309110"/>
            <a:ext cx="956310" cy="626745"/>
          </a:xfrm>
          <a:prstGeom prst="rect">
            <a:avLst/>
          </a:prstGeom>
        </p:spPr>
        <p:txBody>
          <a:bodyPr vert="horz" wrap="square" lIns="0" tIns="0" rIns="0" bIns="0" rtlCol="0">
            <a:spAutoFit/>
          </a:bodyPr>
          <a:lstStyle/>
          <a:p>
            <a:pPr marL="635" algn="ctr">
              <a:lnSpc>
                <a:spcPct val="100000"/>
              </a:lnSpc>
            </a:pPr>
            <a:r>
              <a:rPr sz="2000" spc="-5" dirty="0">
                <a:latin typeface="宋体" panose="02010600030101010101" pitchFamily="2" charset="-122"/>
                <a:cs typeface="宋体" panose="02010600030101010101" pitchFamily="2" charset="-122"/>
              </a:rPr>
              <a:t>程序</a:t>
            </a:r>
            <a:endParaRPr sz="2000">
              <a:latin typeface="宋体" panose="02010600030101010101" pitchFamily="2" charset="-122"/>
              <a:cs typeface="宋体" panose="02010600030101010101" pitchFamily="2" charset="-122"/>
            </a:endParaRPr>
          </a:p>
          <a:p>
            <a:pPr algn="ctr">
              <a:lnSpc>
                <a:spcPct val="100000"/>
              </a:lnSpc>
            </a:pP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观察的</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17" name="object 24"/>
          <p:cNvSpPr/>
          <p:nvPr/>
        </p:nvSpPr>
        <p:spPr>
          <a:xfrm>
            <a:off x="5576222" y="3476371"/>
            <a:ext cx="4446905" cy="1462405"/>
          </a:xfrm>
          <a:custGeom>
            <a:avLst/>
            <a:gdLst/>
            <a:ahLst/>
            <a:cxnLst/>
            <a:rect l="l" t="t" r="r" b="b"/>
            <a:pathLst>
              <a:path w="4446905" h="1462404">
                <a:moveTo>
                  <a:pt x="2724277" y="504825"/>
                </a:moveTo>
                <a:lnTo>
                  <a:pt x="1986026" y="504825"/>
                </a:lnTo>
                <a:lnTo>
                  <a:pt x="0" y="1462024"/>
                </a:lnTo>
                <a:lnTo>
                  <a:pt x="2724277" y="504825"/>
                </a:lnTo>
                <a:close/>
              </a:path>
              <a:path w="4446905" h="1462404">
                <a:moveTo>
                  <a:pt x="4362450" y="0"/>
                </a:moveTo>
                <a:lnTo>
                  <a:pt x="1578102" y="0"/>
                </a:lnTo>
                <a:lnTo>
                  <a:pt x="1545336" y="6619"/>
                </a:lnTo>
                <a:lnTo>
                  <a:pt x="1518570" y="24669"/>
                </a:lnTo>
                <a:lnTo>
                  <a:pt x="1500520" y="51435"/>
                </a:lnTo>
                <a:lnTo>
                  <a:pt x="1493901" y="84200"/>
                </a:lnTo>
                <a:lnTo>
                  <a:pt x="1493901" y="420624"/>
                </a:lnTo>
                <a:lnTo>
                  <a:pt x="1500520" y="453390"/>
                </a:lnTo>
                <a:lnTo>
                  <a:pt x="1518570" y="480155"/>
                </a:lnTo>
                <a:lnTo>
                  <a:pt x="1545336" y="498205"/>
                </a:lnTo>
                <a:lnTo>
                  <a:pt x="1578102" y="504825"/>
                </a:lnTo>
                <a:lnTo>
                  <a:pt x="4362450" y="504825"/>
                </a:lnTo>
                <a:lnTo>
                  <a:pt x="4395216" y="498205"/>
                </a:lnTo>
                <a:lnTo>
                  <a:pt x="4421981" y="480155"/>
                </a:lnTo>
                <a:lnTo>
                  <a:pt x="4440031" y="453389"/>
                </a:lnTo>
                <a:lnTo>
                  <a:pt x="4446651" y="420624"/>
                </a:lnTo>
                <a:lnTo>
                  <a:pt x="4446651" y="84200"/>
                </a:lnTo>
                <a:lnTo>
                  <a:pt x="4440031" y="51435"/>
                </a:lnTo>
                <a:lnTo>
                  <a:pt x="4421981" y="24669"/>
                </a:lnTo>
                <a:lnTo>
                  <a:pt x="4395216" y="6619"/>
                </a:lnTo>
                <a:lnTo>
                  <a:pt x="4362450" y="0"/>
                </a:lnTo>
                <a:close/>
              </a:path>
            </a:pathLst>
          </a:custGeom>
          <a:solidFill>
            <a:srgbClr val="FFCC99">
              <a:alpha val="63920"/>
            </a:srgbClr>
          </a:solidFill>
        </p:spPr>
        <p:txBody>
          <a:bodyPr wrap="square" lIns="0" tIns="0" rIns="0" bIns="0" rtlCol="0"/>
          <a:lstStyle/>
          <a:p>
            <a:endParaRPr/>
          </a:p>
        </p:txBody>
      </p:sp>
      <p:sp>
        <p:nvSpPr>
          <p:cNvPr id="18" name="object 25"/>
          <p:cNvSpPr/>
          <p:nvPr/>
        </p:nvSpPr>
        <p:spPr>
          <a:xfrm>
            <a:off x="5576222" y="3476371"/>
            <a:ext cx="4446905" cy="1462405"/>
          </a:xfrm>
          <a:custGeom>
            <a:avLst/>
            <a:gdLst/>
            <a:ahLst/>
            <a:cxnLst/>
            <a:rect l="l" t="t" r="r" b="b"/>
            <a:pathLst>
              <a:path w="4446905" h="1462404">
                <a:moveTo>
                  <a:pt x="1493901" y="84200"/>
                </a:moveTo>
                <a:lnTo>
                  <a:pt x="1500520" y="51435"/>
                </a:lnTo>
                <a:lnTo>
                  <a:pt x="1518570" y="24669"/>
                </a:lnTo>
                <a:lnTo>
                  <a:pt x="1545336" y="6619"/>
                </a:lnTo>
                <a:lnTo>
                  <a:pt x="1578102" y="0"/>
                </a:lnTo>
                <a:lnTo>
                  <a:pt x="1986026" y="0"/>
                </a:lnTo>
                <a:lnTo>
                  <a:pt x="2724277" y="0"/>
                </a:lnTo>
                <a:lnTo>
                  <a:pt x="4362450" y="0"/>
                </a:lnTo>
                <a:lnTo>
                  <a:pt x="4395216" y="6619"/>
                </a:lnTo>
                <a:lnTo>
                  <a:pt x="4421981" y="24669"/>
                </a:lnTo>
                <a:lnTo>
                  <a:pt x="4440031" y="51435"/>
                </a:lnTo>
                <a:lnTo>
                  <a:pt x="4446651" y="84200"/>
                </a:lnTo>
                <a:lnTo>
                  <a:pt x="4446651" y="294513"/>
                </a:lnTo>
                <a:lnTo>
                  <a:pt x="4446651" y="420624"/>
                </a:lnTo>
                <a:lnTo>
                  <a:pt x="4440031" y="453389"/>
                </a:lnTo>
                <a:lnTo>
                  <a:pt x="4421981" y="480155"/>
                </a:lnTo>
                <a:lnTo>
                  <a:pt x="4395216" y="498205"/>
                </a:lnTo>
                <a:lnTo>
                  <a:pt x="4362450" y="504825"/>
                </a:lnTo>
                <a:lnTo>
                  <a:pt x="2724277" y="504825"/>
                </a:lnTo>
                <a:lnTo>
                  <a:pt x="0" y="1462024"/>
                </a:lnTo>
                <a:lnTo>
                  <a:pt x="1986026" y="504825"/>
                </a:lnTo>
                <a:lnTo>
                  <a:pt x="1578102" y="504825"/>
                </a:lnTo>
                <a:lnTo>
                  <a:pt x="1545336" y="498205"/>
                </a:lnTo>
                <a:lnTo>
                  <a:pt x="1518570" y="480155"/>
                </a:lnTo>
                <a:lnTo>
                  <a:pt x="1500520" y="453390"/>
                </a:lnTo>
                <a:lnTo>
                  <a:pt x="1493901" y="420624"/>
                </a:lnTo>
                <a:lnTo>
                  <a:pt x="1493901" y="294513"/>
                </a:lnTo>
                <a:lnTo>
                  <a:pt x="1493901" y="84200"/>
                </a:lnTo>
                <a:close/>
              </a:path>
            </a:pathLst>
          </a:custGeom>
          <a:ln w="9524">
            <a:solidFill>
              <a:srgbClr val="000000"/>
            </a:solidFill>
          </a:ln>
        </p:spPr>
        <p:txBody>
          <a:bodyPr wrap="square" lIns="0" tIns="0" rIns="0" bIns="0" rtlCol="0"/>
          <a:lstStyle/>
          <a:p>
            <a:endParaRPr/>
          </a:p>
        </p:txBody>
      </p:sp>
      <p:sp>
        <p:nvSpPr>
          <p:cNvPr id="19" name="object 26"/>
          <p:cNvSpPr txBox="1"/>
          <p:nvPr/>
        </p:nvSpPr>
        <p:spPr>
          <a:xfrm>
            <a:off x="7899180" y="3541522"/>
            <a:ext cx="1295400" cy="302895"/>
          </a:xfrm>
          <a:prstGeom prst="rect">
            <a:avLst/>
          </a:prstGeom>
        </p:spPr>
        <p:txBody>
          <a:bodyPr vert="horz" wrap="square" lIns="0" tIns="0" rIns="0" bIns="0" rtlCol="0">
            <a:spAutoFit/>
          </a:bodyPr>
          <a:lstStyle/>
          <a:p>
            <a:pPr marL="12700">
              <a:lnSpc>
                <a:spcPts val="2380"/>
              </a:lnSpc>
            </a:pPr>
            <a:r>
              <a:rPr sz="2000" spc="-5" dirty="0">
                <a:solidFill>
                  <a:srgbClr val="0000FF"/>
                </a:solidFill>
                <a:latin typeface="新宋体" panose="02010609030101010101" charset="-122"/>
                <a:cs typeface="新宋体" panose="02010609030101010101" charset="-122"/>
              </a:rPr>
              <a:t>正确的部分</a:t>
            </a:r>
            <a:endParaRPr sz="2000">
              <a:latin typeface="新宋体" panose="02010609030101010101" charset="-122"/>
              <a:cs typeface="新宋体" panose="02010609030101010101" charset="-122"/>
            </a:endParaRPr>
          </a:p>
        </p:txBody>
      </p:sp>
      <p:sp>
        <p:nvSpPr>
          <p:cNvPr id="20" name="object 27"/>
          <p:cNvSpPr/>
          <p:nvPr/>
        </p:nvSpPr>
        <p:spPr>
          <a:xfrm>
            <a:off x="1524986" y="5065394"/>
            <a:ext cx="3132455" cy="1290955"/>
          </a:xfrm>
          <a:custGeom>
            <a:avLst/>
            <a:gdLst/>
            <a:ahLst/>
            <a:cxnLst/>
            <a:rect l="l" t="t" r="r" b="b"/>
            <a:pathLst>
              <a:path w="3132454" h="1290954">
                <a:moveTo>
                  <a:pt x="2125154" y="211200"/>
                </a:moveTo>
                <a:lnTo>
                  <a:pt x="179920" y="211200"/>
                </a:lnTo>
                <a:lnTo>
                  <a:pt x="132091" y="217625"/>
                </a:lnTo>
                <a:lnTo>
                  <a:pt x="89112" y="235759"/>
                </a:lnTo>
                <a:lnTo>
                  <a:pt x="52698" y="263890"/>
                </a:lnTo>
                <a:lnTo>
                  <a:pt x="24565" y="300307"/>
                </a:lnTo>
                <a:lnTo>
                  <a:pt x="6427" y="343301"/>
                </a:lnTo>
                <a:lnTo>
                  <a:pt x="0" y="391159"/>
                </a:lnTo>
                <a:lnTo>
                  <a:pt x="0" y="1110780"/>
                </a:lnTo>
                <a:lnTo>
                  <a:pt x="6427" y="1158609"/>
                </a:lnTo>
                <a:lnTo>
                  <a:pt x="24565" y="1201588"/>
                </a:lnTo>
                <a:lnTo>
                  <a:pt x="52698" y="1238002"/>
                </a:lnTo>
                <a:lnTo>
                  <a:pt x="89112" y="1266135"/>
                </a:lnTo>
                <a:lnTo>
                  <a:pt x="132091" y="1284273"/>
                </a:lnTo>
                <a:lnTo>
                  <a:pt x="179920" y="1290701"/>
                </a:lnTo>
                <a:lnTo>
                  <a:pt x="2125154" y="1290701"/>
                </a:lnTo>
                <a:lnTo>
                  <a:pt x="2172968" y="1284273"/>
                </a:lnTo>
                <a:lnTo>
                  <a:pt x="2215950" y="1266135"/>
                </a:lnTo>
                <a:lnTo>
                  <a:pt x="2252376" y="1238002"/>
                </a:lnTo>
                <a:lnTo>
                  <a:pt x="2280527" y="1201588"/>
                </a:lnTo>
                <a:lnTo>
                  <a:pt x="2298680" y="1158609"/>
                </a:lnTo>
                <a:lnTo>
                  <a:pt x="2305113" y="1110780"/>
                </a:lnTo>
                <a:lnTo>
                  <a:pt x="2305113" y="660996"/>
                </a:lnTo>
                <a:lnTo>
                  <a:pt x="2642727" y="391159"/>
                </a:lnTo>
                <a:lnTo>
                  <a:pt x="2305113" y="391159"/>
                </a:lnTo>
                <a:lnTo>
                  <a:pt x="2298680" y="343301"/>
                </a:lnTo>
                <a:lnTo>
                  <a:pt x="2280527" y="300307"/>
                </a:lnTo>
                <a:lnTo>
                  <a:pt x="2252376" y="263890"/>
                </a:lnTo>
                <a:lnTo>
                  <a:pt x="2215950" y="235759"/>
                </a:lnTo>
                <a:lnTo>
                  <a:pt x="2172968" y="217625"/>
                </a:lnTo>
                <a:lnTo>
                  <a:pt x="2125154" y="211200"/>
                </a:lnTo>
                <a:close/>
              </a:path>
              <a:path w="3132454" h="1290954">
                <a:moveTo>
                  <a:pt x="3132137" y="0"/>
                </a:moveTo>
                <a:lnTo>
                  <a:pt x="2305113" y="391159"/>
                </a:lnTo>
                <a:lnTo>
                  <a:pt x="2642727" y="391159"/>
                </a:lnTo>
                <a:lnTo>
                  <a:pt x="3132137" y="0"/>
                </a:lnTo>
                <a:close/>
              </a:path>
            </a:pathLst>
          </a:custGeom>
          <a:solidFill>
            <a:srgbClr val="FFCC99">
              <a:alpha val="63920"/>
            </a:srgbClr>
          </a:solidFill>
        </p:spPr>
        <p:txBody>
          <a:bodyPr wrap="square" lIns="0" tIns="0" rIns="0" bIns="0" rtlCol="0"/>
          <a:lstStyle/>
          <a:p>
            <a:endParaRPr/>
          </a:p>
        </p:txBody>
      </p:sp>
      <p:sp>
        <p:nvSpPr>
          <p:cNvPr id="21" name="object 28"/>
          <p:cNvSpPr/>
          <p:nvPr/>
        </p:nvSpPr>
        <p:spPr>
          <a:xfrm>
            <a:off x="1524986" y="5065394"/>
            <a:ext cx="3132455" cy="1290955"/>
          </a:xfrm>
          <a:custGeom>
            <a:avLst/>
            <a:gdLst/>
            <a:ahLst/>
            <a:cxnLst/>
            <a:rect l="l" t="t" r="r" b="b"/>
            <a:pathLst>
              <a:path w="3132454" h="1290954">
                <a:moveTo>
                  <a:pt x="0" y="391159"/>
                </a:moveTo>
                <a:lnTo>
                  <a:pt x="6427" y="343301"/>
                </a:lnTo>
                <a:lnTo>
                  <a:pt x="24565" y="300307"/>
                </a:lnTo>
                <a:lnTo>
                  <a:pt x="52698" y="263890"/>
                </a:lnTo>
                <a:lnTo>
                  <a:pt x="89112" y="235759"/>
                </a:lnTo>
                <a:lnTo>
                  <a:pt x="132091" y="217625"/>
                </a:lnTo>
                <a:lnTo>
                  <a:pt x="179920" y="211200"/>
                </a:lnTo>
                <a:lnTo>
                  <a:pt x="1344612" y="211200"/>
                </a:lnTo>
                <a:lnTo>
                  <a:pt x="1920938" y="211200"/>
                </a:lnTo>
                <a:lnTo>
                  <a:pt x="2125154" y="211200"/>
                </a:lnTo>
                <a:lnTo>
                  <a:pt x="2172968" y="217625"/>
                </a:lnTo>
                <a:lnTo>
                  <a:pt x="2215950" y="235759"/>
                </a:lnTo>
                <a:lnTo>
                  <a:pt x="2252376" y="263890"/>
                </a:lnTo>
                <a:lnTo>
                  <a:pt x="2280527" y="300307"/>
                </a:lnTo>
                <a:lnTo>
                  <a:pt x="2298680" y="343301"/>
                </a:lnTo>
                <a:lnTo>
                  <a:pt x="2305113" y="391159"/>
                </a:lnTo>
                <a:lnTo>
                  <a:pt x="3132137" y="0"/>
                </a:lnTo>
                <a:lnTo>
                  <a:pt x="2305113" y="660996"/>
                </a:lnTo>
                <a:lnTo>
                  <a:pt x="2305113" y="1110780"/>
                </a:lnTo>
                <a:lnTo>
                  <a:pt x="2298680" y="1158609"/>
                </a:lnTo>
                <a:lnTo>
                  <a:pt x="2280527" y="1201588"/>
                </a:lnTo>
                <a:lnTo>
                  <a:pt x="2252376" y="1238002"/>
                </a:lnTo>
                <a:lnTo>
                  <a:pt x="2215950" y="1266135"/>
                </a:lnTo>
                <a:lnTo>
                  <a:pt x="2172968" y="1284273"/>
                </a:lnTo>
                <a:lnTo>
                  <a:pt x="2125154" y="1290701"/>
                </a:lnTo>
                <a:lnTo>
                  <a:pt x="1920938" y="1290701"/>
                </a:lnTo>
                <a:lnTo>
                  <a:pt x="1344612" y="1290701"/>
                </a:lnTo>
                <a:lnTo>
                  <a:pt x="179920" y="1290701"/>
                </a:lnTo>
                <a:lnTo>
                  <a:pt x="132091" y="1284273"/>
                </a:lnTo>
                <a:lnTo>
                  <a:pt x="89112" y="1266135"/>
                </a:lnTo>
                <a:lnTo>
                  <a:pt x="52698" y="1238002"/>
                </a:lnTo>
                <a:lnTo>
                  <a:pt x="24565" y="1201588"/>
                </a:lnTo>
                <a:lnTo>
                  <a:pt x="6427" y="1158609"/>
                </a:lnTo>
                <a:lnTo>
                  <a:pt x="0" y="1110780"/>
                </a:lnTo>
                <a:lnTo>
                  <a:pt x="0" y="660996"/>
                </a:lnTo>
                <a:lnTo>
                  <a:pt x="0" y="391159"/>
                </a:lnTo>
                <a:close/>
              </a:path>
            </a:pathLst>
          </a:custGeom>
          <a:ln w="9525">
            <a:solidFill>
              <a:srgbClr val="000000"/>
            </a:solidFill>
          </a:ln>
        </p:spPr>
        <p:txBody>
          <a:bodyPr wrap="square" lIns="0" tIns="0" rIns="0" bIns="0" rtlCol="0"/>
          <a:lstStyle/>
          <a:p>
            <a:endParaRPr/>
          </a:p>
        </p:txBody>
      </p:sp>
      <p:sp>
        <p:nvSpPr>
          <p:cNvPr id="22" name="object 29"/>
          <p:cNvSpPr txBox="1"/>
          <p:nvPr/>
        </p:nvSpPr>
        <p:spPr>
          <a:xfrm>
            <a:off x="1775747" y="5369813"/>
            <a:ext cx="1802764" cy="607695"/>
          </a:xfrm>
          <a:prstGeom prst="rect">
            <a:avLst/>
          </a:prstGeom>
        </p:spPr>
        <p:txBody>
          <a:bodyPr vert="horz" wrap="square" lIns="0" tIns="0" rIns="0" bIns="0" rtlCol="0">
            <a:spAutoFit/>
          </a:bodyPr>
          <a:lstStyle/>
          <a:p>
            <a:pPr marL="12700" marR="5080" indent="127000">
              <a:lnSpc>
                <a:spcPct val="100000"/>
              </a:lnSpc>
            </a:pPr>
            <a:r>
              <a:rPr sz="2000" spc="-5" dirty="0">
                <a:solidFill>
                  <a:srgbClr val="0000FF"/>
                </a:solidFill>
                <a:latin typeface="新宋体" panose="02010609030101010101" charset="-122"/>
                <a:cs typeface="新宋体" panose="02010609030101010101" charset="-122"/>
              </a:rPr>
              <a:t>被程序遗漏的 部分：遗漏缺陷</a:t>
            </a:r>
            <a:endParaRPr sz="2000" dirty="0">
              <a:latin typeface="新宋体" panose="02010609030101010101" charset="-122"/>
              <a:cs typeface="新宋体" panose="02010609030101010101" charset="-122"/>
            </a:endParaRPr>
          </a:p>
        </p:txBody>
      </p:sp>
      <p:sp>
        <p:nvSpPr>
          <p:cNvPr id="23" name="object 30"/>
          <p:cNvSpPr/>
          <p:nvPr/>
        </p:nvSpPr>
        <p:spPr>
          <a:xfrm>
            <a:off x="6647849" y="5051171"/>
            <a:ext cx="3303904" cy="1233805"/>
          </a:xfrm>
          <a:custGeom>
            <a:avLst/>
            <a:gdLst/>
            <a:ahLst/>
            <a:cxnLst/>
            <a:rect l="l" t="t" r="r" b="b"/>
            <a:pathLst>
              <a:path w="3303904" h="1233804">
                <a:moveTo>
                  <a:pt x="3135629" y="225425"/>
                </a:moveTo>
                <a:lnTo>
                  <a:pt x="590296" y="225425"/>
                </a:lnTo>
                <a:lnTo>
                  <a:pt x="545614" y="231423"/>
                </a:lnTo>
                <a:lnTo>
                  <a:pt x="505474" y="248355"/>
                </a:lnTo>
                <a:lnTo>
                  <a:pt x="471471" y="274621"/>
                </a:lnTo>
                <a:lnTo>
                  <a:pt x="445205" y="308624"/>
                </a:lnTo>
                <a:lnTo>
                  <a:pt x="428273" y="348764"/>
                </a:lnTo>
                <a:lnTo>
                  <a:pt x="422275" y="393446"/>
                </a:lnTo>
                <a:lnTo>
                  <a:pt x="422275" y="1065479"/>
                </a:lnTo>
                <a:lnTo>
                  <a:pt x="428273" y="1110141"/>
                </a:lnTo>
                <a:lnTo>
                  <a:pt x="445205" y="1150275"/>
                </a:lnTo>
                <a:lnTo>
                  <a:pt x="471471" y="1184278"/>
                </a:lnTo>
                <a:lnTo>
                  <a:pt x="505474" y="1210548"/>
                </a:lnTo>
                <a:lnTo>
                  <a:pt x="545614" y="1227485"/>
                </a:lnTo>
                <a:lnTo>
                  <a:pt x="590296" y="1233487"/>
                </a:lnTo>
                <a:lnTo>
                  <a:pt x="3135629" y="1233487"/>
                </a:lnTo>
                <a:lnTo>
                  <a:pt x="3180266" y="1227485"/>
                </a:lnTo>
                <a:lnTo>
                  <a:pt x="3220395" y="1210548"/>
                </a:lnTo>
                <a:lnTo>
                  <a:pt x="3254406" y="1184278"/>
                </a:lnTo>
                <a:lnTo>
                  <a:pt x="3280692" y="1150275"/>
                </a:lnTo>
                <a:lnTo>
                  <a:pt x="3297643" y="1110141"/>
                </a:lnTo>
                <a:lnTo>
                  <a:pt x="3303651" y="1065479"/>
                </a:lnTo>
                <a:lnTo>
                  <a:pt x="3303651" y="393446"/>
                </a:lnTo>
                <a:lnTo>
                  <a:pt x="3297643" y="348764"/>
                </a:lnTo>
                <a:lnTo>
                  <a:pt x="3280692" y="308624"/>
                </a:lnTo>
                <a:lnTo>
                  <a:pt x="3254406" y="274621"/>
                </a:lnTo>
                <a:lnTo>
                  <a:pt x="3220395" y="248355"/>
                </a:lnTo>
                <a:lnTo>
                  <a:pt x="3180266" y="231423"/>
                </a:lnTo>
                <a:lnTo>
                  <a:pt x="3135629" y="225425"/>
                </a:lnTo>
                <a:close/>
              </a:path>
              <a:path w="3303904" h="1233804">
                <a:moveTo>
                  <a:pt x="0" y="0"/>
                </a:moveTo>
                <a:lnTo>
                  <a:pt x="902462" y="225425"/>
                </a:lnTo>
                <a:lnTo>
                  <a:pt x="1622805" y="225425"/>
                </a:lnTo>
                <a:lnTo>
                  <a:pt x="0" y="0"/>
                </a:lnTo>
                <a:close/>
              </a:path>
            </a:pathLst>
          </a:custGeom>
          <a:solidFill>
            <a:srgbClr val="FFCC99">
              <a:alpha val="63920"/>
            </a:srgbClr>
          </a:solidFill>
        </p:spPr>
        <p:txBody>
          <a:bodyPr wrap="square" lIns="0" tIns="0" rIns="0" bIns="0" rtlCol="0"/>
          <a:lstStyle/>
          <a:p>
            <a:endParaRPr/>
          </a:p>
        </p:txBody>
      </p:sp>
      <p:sp>
        <p:nvSpPr>
          <p:cNvPr id="24" name="object 31"/>
          <p:cNvSpPr/>
          <p:nvPr/>
        </p:nvSpPr>
        <p:spPr>
          <a:xfrm>
            <a:off x="6647849" y="5051171"/>
            <a:ext cx="3303904" cy="1233805"/>
          </a:xfrm>
          <a:custGeom>
            <a:avLst/>
            <a:gdLst/>
            <a:ahLst/>
            <a:cxnLst/>
            <a:rect l="l" t="t" r="r" b="b"/>
            <a:pathLst>
              <a:path w="3303904" h="1233804">
                <a:moveTo>
                  <a:pt x="422275" y="393446"/>
                </a:moveTo>
                <a:lnTo>
                  <a:pt x="428273" y="348764"/>
                </a:lnTo>
                <a:lnTo>
                  <a:pt x="445205" y="308624"/>
                </a:lnTo>
                <a:lnTo>
                  <a:pt x="471471" y="274621"/>
                </a:lnTo>
                <a:lnTo>
                  <a:pt x="505474" y="248355"/>
                </a:lnTo>
                <a:lnTo>
                  <a:pt x="545614" y="231423"/>
                </a:lnTo>
                <a:lnTo>
                  <a:pt x="590296" y="225425"/>
                </a:lnTo>
                <a:lnTo>
                  <a:pt x="902462" y="225425"/>
                </a:lnTo>
                <a:lnTo>
                  <a:pt x="0" y="0"/>
                </a:lnTo>
                <a:lnTo>
                  <a:pt x="1622805" y="225425"/>
                </a:lnTo>
                <a:lnTo>
                  <a:pt x="3135629" y="225425"/>
                </a:lnTo>
                <a:lnTo>
                  <a:pt x="3180266" y="231423"/>
                </a:lnTo>
                <a:lnTo>
                  <a:pt x="3220395" y="248355"/>
                </a:lnTo>
                <a:lnTo>
                  <a:pt x="3254406" y="274621"/>
                </a:lnTo>
                <a:lnTo>
                  <a:pt x="3280692" y="308624"/>
                </a:lnTo>
                <a:lnTo>
                  <a:pt x="3297643" y="348764"/>
                </a:lnTo>
                <a:lnTo>
                  <a:pt x="3303651" y="393446"/>
                </a:lnTo>
                <a:lnTo>
                  <a:pt x="3303651" y="645413"/>
                </a:lnTo>
                <a:lnTo>
                  <a:pt x="3303651" y="1065479"/>
                </a:lnTo>
                <a:lnTo>
                  <a:pt x="3297643" y="1110141"/>
                </a:lnTo>
                <a:lnTo>
                  <a:pt x="3280692" y="1150275"/>
                </a:lnTo>
                <a:lnTo>
                  <a:pt x="3254406" y="1184278"/>
                </a:lnTo>
                <a:lnTo>
                  <a:pt x="3220395" y="1210548"/>
                </a:lnTo>
                <a:lnTo>
                  <a:pt x="3180266" y="1227485"/>
                </a:lnTo>
                <a:lnTo>
                  <a:pt x="3135629" y="1233487"/>
                </a:lnTo>
                <a:lnTo>
                  <a:pt x="1622805" y="1233487"/>
                </a:lnTo>
                <a:lnTo>
                  <a:pt x="902462" y="1233487"/>
                </a:lnTo>
                <a:lnTo>
                  <a:pt x="590296" y="1233487"/>
                </a:lnTo>
                <a:lnTo>
                  <a:pt x="545614" y="1227485"/>
                </a:lnTo>
                <a:lnTo>
                  <a:pt x="505474" y="1210548"/>
                </a:lnTo>
                <a:lnTo>
                  <a:pt x="471471" y="1184278"/>
                </a:lnTo>
                <a:lnTo>
                  <a:pt x="445205" y="1150275"/>
                </a:lnTo>
                <a:lnTo>
                  <a:pt x="428273" y="1110141"/>
                </a:lnTo>
                <a:lnTo>
                  <a:pt x="422275" y="1065479"/>
                </a:lnTo>
                <a:lnTo>
                  <a:pt x="422275" y="645413"/>
                </a:lnTo>
                <a:lnTo>
                  <a:pt x="422275" y="393446"/>
                </a:lnTo>
                <a:close/>
              </a:path>
            </a:pathLst>
          </a:custGeom>
          <a:ln w="9525">
            <a:solidFill>
              <a:srgbClr val="000000"/>
            </a:solidFill>
          </a:ln>
        </p:spPr>
        <p:txBody>
          <a:bodyPr wrap="square" lIns="0" tIns="0" rIns="0" bIns="0" rtlCol="0"/>
          <a:lstStyle/>
          <a:p>
            <a:endParaRPr/>
          </a:p>
        </p:txBody>
      </p:sp>
      <p:sp>
        <p:nvSpPr>
          <p:cNvPr id="25" name="object 32"/>
          <p:cNvSpPr txBox="1"/>
          <p:nvPr/>
        </p:nvSpPr>
        <p:spPr>
          <a:xfrm>
            <a:off x="7198647" y="5366512"/>
            <a:ext cx="2057400" cy="607695"/>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新宋体" panose="02010609030101010101" charset="-122"/>
                <a:cs typeface="新宋体" panose="02010609030101010101" charset="-122"/>
              </a:rPr>
              <a:t>此部分程序没有被 描述过：过错缺陷</a:t>
            </a:r>
            <a:endParaRPr sz="2000">
              <a:latin typeface="新宋体" panose="02010609030101010101" charset="-122"/>
              <a:cs typeface="新宋体" panose="0201060903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a:t>
            </a:r>
            <a:r>
              <a:rPr lang="en-US" altLang="zh-CN" spc="-5" dirty="0"/>
              <a:t>3</a:t>
            </a:r>
            <a:r>
              <a:rPr lang="zh-CN" altLang="en-US" spc="-5" dirty="0"/>
              <a:t>）确定独立路径的基本集合</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独</a:t>
            </a:r>
            <a:r>
              <a:rPr lang="zh-CN" altLang="en-US" b="1" spc="-5" dirty="0">
                <a:latin typeface="宋体" panose="02010600030101010101" pitchFamily="2" charset="-122"/>
                <a:cs typeface="宋体" panose="02010600030101010101" pitchFamily="2" charset="-122"/>
              </a:rPr>
              <a:t>立路径：</a:t>
            </a:r>
            <a:r>
              <a:rPr lang="zh-CN" altLang="en-US" b="1" dirty="0">
                <a:latin typeface="宋体" panose="02010600030101010101" pitchFamily="2" charset="-122"/>
                <a:cs typeface="宋体" panose="02010600030101010101" pitchFamily="2" charset="-122"/>
              </a:rPr>
              <a:t>一</a:t>
            </a:r>
            <a:r>
              <a:rPr lang="zh-CN" altLang="en-US" b="1" spc="-5" dirty="0">
                <a:latin typeface="宋体" panose="02010600030101010101" pitchFamily="2" charset="-122"/>
                <a:cs typeface="宋体" panose="02010600030101010101" pitchFamily="2" charset="-122"/>
              </a:rPr>
              <a:t>条路</a:t>
            </a:r>
            <a:r>
              <a:rPr lang="zh-CN" altLang="en-US" b="1" dirty="0">
                <a:latin typeface="宋体" panose="02010600030101010101" pitchFamily="2" charset="-122"/>
                <a:cs typeface="宋体" panose="02010600030101010101" pitchFamily="2" charset="-122"/>
              </a:rPr>
              <a:t>径</a:t>
            </a:r>
            <a:r>
              <a:rPr lang="zh-CN" altLang="en-US" b="1" spc="-5" dirty="0">
                <a:latin typeface="宋体" panose="02010600030101010101" pitchFamily="2" charset="-122"/>
                <a:cs typeface="宋体" panose="02010600030101010101" pitchFamily="2" charset="-122"/>
              </a:rPr>
              <a:t>，</a:t>
            </a:r>
            <a:r>
              <a:rPr lang="zh-CN" altLang="en-US" b="1" dirty="0">
                <a:latin typeface="宋体" panose="02010600030101010101" pitchFamily="2" charset="-122"/>
                <a:cs typeface="宋体" panose="02010600030101010101" pitchFamily="2" charset="-122"/>
              </a:rPr>
              <a:t>至</a:t>
            </a:r>
            <a:r>
              <a:rPr lang="zh-CN" altLang="en-US" b="1" spc="-5" dirty="0">
                <a:latin typeface="宋体" panose="02010600030101010101" pitchFamily="2" charset="-122"/>
                <a:cs typeface="宋体" panose="02010600030101010101" pitchFamily="2" charset="-122"/>
              </a:rPr>
              <a:t>少包</a:t>
            </a:r>
            <a:r>
              <a:rPr lang="zh-CN" altLang="en-US" b="1" dirty="0">
                <a:latin typeface="宋体" panose="02010600030101010101" pitchFamily="2" charset="-122"/>
                <a:cs typeface="宋体" panose="02010600030101010101" pitchFamily="2" charset="-122"/>
              </a:rPr>
              <a:t>含</a:t>
            </a:r>
            <a:r>
              <a:rPr lang="zh-CN" altLang="en-US" b="1" spc="-5" dirty="0">
                <a:latin typeface="宋体" panose="02010600030101010101" pitchFamily="2" charset="-122"/>
                <a:cs typeface="宋体" panose="02010600030101010101" pitchFamily="2" charset="-122"/>
              </a:rPr>
              <a:t>一</a:t>
            </a:r>
            <a:r>
              <a:rPr lang="zh-CN" altLang="en-US" b="1" dirty="0">
                <a:latin typeface="宋体" panose="02010600030101010101" pitchFamily="2" charset="-122"/>
                <a:cs typeface="宋体" panose="02010600030101010101" pitchFamily="2" charset="-122"/>
              </a:rPr>
              <a:t>条</a:t>
            </a:r>
            <a:r>
              <a:rPr lang="zh-CN" altLang="en-US" b="1" spc="-5" dirty="0">
                <a:latin typeface="宋体" panose="02010600030101010101" pitchFamily="2" charset="-122"/>
                <a:cs typeface="宋体" panose="02010600030101010101" pitchFamily="2" charset="-122"/>
              </a:rPr>
              <a:t>在</a:t>
            </a:r>
            <a:r>
              <a:rPr lang="zh-CN" altLang="en-US" b="1" dirty="0">
                <a:latin typeface="宋体" panose="02010600030101010101" pitchFamily="2" charset="-122"/>
                <a:cs typeface="宋体" panose="02010600030101010101" pitchFamily="2" charset="-122"/>
              </a:rPr>
              <a:t>定</a:t>
            </a:r>
            <a:r>
              <a:rPr lang="zh-CN" altLang="en-US" b="1" spc="-5" dirty="0">
                <a:latin typeface="宋体" panose="02010600030101010101" pitchFamily="2" charset="-122"/>
                <a:cs typeface="宋体" panose="02010600030101010101" pitchFamily="2" charset="-122"/>
              </a:rPr>
              <a:t>义该</a:t>
            </a:r>
            <a:r>
              <a:rPr lang="zh-CN" altLang="en-US" b="1" dirty="0">
                <a:latin typeface="宋体" panose="02010600030101010101" pitchFamily="2" charset="-122"/>
                <a:cs typeface="宋体" panose="02010600030101010101" pitchFamily="2" charset="-122"/>
              </a:rPr>
              <a:t>路</a:t>
            </a:r>
            <a:r>
              <a:rPr lang="zh-CN" altLang="en-US" b="1" spc="-5" dirty="0">
                <a:latin typeface="宋体" panose="02010600030101010101" pitchFamily="2" charset="-122"/>
                <a:cs typeface="宋体" panose="02010600030101010101" pitchFamily="2" charset="-122"/>
              </a:rPr>
              <a:t>径</a:t>
            </a:r>
            <a:r>
              <a:rPr lang="zh-CN" altLang="en-US" b="1" dirty="0">
                <a:latin typeface="宋体" panose="02010600030101010101" pitchFamily="2" charset="-122"/>
                <a:cs typeface="宋体" panose="02010600030101010101" pitchFamily="2" charset="-122"/>
              </a:rPr>
              <a:t>之</a:t>
            </a:r>
            <a:r>
              <a:rPr lang="zh-CN" altLang="en-US" b="1" spc="-5" dirty="0">
                <a:latin typeface="宋体" panose="02010600030101010101" pitchFamily="2" charset="-122"/>
                <a:cs typeface="宋体" panose="02010600030101010101" pitchFamily="2" charset="-122"/>
              </a:rPr>
              <a:t>前不</a:t>
            </a:r>
            <a:r>
              <a:rPr lang="zh-CN" altLang="en-US" b="1" dirty="0">
                <a:latin typeface="宋体" panose="02010600030101010101" pitchFamily="2" charset="-122"/>
                <a:cs typeface="宋体" panose="02010600030101010101" pitchFamily="2" charset="-122"/>
              </a:rPr>
              <a:t>曾</a:t>
            </a:r>
            <a:r>
              <a:rPr lang="zh-CN" altLang="en-US" b="1" spc="-5" dirty="0">
                <a:latin typeface="宋体" panose="02010600030101010101" pitchFamily="2" charset="-122"/>
                <a:cs typeface="宋体" panose="02010600030101010101" pitchFamily="2" charset="-122"/>
              </a:rPr>
              <a:t>用</a:t>
            </a:r>
            <a:r>
              <a:rPr lang="zh-CN" altLang="en-US" b="1" dirty="0">
                <a:latin typeface="宋体" panose="02010600030101010101" pitchFamily="2" charset="-122"/>
                <a:cs typeface="宋体" panose="02010600030101010101" pitchFamily="2" charset="-122"/>
              </a:rPr>
              <a:t>过</a:t>
            </a:r>
            <a:r>
              <a:rPr lang="zh-CN" altLang="en-US" b="1" spc="-5" dirty="0">
                <a:latin typeface="宋体" panose="02010600030101010101" pitchFamily="2" charset="-122"/>
                <a:cs typeface="宋体" panose="02010600030101010101" pitchFamily="2" charset="-122"/>
              </a:rPr>
              <a:t>的</a:t>
            </a:r>
            <a:r>
              <a:rPr lang="zh-CN" altLang="en-US" b="1" spc="-10" dirty="0">
                <a:latin typeface="宋体" panose="02010600030101010101" pitchFamily="2" charset="-122"/>
                <a:cs typeface="宋体" panose="02010600030101010101" pitchFamily="2" charset="-122"/>
              </a:rPr>
              <a:t>边</a:t>
            </a:r>
            <a:r>
              <a:rPr lang="en-US" altLang="zh-CN" b="1" spc="-5" dirty="0">
                <a:latin typeface="Arial" panose="020B0604020202020204"/>
                <a:cs typeface="Arial" panose="020B0604020202020204"/>
              </a:rPr>
              <a:t>(</a:t>
            </a:r>
            <a:r>
              <a:rPr lang="zh-CN" altLang="en-US" b="1" spc="-10" dirty="0">
                <a:latin typeface="宋体" panose="02010600030101010101" pitchFamily="2" charset="-122"/>
                <a:cs typeface="宋体" panose="02010600030101010101" pitchFamily="2" charset="-122"/>
              </a:rPr>
              <a:t>至少引</a:t>
            </a:r>
            <a:r>
              <a:rPr lang="zh-CN" altLang="en-US" b="1" dirty="0">
                <a:latin typeface="宋体" panose="02010600030101010101" pitchFamily="2" charset="-122"/>
                <a:cs typeface="宋体" panose="02010600030101010101" pitchFamily="2" charset="-122"/>
              </a:rPr>
              <a:t>入程序的一个新处理语句集合或一个新条</a:t>
            </a:r>
            <a:r>
              <a:rPr lang="zh-CN" altLang="en-US" b="1" spc="45" dirty="0">
                <a:latin typeface="宋体" panose="02010600030101010101" pitchFamily="2" charset="-122"/>
                <a:cs typeface="宋体" panose="02010600030101010101" pitchFamily="2" charset="-122"/>
              </a:rPr>
              <a:t>件</a:t>
            </a:r>
            <a:r>
              <a:rPr lang="en-US" altLang="zh-CN" b="1" spc="-5" dirty="0">
                <a:latin typeface="Arial" panose="020B0604020202020204"/>
                <a:cs typeface="Arial" panose="020B0604020202020204"/>
              </a:rPr>
              <a:t>)</a:t>
            </a:r>
            <a:r>
              <a:rPr lang="zh-CN" altLang="en-US" b="1" spc="-10" dirty="0">
                <a:latin typeface="宋体" panose="02010600030101010101" pitchFamily="2" charset="-122"/>
                <a:cs typeface="宋体" panose="02010600030101010101" pitchFamily="2" charset="-122"/>
              </a:rPr>
              <a:t>。</a:t>
            </a:r>
            <a:endParaRPr lang="zh-CN" altLang="en-US"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40</a:t>
            </a:fld>
            <a:endParaRPr lang="zh-CN" altLang="en-US"/>
          </a:p>
        </p:txBody>
      </p:sp>
      <p:sp>
        <p:nvSpPr>
          <p:cNvPr id="15" name="object 20"/>
          <p:cNvSpPr txBox="1"/>
          <p:nvPr/>
        </p:nvSpPr>
        <p:spPr>
          <a:xfrm>
            <a:off x="6674708" y="2940050"/>
            <a:ext cx="3530600" cy="1778000"/>
          </a:xfrm>
          <a:prstGeom prst="rect">
            <a:avLst/>
          </a:prstGeom>
          <a:ln w="9525">
            <a:noFill/>
          </a:ln>
        </p:spPr>
        <p:txBody>
          <a:bodyPr vert="horz" wrap="square" lIns="0" tIns="49530" rIns="0" bIns="0" rtlCol="0">
            <a:spAutoFit/>
          </a:bodyPr>
          <a:lstStyle/>
          <a:p>
            <a:pPr marL="86995" marR="16510">
              <a:lnSpc>
                <a:spcPct val="100000"/>
              </a:lnSpc>
              <a:spcBef>
                <a:spcPts val="390"/>
              </a:spcBef>
            </a:pPr>
            <a:r>
              <a:rPr sz="2000" spc="-5" dirty="0">
                <a:solidFill>
                  <a:srgbClr val="D70000"/>
                </a:solidFill>
                <a:latin typeface="宋体" panose="02010600030101010101" pitchFamily="2" charset="-122"/>
                <a:cs typeface="宋体" panose="02010600030101010101" pitchFamily="2" charset="-122"/>
              </a:rPr>
              <a:t>路径</a:t>
            </a:r>
            <a:r>
              <a:rPr sz="2000" dirty="0">
                <a:solidFill>
                  <a:srgbClr val="D70000"/>
                </a:solidFill>
                <a:latin typeface="宋体" panose="02010600030101010101" pitchFamily="2" charset="-122"/>
                <a:cs typeface="宋体" panose="02010600030101010101" pitchFamily="2" charset="-122"/>
              </a:rPr>
              <a:t>1</a:t>
            </a:r>
            <a:r>
              <a:rPr sz="2000" spc="-5" dirty="0">
                <a:solidFill>
                  <a:srgbClr val="D70000"/>
                </a:solidFill>
                <a:latin typeface="宋体" panose="02010600030101010101" pitchFamily="2" charset="-122"/>
                <a:cs typeface="宋体" panose="02010600030101010101" pitchFamily="2" charset="-122"/>
              </a:rPr>
              <a:t>：</a:t>
            </a:r>
            <a:r>
              <a:rPr sz="2000" dirty="0">
                <a:solidFill>
                  <a:srgbClr val="D70000"/>
                </a:solidFill>
                <a:latin typeface="宋体" panose="02010600030101010101" pitchFamily="2" charset="-122"/>
                <a:cs typeface="宋体" panose="02010600030101010101" pitchFamily="2" charset="-122"/>
              </a:rPr>
              <a:t>1-11 </a:t>
            </a:r>
            <a:endParaRPr sz="2000" dirty="0">
              <a:latin typeface="宋体" panose="02010600030101010101" pitchFamily="2" charset="-122"/>
              <a:cs typeface="宋体" panose="02010600030101010101" pitchFamily="2" charset="-122"/>
            </a:endParaRPr>
          </a:p>
          <a:p>
            <a:pPr marL="86995" marR="16510">
              <a:lnSpc>
                <a:spcPct val="100000"/>
              </a:lnSpc>
              <a:spcBef>
                <a:spcPts val="1200"/>
              </a:spcBef>
            </a:pPr>
            <a:r>
              <a:rPr sz="2000" spc="-5" dirty="0">
                <a:solidFill>
                  <a:srgbClr val="3333FF"/>
                </a:solidFill>
                <a:latin typeface="宋体" panose="02010600030101010101" pitchFamily="2" charset="-122"/>
                <a:cs typeface="宋体" panose="02010600030101010101" pitchFamily="2" charset="-122"/>
              </a:rPr>
              <a:t>路径2：1-2-3-4-5-10</a:t>
            </a:r>
            <a:r>
              <a:rPr sz="2000" spc="-10" dirty="0">
                <a:solidFill>
                  <a:srgbClr val="3333FF"/>
                </a:solidFill>
                <a:latin typeface="宋体" panose="02010600030101010101" pitchFamily="2" charset="-122"/>
                <a:cs typeface="宋体" panose="02010600030101010101" pitchFamily="2" charset="-122"/>
              </a:rPr>
              <a:t>-</a:t>
            </a:r>
            <a:r>
              <a:rPr sz="2000" spc="-5" dirty="0">
                <a:solidFill>
                  <a:srgbClr val="3333FF"/>
                </a:solidFill>
                <a:latin typeface="宋体" panose="02010600030101010101" pitchFamily="2" charset="-122"/>
                <a:cs typeface="宋体" panose="02010600030101010101" pitchFamily="2" charset="-122"/>
              </a:rPr>
              <a:t>1-</a:t>
            </a:r>
            <a:r>
              <a:rPr sz="2000" spc="-10" dirty="0">
                <a:solidFill>
                  <a:srgbClr val="3333FF"/>
                </a:solidFill>
                <a:latin typeface="宋体" panose="02010600030101010101" pitchFamily="2" charset="-122"/>
                <a:cs typeface="宋体" panose="02010600030101010101" pitchFamily="2" charset="-122"/>
              </a:rPr>
              <a:t>1</a:t>
            </a:r>
            <a:r>
              <a:rPr sz="2000" spc="-5" dirty="0">
                <a:solidFill>
                  <a:srgbClr val="3333FF"/>
                </a:solidFill>
                <a:latin typeface="宋体" panose="02010600030101010101" pitchFamily="2" charset="-122"/>
                <a:cs typeface="宋体" panose="02010600030101010101" pitchFamily="2" charset="-122"/>
              </a:rPr>
              <a:t>1 </a:t>
            </a:r>
            <a:endParaRPr sz="2000" dirty="0">
              <a:latin typeface="宋体" panose="02010600030101010101" pitchFamily="2" charset="-122"/>
              <a:cs typeface="宋体" panose="02010600030101010101" pitchFamily="2" charset="-122"/>
            </a:endParaRPr>
          </a:p>
          <a:p>
            <a:pPr marL="86995">
              <a:lnSpc>
                <a:spcPct val="100000"/>
              </a:lnSpc>
              <a:spcBef>
                <a:spcPts val="1200"/>
              </a:spcBef>
            </a:pPr>
            <a:r>
              <a:rPr sz="2000" spc="-5" dirty="0">
                <a:solidFill>
                  <a:srgbClr val="009900"/>
                </a:solidFill>
                <a:latin typeface="宋体" panose="02010600030101010101" pitchFamily="2" charset="-122"/>
                <a:cs typeface="宋体" panose="02010600030101010101" pitchFamily="2" charset="-122"/>
              </a:rPr>
              <a:t>路径3：1-2-3-6-8-9-</a:t>
            </a:r>
            <a:r>
              <a:rPr sz="2000" spc="-10" dirty="0">
                <a:solidFill>
                  <a:srgbClr val="009900"/>
                </a:solidFill>
                <a:latin typeface="宋体" panose="02010600030101010101" pitchFamily="2" charset="-122"/>
                <a:cs typeface="宋体" panose="02010600030101010101" pitchFamily="2" charset="-122"/>
              </a:rPr>
              <a:t>1</a:t>
            </a:r>
            <a:r>
              <a:rPr sz="2000" spc="-5" dirty="0">
                <a:solidFill>
                  <a:srgbClr val="009900"/>
                </a:solidFill>
                <a:latin typeface="宋体" panose="02010600030101010101" pitchFamily="2" charset="-122"/>
                <a:cs typeface="宋体" panose="02010600030101010101" pitchFamily="2" charset="-122"/>
              </a:rPr>
              <a:t>0-</a:t>
            </a:r>
            <a:r>
              <a:rPr sz="2000" spc="-10" dirty="0">
                <a:solidFill>
                  <a:srgbClr val="009900"/>
                </a:solidFill>
                <a:latin typeface="宋体" panose="02010600030101010101" pitchFamily="2" charset="-122"/>
                <a:cs typeface="宋体" panose="02010600030101010101" pitchFamily="2" charset="-122"/>
              </a:rPr>
              <a:t>1</a:t>
            </a:r>
            <a:r>
              <a:rPr sz="2000" spc="-5" dirty="0">
                <a:solidFill>
                  <a:srgbClr val="009900"/>
                </a:solidFill>
                <a:latin typeface="宋体" panose="02010600030101010101" pitchFamily="2" charset="-122"/>
                <a:cs typeface="宋体" panose="02010600030101010101" pitchFamily="2" charset="-122"/>
              </a:rPr>
              <a:t>-1</a:t>
            </a:r>
            <a:r>
              <a:rPr sz="2000" spc="-10" dirty="0">
                <a:solidFill>
                  <a:srgbClr val="009900"/>
                </a:solidFill>
                <a:latin typeface="宋体" panose="02010600030101010101" pitchFamily="2" charset="-122"/>
                <a:cs typeface="宋体" panose="02010600030101010101" pitchFamily="2" charset="-122"/>
              </a:rPr>
              <a:t>1</a:t>
            </a:r>
            <a:r>
              <a:rPr sz="2000" spc="-5" dirty="0">
                <a:solidFill>
                  <a:srgbClr val="009900"/>
                </a:solidFill>
                <a:latin typeface="宋体" panose="02010600030101010101" pitchFamily="2" charset="-122"/>
                <a:cs typeface="宋体" panose="02010600030101010101" pitchFamily="2" charset="-122"/>
              </a:rPr>
              <a:t> </a:t>
            </a:r>
            <a:endParaRPr sz="2000" dirty="0">
              <a:latin typeface="宋体" panose="02010600030101010101" pitchFamily="2" charset="-122"/>
              <a:cs typeface="宋体" panose="02010600030101010101" pitchFamily="2" charset="-122"/>
            </a:endParaRPr>
          </a:p>
          <a:p>
            <a:pPr marL="86995">
              <a:lnSpc>
                <a:spcPct val="100000"/>
              </a:lnSpc>
              <a:spcBef>
                <a:spcPts val="1200"/>
              </a:spcBef>
            </a:pPr>
            <a:r>
              <a:rPr sz="2000" spc="-5" dirty="0">
                <a:latin typeface="宋体" panose="02010600030101010101" pitchFamily="2" charset="-122"/>
                <a:cs typeface="宋体" panose="02010600030101010101" pitchFamily="2" charset="-122"/>
              </a:rPr>
              <a:t>路径4：1-2-3-6-7-9-</a:t>
            </a:r>
            <a:r>
              <a:rPr sz="2000" spc="-10" dirty="0">
                <a:latin typeface="宋体" panose="02010600030101010101" pitchFamily="2" charset="-122"/>
                <a:cs typeface="宋体" panose="02010600030101010101" pitchFamily="2" charset="-122"/>
              </a:rPr>
              <a:t>1</a:t>
            </a:r>
            <a:r>
              <a:rPr sz="2000" spc="-5" dirty="0">
                <a:latin typeface="宋体" panose="02010600030101010101" pitchFamily="2" charset="-122"/>
                <a:cs typeface="宋体" panose="02010600030101010101" pitchFamily="2" charset="-122"/>
              </a:rPr>
              <a:t>0-</a:t>
            </a:r>
            <a:r>
              <a:rPr sz="2000" spc="-10" dirty="0">
                <a:latin typeface="宋体" panose="02010600030101010101" pitchFamily="2" charset="-122"/>
                <a:cs typeface="宋体" panose="02010600030101010101" pitchFamily="2" charset="-122"/>
              </a:rPr>
              <a:t>1</a:t>
            </a:r>
            <a:r>
              <a:rPr sz="2000" spc="-5" dirty="0">
                <a:latin typeface="宋体" panose="02010600030101010101" pitchFamily="2" charset="-122"/>
                <a:cs typeface="宋体" panose="02010600030101010101" pitchFamily="2" charset="-122"/>
              </a:rPr>
              <a:t>-1</a:t>
            </a:r>
            <a:r>
              <a:rPr sz="2000" spc="-10" dirty="0">
                <a:latin typeface="宋体" panose="02010600030101010101" pitchFamily="2" charset="-122"/>
                <a:cs typeface="宋体" panose="02010600030101010101" pitchFamily="2" charset="-122"/>
              </a:rPr>
              <a:t>1</a:t>
            </a:r>
            <a:r>
              <a:rPr sz="2000" spc="-5" dirty="0">
                <a:latin typeface="宋体" panose="02010600030101010101" pitchFamily="2" charset="-122"/>
                <a:cs typeface="宋体" panose="02010600030101010101" pitchFamily="2" charset="-122"/>
              </a:rPr>
              <a:t> </a:t>
            </a:r>
            <a:endParaRPr sz="2000" dirty="0">
              <a:latin typeface="宋体" panose="02010600030101010101" pitchFamily="2" charset="-122"/>
              <a:cs typeface="宋体" panose="02010600030101010101" pitchFamily="2" charset="-122"/>
            </a:endParaRPr>
          </a:p>
        </p:txBody>
      </p:sp>
      <p:grpSp>
        <p:nvGrpSpPr>
          <p:cNvPr id="21" name="Group 20"/>
          <p:cNvGrpSpPr/>
          <p:nvPr/>
        </p:nvGrpSpPr>
        <p:grpSpPr>
          <a:xfrm>
            <a:off x="2230373" y="2904190"/>
            <a:ext cx="3865627" cy="3289300"/>
            <a:chOff x="2576036" y="3315715"/>
            <a:chExt cx="3865627" cy="3289300"/>
          </a:xfrm>
        </p:grpSpPr>
        <p:sp>
          <p:nvSpPr>
            <p:cNvPr id="5" name="object 10"/>
            <p:cNvSpPr/>
            <p:nvPr/>
          </p:nvSpPr>
          <p:spPr>
            <a:xfrm>
              <a:off x="3103849" y="3316287"/>
              <a:ext cx="3248406" cy="3286125"/>
            </a:xfrm>
            <a:prstGeom prst="rect">
              <a:avLst/>
            </a:prstGeom>
            <a:blipFill>
              <a:blip r:embed="rId3" cstate="print"/>
              <a:stretch>
                <a:fillRect/>
              </a:stretch>
            </a:blipFill>
          </p:spPr>
          <p:txBody>
            <a:bodyPr wrap="square" lIns="0" tIns="0" rIns="0" bIns="0" rtlCol="0"/>
            <a:lstStyle/>
            <a:p>
              <a:endParaRPr/>
            </a:p>
          </p:txBody>
        </p:sp>
        <p:sp>
          <p:nvSpPr>
            <p:cNvPr id="6" name="object 11"/>
            <p:cNvSpPr txBox="1"/>
            <p:nvPr/>
          </p:nvSpPr>
          <p:spPr>
            <a:xfrm>
              <a:off x="4819491" y="3350767"/>
              <a:ext cx="154940" cy="259079"/>
            </a:xfrm>
            <a:prstGeom prst="rect">
              <a:avLst/>
            </a:prstGeom>
          </p:spPr>
          <p:txBody>
            <a:bodyPr vert="horz" wrap="square" lIns="0" tIns="0" rIns="0" bIns="0" rtlCol="0">
              <a:spAutoFit/>
            </a:bodyPr>
            <a:lstStyle/>
            <a:p>
              <a:pPr marL="12700">
                <a:lnSpc>
                  <a:spcPct val="100000"/>
                </a:lnSpc>
              </a:pPr>
              <a:r>
                <a:rPr sz="1600" dirty="0">
                  <a:latin typeface="Verdana" panose="020B0604030504040204"/>
                  <a:cs typeface="Verdana" panose="020B0604030504040204"/>
                </a:rPr>
                <a:t>1</a:t>
              </a:r>
              <a:endParaRPr sz="1600">
                <a:latin typeface="Verdana" panose="020B0604030504040204"/>
                <a:cs typeface="Verdana" panose="020B0604030504040204"/>
              </a:endParaRPr>
            </a:p>
          </p:txBody>
        </p:sp>
        <p:sp>
          <p:nvSpPr>
            <p:cNvPr id="7" name="object 12"/>
            <p:cNvSpPr txBox="1"/>
            <p:nvPr/>
          </p:nvSpPr>
          <p:spPr>
            <a:xfrm>
              <a:off x="3385408" y="4806188"/>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7 </a:t>
              </a:r>
              <a:endParaRPr sz="1600">
                <a:latin typeface="宋体" panose="02010600030101010101" pitchFamily="2" charset="-122"/>
                <a:cs typeface="宋体" panose="02010600030101010101" pitchFamily="2" charset="-122"/>
              </a:endParaRPr>
            </a:p>
          </p:txBody>
        </p:sp>
        <p:sp>
          <p:nvSpPr>
            <p:cNvPr id="8" name="object 13"/>
            <p:cNvSpPr txBox="1"/>
            <p:nvPr/>
          </p:nvSpPr>
          <p:spPr>
            <a:xfrm>
              <a:off x="3918808" y="4348988"/>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6 </a:t>
              </a:r>
              <a:endParaRPr sz="1600">
                <a:latin typeface="宋体" panose="02010600030101010101" pitchFamily="2" charset="-122"/>
                <a:cs typeface="宋体" panose="02010600030101010101" pitchFamily="2" charset="-122"/>
              </a:endParaRPr>
            </a:p>
          </p:txBody>
        </p:sp>
        <p:sp>
          <p:nvSpPr>
            <p:cNvPr id="9" name="object 14"/>
            <p:cNvSpPr txBox="1"/>
            <p:nvPr/>
          </p:nvSpPr>
          <p:spPr>
            <a:xfrm>
              <a:off x="4731100" y="3891788"/>
              <a:ext cx="4337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2,3 </a:t>
              </a:r>
              <a:endParaRPr sz="1600">
                <a:latin typeface="宋体" panose="02010600030101010101" pitchFamily="2" charset="-122"/>
                <a:cs typeface="宋体" panose="02010600030101010101" pitchFamily="2" charset="-122"/>
              </a:endParaRPr>
            </a:p>
          </p:txBody>
        </p:sp>
        <p:sp>
          <p:nvSpPr>
            <p:cNvPr id="10" name="object 15"/>
            <p:cNvSpPr txBox="1"/>
            <p:nvPr/>
          </p:nvSpPr>
          <p:spPr>
            <a:xfrm>
              <a:off x="4452208" y="4806188"/>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8 </a:t>
              </a:r>
              <a:endParaRPr sz="1600">
                <a:latin typeface="宋体" panose="02010600030101010101" pitchFamily="2" charset="-122"/>
                <a:cs typeface="宋体" panose="02010600030101010101" pitchFamily="2" charset="-122"/>
              </a:endParaRPr>
            </a:p>
          </p:txBody>
        </p:sp>
        <p:sp>
          <p:nvSpPr>
            <p:cNvPr id="11" name="object 16"/>
            <p:cNvSpPr txBox="1"/>
            <p:nvPr/>
          </p:nvSpPr>
          <p:spPr>
            <a:xfrm>
              <a:off x="3918808" y="5263641"/>
              <a:ext cx="22923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9 </a:t>
              </a:r>
              <a:endParaRPr sz="1600">
                <a:latin typeface="宋体" panose="02010600030101010101" pitchFamily="2" charset="-122"/>
                <a:cs typeface="宋体" panose="02010600030101010101" pitchFamily="2" charset="-122"/>
              </a:endParaRPr>
            </a:p>
          </p:txBody>
        </p:sp>
        <p:sp>
          <p:nvSpPr>
            <p:cNvPr id="12" name="object 17"/>
            <p:cNvSpPr txBox="1"/>
            <p:nvPr/>
          </p:nvSpPr>
          <p:spPr>
            <a:xfrm>
              <a:off x="4858353" y="5873241"/>
              <a:ext cx="3321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10 </a:t>
              </a:r>
              <a:endParaRPr sz="1600">
                <a:latin typeface="宋体" panose="02010600030101010101" pitchFamily="2" charset="-122"/>
                <a:cs typeface="宋体" panose="02010600030101010101" pitchFamily="2" charset="-122"/>
              </a:endParaRPr>
            </a:p>
          </p:txBody>
        </p:sp>
        <p:sp>
          <p:nvSpPr>
            <p:cNvPr id="13" name="object 18"/>
            <p:cNvSpPr txBox="1"/>
            <p:nvPr/>
          </p:nvSpPr>
          <p:spPr>
            <a:xfrm>
              <a:off x="4782153" y="6330441"/>
              <a:ext cx="3321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11 </a:t>
              </a:r>
              <a:endParaRPr sz="1600">
                <a:latin typeface="宋体" panose="02010600030101010101" pitchFamily="2" charset="-122"/>
                <a:cs typeface="宋体" panose="02010600030101010101" pitchFamily="2" charset="-122"/>
              </a:endParaRPr>
            </a:p>
          </p:txBody>
        </p:sp>
        <p:sp>
          <p:nvSpPr>
            <p:cNvPr id="14" name="object 19"/>
            <p:cNvSpPr txBox="1"/>
            <p:nvPr/>
          </p:nvSpPr>
          <p:spPr>
            <a:xfrm>
              <a:off x="5569554" y="4425188"/>
              <a:ext cx="433705" cy="245110"/>
            </a:xfrm>
            <a:prstGeom prst="rect">
              <a:avLst/>
            </a:prstGeom>
          </p:spPr>
          <p:txBody>
            <a:bodyPr vert="horz" wrap="square" lIns="0" tIns="0" rIns="0" bIns="0" rtlCol="0">
              <a:spAutoFit/>
            </a:bodyPr>
            <a:lstStyle/>
            <a:p>
              <a:pPr marL="12700">
                <a:lnSpc>
                  <a:spcPct val="100000"/>
                </a:lnSpc>
              </a:pPr>
              <a:r>
                <a:rPr sz="1600" dirty="0">
                  <a:latin typeface="宋体" panose="02010600030101010101" pitchFamily="2" charset="-122"/>
                  <a:cs typeface="宋体" panose="02010600030101010101" pitchFamily="2" charset="-122"/>
                </a:rPr>
                <a:t>4,5 </a:t>
              </a:r>
              <a:endParaRPr sz="1600">
                <a:latin typeface="宋体" panose="02010600030101010101" pitchFamily="2" charset="-122"/>
                <a:cs typeface="宋体" panose="02010600030101010101" pitchFamily="2" charset="-122"/>
              </a:endParaRPr>
            </a:p>
          </p:txBody>
        </p:sp>
        <p:sp>
          <p:nvSpPr>
            <p:cNvPr id="16" name="object 21"/>
            <p:cNvSpPr/>
            <p:nvPr/>
          </p:nvSpPr>
          <p:spPr>
            <a:xfrm>
              <a:off x="2576036" y="3315715"/>
              <a:ext cx="2231771" cy="3289300"/>
            </a:xfrm>
            <a:prstGeom prst="rect">
              <a:avLst/>
            </a:prstGeom>
            <a:blipFill>
              <a:blip r:embed="rId4" cstate="print"/>
              <a:stretch>
                <a:fillRect/>
              </a:stretch>
            </a:blipFill>
          </p:spPr>
          <p:txBody>
            <a:bodyPr wrap="square" lIns="0" tIns="0" rIns="0" bIns="0" rtlCol="0"/>
            <a:lstStyle/>
            <a:p>
              <a:endParaRPr/>
            </a:p>
          </p:txBody>
        </p:sp>
        <p:sp>
          <p:nvSpPr>
            <p:cNvPr id="17" name="object 22"/>
            <p:cNvSpPr/>
            <p:nvPr/>
          </p:nvSpPr>
          <p:spPr>
            <a:xfrm>
              <a:off x="4960208" y="3625850"/>
              <a:ext cx="76200" cy="228600"/>
            </a:xfrm>
            <a:custGeom>
              <a:avLst/>
              <a:gdLst/>
              <a:ahLst/>
              <a:cxnLst/>
              <a:rect l="l" t="t" r="r" b="b"/>
              <a:pathLst>
                <a:path w="76200" h="228600">
                  <a:moveTo>
                    <a:pt x="31750" y="152400"/>
                  </a:moveTo>
                  <a:lnTo>
                    <a:pt x="0" y="152400"/>
                  </a:lnTo>
                  <a:lnTo>
                    <a:pt x="38100" y="228600"/>
                  </a:lnTo>
                  <a:lnTo>
                    <a:pt x="69850" y="165100"/>
                  </a:lnTo>
                  <a:lnTo>
                    <a:pt x="31750" y="165100"/>
                  </a:lnTo>
                  <a:lnTo>
                    <a:pt x="31750" y="152400"/>
                  </a:lnTo>
                  <a:close/>
                </a:path>
                <a:path w="76200" h="228600">
                  <a:moveTo>
                    <a:pt x="44450" y="0"/>
                  </a:moveTo>
                  <a:lnTo>
                    <a:pt x="31750" y="0"/>
                  </a:lnTo>
                  <a:lnTo>
                    <a:pt x="31750" y="165100"/>
                  </a:lnTo>
                  <a:lnTo>
                    <a:pt x="44450" y="165100"/>
                  </a:lnTo>
                  <a:lnTo>
                    <a:pt x="44450" y="0"/>
                  </a:lnTo>
                  <a:close/>
                </a:path>
                <a:path w="76200" h="228600">
                  <a:moveTo>
                    <a:pt x="76200" y="152400"/>
                  </a:moveTo>
                  <a:lnTo>
                    <a:pt x="44450" y="152400"/>
                  </a:lnTo>
                  <a:lnTo>
                    <a:pt x="44450" y="165100"/>
                  </a:lnTo>
                  <a:lnTo>
                    <a:pt x="69850" y="165100"/>
                  </a:lnTo>
                  <a:lnTo>
                    <a:pt x="76200" y="152400"/>
                  </a:lnTo>
                  <a:close/>
                </a:path>
              </a:pathLst>
            </a:custGeom>
            <a:solidFill>
              <a:srgbClr val="0000FF"/>
            </a:solidFill>
          </p:spPr>
          <p:txBody>
            <a:bodyPr wrap="square" lIns="0" tIns="0" rIns="0" bIns="0" rtlCol="0"/>
            <a:lstStyle/>
            <a:p>
              <a:endParaRPr/>
            </a:p>
          </p:txBody>
        </p:sp>
        <p:sp>
          <p:nvSpPr>
            <p:cNvPr id="18" name="object 23"/>
            <p:cNvSpPr/>
            <p:nvPr/>
          </p:nvSpPr>
          <p:spPr>
            <a:xfrm>
              <a:off x="5150708" y="3394964"/>
              <a:ext cx="1290955" cy="2757170"/>
            </a:xfrm>
            <a:custGeom>
              <a:avLst/>
              <a:gdLst/>
              <a:ahLst/>
              <a:cxnLst/>
              <a:rect l="l" t="t" r="r" b="b"/>
              <a:pathLst>
                <a:path w="1290954" h="2757170">
                  <a:moveTo>
                    <a:pt x="75564" y="2738018"/>
                  </a:moveTo>
                  <a:lnTo>
                    <a:pt x="75564" y="2750718"/>
                  </a:lnTo>
                  <a:lnTo>
                    <a:pt x="80390" y="2750718"/>
                  </a:lnTo>
                  <a:lnTo>
                    <a:pt x="98551" y="2751289"/>
                  </a:lnTo>
                  <a:lnTo>
                    <a:pt x="186436" y="2755201"/>
                  </a:lnTo>
                  <a:lnTo>
                    <a:pt x="250951" y="2756814"/>
                  </a:lnTo>
                  <a:lnTo>
                    <a:pt x="295021" y="2756535"/>
                  </a:lnTo>
                  <a:lnTo>
                    <a:pt x="316738" y="2755861"/>
                  </a:lnTo>
                  <a:lnTo>
                    <a:pt x="338074" y="2754706"/>
                  </a:lnTo>
                  <a:lnTo>
                    <a:pt x="358648" y="2752966"/>
                  </a:lnTo>
                  <a:lnTo>
                    <a:pt x="431113" y="2744114"/>
                  </a:lnTo>
                  <a:lnTo>
                    <a:pt x="250825" y="2744114"/>
                  </a:lnTo>
                  <a:lnTo>
                    <a:pt x="207772" y="2743174"/>
                  </a:lnTo>
                  <a:lnTo>
                    <a:pt x="186944" y="2742501"/>
                  </a:lnTo>
                  <a:lnTo>
                    <a:pt x="99060" y="2738602"/>
                  </a:lnTo>
                  <a:lnTo>
                    <a:pt x="80772" y="2738031"/>
                  </a:lnTo>
                  <a:lnTo>
                    <a:pt x="75564" y="2738018"/>
                  </a:lnTo>
                  <a:close/>
                </a:path>
                <a:path w="1290954" h="2757170">
                  <a:moveTo>
                    <a:pt x="71791" y="28753"/>
                  </a:moveTo>
                  <a:lnTo>
                    <a:pt x="66406" y="40287"/>
                  </a:lnTo>
                  <a:lnTo>
                    <a:pt x="208025" y="107061"/>
                  </a:lnTo>
                  <a:lnTo>
                    <a:pt x="310514" y="157099"/>
                  </a:lnTo>
                  <a:lnTo>
                    <a:pt x="360679" y="182372"/>
                  </a:lnTo>
                  <a:lnTo>
                    <a:pt x="409828" y="207899"/>
                  </a:lnTo>
                  <a:lnTo>
                    <a:pt x="457708" y="233680"/>
                  </a:lnTo>
                  <a:lnTo>
                    <a:pt x="504444" y="259587"/>
                  </a:lnTo>
                  <a:lnTo>
                    <a:pt x="549783" y="285877"/>
                  </a:lnTo>
                  <a:lnTo>
                    <a:pt x="593598" y="312547"/>
                  </a:lnTo>
                  <a:lnTo>
                    <a:pt x="635762" y="339471"/>
                  </a:lnTo>
                  <a:lnTo>
                    <a:pt x="676148" y="366903"/>
                  </a:lnTo>
                  <a:lnTo>
                    <a:pt x="714501" y="394588"/>
                  </a:lnTo>
                  <a:lnTo>
                    <a:pt x="750824" y="422783"/>
                  </a:lnTo>
                  <a:lnTo>
                    <a:pt x="784987" y="451104"/>
                  </a:lnTo>
                  <a:lnTo>
                    <a:pt x="817245" y="479298"/>
                  </a:lnTo>
                  <a:lnTo>
                    <a:pt x="847725" y="507238"/>
                  </a:lnTo>
                  <a:lnTo>
                    <a:pt x="876300" y="535305"/>
                  </a:lnTo>
                  <a:lnTo>
                    <a:pt x="903477" y="563499"/>
                  </a:lnTo>
                  <a:lnTo>
                    <a:pt x="929004" y="591947"/>
                  </a:lnTo>
                  <a:lnTo>
                    <a:pt x="975995" y="650240"/>
                  </a:lnTo>
                  <a:lnTo>
                    <a:pt x="1018413" y="710946"/>
                  </a:lnTo>
                  <a:lnTo>
                    <a:pt x="1056894" y="775335"/>
                  </a:lnTo>
                  <a:lnTo>
                    <a:pt x="1075054" y="809244"/>
                  </a:lnTo>
                  <a:lnTo>
                    <a:pt x="1092580" y="844423"/>
                  </a:lnTo>
                  <a:lnTo>
                    <a:pt x="1109472" y="880872"/>
                  </a:lnTo>
                  <a:lnTo>
                    <a:pt x="1126109" y="918844"/>
                  </a:lnTo>
                  <a:lnTo>
                    <a:pt x="1142491" y="958723"/>
                  </a:lnTo>
                  <a:lnTo>
                    <a:pt x="1158239" y="1000633"/>
                  </a:lnTo>
                  <a:lnTo>
                    <a:pt x="1173734" y="1044448"/>
                  </a:lnTo>
                  <a:lnTo>
                    <a:pt x="1188339" y="1089660"/>
                  </a:lnTo>
                  <a:lnTo>
                    <a:pt x="1202309" y="1136269"/>
                  </a:lnTo>
                  <a:lnTo>
                    <a:pt x="1215516" y="1183894"/>
                  </a:lnTo>
                  <a:lnTo>
                    <a:pt x="1227836" y="1232281"/>
                  </a:lnTo>
                  <a:lnTo>
                    <a:pt x="1238885" y="1281303"/>
                  </a:lnTo>
                  <a:lnTo>
                    <a:pt x="1248917" y="1330579"/>
                  </a:lnTo>
                  <a:lnTo>
                    <a:pt x="1257553" y="1379982"/>
                  </a:lnTo>
                  <a:lnTo>
                    <a:pt x="1264792" y="1429131"/>
                  </a:lnTo>
                  <a:lnTo>
                    <a:pt x="1270635" y="1478026"/>
                  </a:lnTo>
                  <a:lnTo>
                    <a:pt x="1274826" y="1526159"/>
                  </a:lnTo>
                  <a:lnTo>
                    <a:pt x="1277239" y="1573276"/>
                  </a:lnTo>
                  <a:lnTo>
                    <a:pt x="1277747" y="1619377"/>
                  </a:lnTo>
                  <a:lnTo>
                    <a:pt x="1276477" y="1663954"/>
                  </a:lnTo>
                  <a:lnTo>
                    <a:pt x="1272921" y="1708023"/>
                  </a:lnTo>
                  <a:lnTo>
                    <a:pt x="1267333" y="1752727"/>
                  </a:lnTo>
                  <a:lnTo>
                    <a:pt x="1259586" y="1797685"/>
                  </a:lnTo>
                  <a:lnTo>
                    <a:pt x="1250188" y="1842643"/>
                  </a:lnTo>
                  <a:lnTo>
                    <a:pt x="1238885" y="1887727"/>
                  </a:lnTo>
                  <a:lnTo>
                    <a:pt x="1226185" y="1932432"/>
                  </a:lnTo>
                  <a:lnTo>
                    <a:pt x="1211961" y="1976755"/>
                  </a:lnTo>
                  <a:lnTo>
                    <a:pt x="1196594" y="2020316"/>
                  </a:lnTo>
                  <a:lnTo>
                    <a:pt x="1180338" y="2063369"/>
                  </a:lnTo>
                  <a:lnTo>
                    <a:pt x="1163065" y="2105279"/>
                  </a:lnTo>
                  <a:lnTo>
                    <a:pt x="1145159" y="2145919"/>
                  </a:lnTo>
                  <a:lnTo>
                    <a:pt x="1126744" y="2185289"/>
                  </a:lnTo>
                  <a:lnTo>
                    <a:pt x="1107948" y="2223198"/>
                  </a:lnTo>
                  <a:lnTo>
                    <a:pt x="1089025" y="2259368"/>
                  </a:lnTo>
                  <a:lnTo>
                    <a:pt x="1069975" y="2293505"/>
                  </a:lnTo>
                  <a:lnTo>
                    <a:pt x="1031494" y="2355837"/>
                  </a:lnTo>
                  <a:lnTo>
                    <a:pt x="989076" y="2411399"/>
                  </a:lnTo>
                  <a:lnTo>
                    <a:pt x="942594" y="2461247"/>
                  </a:lnTo>
                  <a:lnTo>
                    <a:pt x="893572" y="2505964"/>
                  </a:lnTo>
                  <a:lnTo>
                    <a:pt x="843279" y="2545981"/>
                  </a:lnTo>
                  <a:lnTo>
                    <a:pt x="792988" y="2581808"/>
                  </a:lnTo>
                  <a:lnTo>
                    <a:pt x="743965" y="2613774"/>
                  </a:lnTo>
                  <a:lnTo>
                    <a:pt x="675894" y="2655900"/>
                  </a:lnTo>
                  <a:lnTo>
                    <a:pt x="635000" y="2678544"/>
                  </a:lnTo>
                  <a:lnTo>
                    <a:pt x="596011" y="2695740"/>
                  </a:lnTo>
                  <a:lnTo>
                    <a:pt x="558546" y="2708313"/>
                  </a:lnTo>
                  <a:lnTo>
                    <a:pt x="504063" y="2721000"/>
                  </a:lnTo>
                  <a:lnTo>
                    <a:pt x="450088" y="2729039"/>
                  </a:lnTo>
                  <a:lnTo>
                    <a:pt x="376859" y="2738031"/>
                  </a:lnTo>
                  <a:lnTo>
                    <a:pt x="337058" y="2742044"/>
                  </a:lnTo>
                  <a:lnTo>
                    <a:pt x="294639" y="2743835"/>
                  </a:lnTo>
                  <a:lnTo>
                    <a:pt x="250825" y="2744114"/>
                  </a:lnTo>
                  <a:lnTo>
                    <a:pt x="431113" y="2744114"/>
                  </a:lnTo>
                  <a:lnTo>
                    <a:pt x="488314" y="2736545"/>
                  </a:lnTo>
                  <a:lnTo>
                    <a:pt x="543560" y="2725547"/>
                  </a:lnTo>
                  <a:lnTo>
                    <a:pt x="581405" y="2714447"/>
                  </a:lnTo>
                  <a:lnTo>
                    <a:pt x="620649" y="2699258"/>
                  </a:lnTo>
                  <a:lnTo>
                    <a:pt x="661415" y="2679001"/>
                  </a:lnTo>
                  <a:lnTo>
                    <a:pt x="727201" y="2639352"/>
                  </a:lnTo>
                  <a:lnTo>
                    <a:pt x="775208" y="2608795"/>
                  </a:lnTo>
                  <a:lnTo>
                    <a:pt x="825500" y="2574620"/>
                  </a:lnTo>
                  <a:lnTo>
                    <a:pt x="876680" y="2536393"/>
                  </a:lnTo>
                  <a:lnTo>
                    <a:pt x="927100" y="2493429"/>
                  </a:lnTo>
                  <a:lnTo>
                    <a:pt x="975740" y="2445423"/>
                  </a:lnTo>
                  <a:lnTo>
                    <a:pt x="1021207" y="2391765"/>
                  </a:lnTo>
                  <a:lnTo>
                    <a:pt x="1061974" y="2332113"/>
                  </a:lnTo>
                  <a:lnTo>
                    <a:pt x="1100201" y="2265260"/>
                  </a:lnTo>
                  <a:lnTo>
                    <a:pt x="1119377" y="2228850"/>
                  </a:lnTo>
                  <a:lnTo>
                    <a:pt x="1138301" y="2190750"/>
                  </a:lnTo>
                  <a:lnTo>
                    <a:pt x="1156842" y="2150999"/>
                  </a:lnTo>
                  <a:lnTo>
                    <a:pt x="1174877" y="2109978"/>
                  </a:lnTo>
                  <a:lnTo>
                    <a:pt x="1192149" y="2067814"/>
                  </a:lnTo>
                  <a:lnTo>
                    <a:pt x="1208659" y="2024634"/>
                  </a:lnTo>
                  <a:lnTo>
                    <a:pt x="1224152" y="1980564"/>
                  </a:lnTo>
                  <a:lnTo>
                    <a:pt x="1238377" y="1935861"/>
                  </a:lnTo>
                  <a:lnTo>
                    <a:pt x="1251203" y="1890776"/>
                  </a:lnTo>
                  <a:lnTo>
                    <a:pt x="1262507" y="1845310"/>
                  </a:lnTo>
                  <a:lnTo>
                    <a:pt x="1272159" y="1799844"/>
                  </a:lnTo>
                  <a:lnTo>
                    <a:pt x="1279905" y="1754251"/>
                  </a:lnTo>
                  <a:lnTo>
                    <a:pt x="1285621" y="1709166"/>
                  </a:lnTo>
                  <a:lnTo>
                    <a:pt x="1289177" y="1664335"/>
                  </a:lnTo>
                  <a:lnTo>
                    <a:pt x="1290447" y="1619250"/>
                  </a:lnTo>
                  <a:lnTo>
                    <a:pt x="1289939" y="1572641"/>
                  </a:lnTo>
                  <a:lnTo>
                    <a:pt x="1287399" y="1525016"/>
                  </a:lnTo>
                  <a:lnTo>
                    <a:pt x="1283208" y="1476502"/>
                  </a:lnTo>
                  <a:lnTo>
                    <a:pt x="1277365" y="1427226"/>
                  </a:lnTo>
                  <a:lnTo>
                    <a:pt x="1270000" y="1377823"/>
                  </a:lnTo>
                  <a:lnTo>
                    <a:pt x="1261364" y="1328039"/>
                  </a:lnTo>
                  <a:lnTo>
                    <a:pt x="1251330" y="1278509"/>
                  </a:lnTo>
                  <a:lnTo>
                    <a:pt x="1240154" y="1229233"/>
                  </a:lnTo>
                  <a:lnTo>
                    <a:pt x="1227836" y="1180465"/>
                  </a:lnTo>
                  <a:lnTo>
                    <a:pt x="1214501" y="1132586"/>
                  </a:lnTo>
                  <a:lnTo>
                    <a:pt x="1200530" y="1085723"/>
                  </a:lnTo>
                  <a:lnTo>
                    <a:pt x="1185672" y="1040257"/>
                  </a:lnTo>
                  <a:lnTo>
                    <a:pt x="1170177" y="996188"/>
                  </a:lnTo>
                  <a:lnTo>
                    <a:pt x="1154176" y="953897"/>
                  </a:lnTo>
                  <a:lnTo>
                    <a:pt x="1137792" y="913765"/>
                  </a:lnTo>
                  <a:lnTo>
                    <a:pt x="1121028" y="875411"/>
                  </a:lnTo>
                  <a:lnTo>
                    <a:pt x="1103884" y="838708"/>
                  </a:lnTo>
                  <a:lnTo>
                    <a:pt x="1086230" y="803275"/>
                  </a:lnTo>
                  <a:lnTo>
                    <a:pt x="1067942" y="769112"/>
                  </a:lnTo>
                  <a:lnTo>
                    <a:pt x="1048892" y="735965"/>
                  </a:lnTo>
                  <a:lnTo>
                    <a:pt x="1007999" y="672719"/>
                  </a:lnTo>
                  <a:lnTo>
                    <a:pt x="962913" y="612648"/>
                  </a:lnTo>
                  <a:lnTo>
                    <a:pt x="938402" y="583438"/>
                  </a:lnTo>
                  <a:lnTo>
                    <a:pt x="912622" y="554609"/>
                  </a:lnTo>
                  <a:lnTo>
                    <a:pt x="885189" y="526288"/>
                  </a:lnTo>
                  <a:lnTo>
                    <a:pt x="856361" y="497840"/>
                  </a:lnTo>
                  <a:lnTo>
                    <a:pt x="825626" y="469646"/>
                  </a:lnTo>
                  <a:lnTo>
                    <a:pt x="793114" y="441325"/>
                  </a:lnTo>
                  <a:lnTo>
                    <a:pt x="758571" y="412750"/>
                  </a:lnTo>
                  <a:lnTo>
                    <a:pt x="721867" y="384429"/>
                  </a:lnTo>
                  <a:lnTo>
                    <a:pt x="683260" y="356362"/>
                  </a:lnTo>
                  <a:lnTo>
                    <a:pt x="642620" y="328803"/>
                  </a:lnTo>
                  <a:lnTo>
                    <a:pt x="600201" y="301752"/>
                  </a:lnTo>
                  <a:lnTo>
                    <a:pt x="556260" y="274955"/>
                  </a:lnTo>
                  <a:lnTo>
                    <a:pt x="510666" y="248538"/>
                  </a:lnTo>
                  <a:lnTo>
                    <a:pt x="463676" y="222504"/>
                  </a:lnTo>
                  <a:lnTo>
                    <a:pt x="415671" y="196596"/>
                  </a:lnTo>
                  <a:lnTo>
                    <a:pt x="366395" y="171069"/>
                  </a:lnTo>
                  <a:lnTo>
                    <a:pt x="316229" y="145669"/>
                  </a:lnTo>
                  <a:lnTo>
                    <a:pt x="213487" y="95503"/>
                  </a:lnTo>
                  <a:lnTo>
                    <a:pt x="71791" y="28753"/>
                  </a:lnTo>
                  <a:close/>
                </a:path>
                <a:path w="1290954" h="2757170">
                  <a:moveTo>
                    <a:pt x="85216" y="0"/>
                  </a:moveTo>
                  <a:lnTo>
                    <a:pt x="0" y="2286"/>
                  </a:lnTo>
                  <a:lnTo>
                    <a:pt x="52959" y="69087"/>
                  </a:lnTo>
                  <a:lnTo>
                    <a:pt x="66406" y="40287"/>
                  </a:lnTo>
                  <a:lnTo>
                    <a:pt x="54863" y="34925"/>
                  </a:lnTo>
                  <a:lnTo>
                    <a:pt x="60198" y="23368"/>
                  </a:lnTo>
                  <a:lnTo>
                    <a:pt x="74306" y="23368"/>
                  </a:lnTo>
                  <a:lnTo>
                    <a:pt x="85216" y="0"/>
                  </a:lnTo>
                  <a:close/>
                </a:path>
                <a:path w="1290954" h="2757170">
                  <a:moveTo>
                    <a:pt x="60198" y="23368"/>
                  </a:moveTo>
                  <a:lnTo>
                    <a:pt x="54863" y="34925"/>
                  </a:lnTo>
                  <a:lnTo>
                    <a:pt x="66406" y="40287"/>
                  </a:lnTo>
                  <a:lnTo>
                    <a:pt x="71791" y="28753"/>
                  </a:lnTo>
                  <a:lnTo>
                    <a:pt x="60198" y="23368"/>
                  </a:lnTo>
                  <a:close/>
                </a:path>
                <a:path w="1290954" h="2757170">
                  <a:moveTo>
                    <a:pt x="74306" y="23368"/>
                  </a:moveTo>
                  <a:lnTo>
                    <a:pt x="60198" y="23368"/>
                  </a:lnTo>
                  <a:lnTo>
                    <a:pt x="71791" y="28753"/>
                  </a:lnTo>
                  <a:lnTo>
                    <a:pt x="74306" y="23368"/>
                  </a:lnTo>
                  <a:close/>
                </a:path>
              </a:pathLst>
            </a:custGeom>
            <a:solidFill>
              <a:srgbClr val="008000"/>
            </a:solidFill>
          </p:spPr>
          <p:txBody>
            <a:bodyPr wrap="square" lIns="0" tIns="0" rIns="0" bIns="0" rtlCol="0"/>
            <a:lstStyle/>
            <a:p>
              <a:endParaRPr/>
            </a:p>
          </p:txBody>
        </p:sp>
        <p:sp>
          <p:nvSpPr>
            <p:cNvPr id="19" name="object 24"/>
            <p:cNvSpPr/>
            <p:nvPr/>
          </p:nvSpPr>
          <p:spPr>
            <a:xfrm>
              <a:off x="5074508" y="3546347"/>
              <a:ext cx="1139825" cy="2365375"/>
            </a:xfrm>
            <a:custGeom>
              <a:avLst/>
              <a:gdLst/>
              <a:ahLst/>
              <a:cxnLst/>
              <a:rect l="l" t="t" r="r" b="b"/>
              <a:pathLst>
                <a:path w="1139825" h="2365375">
                  <a:moveTo>
                    <a:pt x="66675" y="2347366"/>
                  </a:moveTo>
                  <a:lnTo>
                    <a:pt x="66548" y="2360066"/>
                  </a:lnTo>
                  <a:lnTo>
                    <a:pt x="75691" y="2360167"/>
                  </a:lnTo>
                  <a:lnTo>
                    <a:pt x="183007" y="2364549"/>
                  </a:lnTo>
                  <a:lnTo>
                    <a:pt x="221487" y="2365209"/>
                  </a:lnTo>
                  <a:lnTo>
                    <a:pt x="260350" y="2365019"/>
                  </a:lnTo>
                  <a:lnTo>
                    <a:pt x="279653" y="2364447"/>
                  </a:lnTo>
                  <a:lnTo>
                    <a:pt x="298323" y="2363482"/>
                  </a:lnTo>
                  <a:lnTo>
                    <a:pt x="316611" y="2361933"/>
                  </a:lnTo>
                  <a:lnTo>
                    <a:pt x="333755" y="2360028"/>
                  </a:lnTo>
                  <a:lnTo>
                    <a:pt x="396334" y="2352509"/>
                  </a:lnTo>
                  <a:lnTo>
                    <a:pt x="221487" y="2352509"/>
                  </a:lnTo>
                  <a:lnTo>
                    <a:pt x="183261" y="2351849"/>
                  </a:lnTo>
                  <a:lnTo>
                    <a:pt x="76073" y="2347467"/>
                  </a:lnTo>
                  <a:lnTo>
                    <a:pt x="66675" y="2347366"/>
                  </a:lnTo>
                  <a:close/>
                </a:path>
                <a:path w="1139825" h="2365375">
                  <a:moveTo>
                    <a:pt x="72007" y="28971"/>
                  </a:moveTo>
                  <a:lnTo>
                    <a:pt x="66791" y="40524"/>
                  </a:lnTo>
                  <a:lnTo>
                    <a:pt x="90932" y="51435"/>
                  </a:lnTo>
                  <a:lnTo>
                    <a:pt x="228853" y="115315"/>
                  </a:lnTo>
                  <a:lnTo>
                    <a:pt x="273812" y="136906"/>
                  </a:lnTo>
                  <a:lnTo>
                    <a:pt x="318008" y="158622"/>
                  </a:lnTo>
                  <a:lnTo>
                    <a:pt x="361314" y="180339"/>
                  </a:lnTo>
                  <a:lnTo>
                    <a:pt x="403605" y="202437"/>
                  </a:lnTo>
                  <a:lnTo>
                    <a:pt x="444880" y="224789"/>
                  </a:lnTo>
                  <a:lnTo>
                    <a:pt x="484886" y="247269"/>
                  </a:lnTo>
                  <a:lnTo>
                    <a:pt x="523494" y="270128"/>
                  </a:lnTo>
                  <a:lnTo>
                    <a:pt x="560577" y="293115"/>
                  </a:lnTo>
                  <a:lnTo>
                    <a:pt x="596138" y="316610"/>
                  </a:lnTo>
                  <a:lnTo>
                    <a:pt x="630047" y="340359"/>
                  </a:lnTo>
                  <a:lnTo>
                    <a:pt x="662051" y="364489"/>
                  </a:lnTo>
                  <a:lnTo>
                    <a:pt x="692150" y="388746"/>
                  </a:lnTo>
                  <a:lnTo>
                    <a:pt x="747522" y="436879"/>
                  </a:lnTo>
                  <a:lnTo>
                    <a:pt x="796671" y="485139"/>
                  </a:lnTo>
                  <a:lnTo>
                    <a:pt x="840486" y="534162"/>
                  </a:lnTo>
                  <a:lnTo>
                    <a:pt x="879728" y="584962"/>
                  </a:lnTo>
                  <a:lnTo>
                    <a:pt x="915288" y="638556"/>
                  </a:lnTo>
                  <a:lnTo>
                    <a:pt x="947927" y="695451"/>
                  </a:lnTo>
                  <a:lnTo>
                    <a:pt x="978280" y="756793"/>
                  </a:lnTo>
                  <a:lnTo>
                    <a:pt x="1007363" y="823468"/>
                  </a:lnTo>
                  <a:lnTo>
                    <a:pt x="1021334" y="859408"/>
                  </a:lnTo>
                  <a:lnTo>
                    <a:pt x="1034923" y="897001"/>
                  </a:lnTo>
                  <a:lnTo>
                    <a:pt x="1047876" y="935608"/>
                  </a:lnTo>
                  <a:lnTo>
                    <a:pt x="1060196" y="975613"/>
                  </a:lnTo>
                  <a:lnTo>
                    <a:pt x="1071879" y="1016381"/>
                  </a:lnTo>
                  <a:lnTo>
                    <a:pt x="1082675" y="1057783"/>
                  </a:lnTo>
                  <a:lnTo>
                    <a:pt x="1092453" y="1099820"/>
                  </a:lnTo>
                  <a:lnTo>
                    <a:pt x="1101216" y="1142110"/>
                  </a:lnTo>
                  <a:lnTo>
                    <a:pt x="1108964" y="1184275"/>
                  </a:lnTo>
                  <a:lnTo>
                    <a:pt x="1115314" y="1226565"/>
                  </a:lnTo>
                  <a:lnTo>
                    <a:pt x="1120394" y="1268221"/>
                  </a:lnTo>
                  <a:lnTo>
                    <a:pt x="1124077" y="1309496"/>
                  </a:lnTo>
                  <a:lnTo>
                    <a:pt x="1126236" y="1349883"/>
                  </a:lnTo>
                  <a:lnTo>
                    <a:pt x="1126744" y="1389379"/>
                  </a:lnTo>
                  <a:lnTo>
                    <a:pt x="1125601" y="1427607"/>
                  </a:lnTo>
                  <a:lnTo>
                    <a:pt x="1117600" y="1503552"/>
                  </a:lnTo>
                  <a:lnTo>
                    <a:pt x="1110741" y="1541907"/>
                  </a:lnTo>
                  <a:lnTo>
                    <a:pt x="1102360" y="1580514"/>
                  </a:lnTo>
                  <a:lnTo>
                    <a:pt x="1092453" y="1619122"/>
                  </a:lnTo>
                  <a:lnTo>
                    <a:pt x="1081151" y="1657350"/>
                  </a:lnTo>
                  <a:lnTo>
                    <a:pt x="1068704" y="1695323"/>
                  </a:lnTo>
                  <a:lnTo>
                    <a:pt x="1055242" y="1732661"/>
                  </a:lnTo>
                  <a:lnTo>
                    <a:pt x="1040764" y="1769490"/>
                  </a:lnTo>
                  <a:lnTo>
                    <a:pt x="1025651" y="1805432"/>
                  </a:lnTo>
                  <a:lnTo>
                    <a:pt x="1009903" y="1840229"/>
                  </a:lnTo>
                  <a:lnTo>
                    <a:pt x="977011" y="1906524"/>
                  </a:lnTo>
                  <a:lnTo>
                    <a:pt x="943483" y="1966849"/>
                  </a:lnTo>
                  <a:lnTo>
                    <a:pt x="909701" y="2020062"/>
                  </a:lnTo>
                  <a:lnTo>
                    <a:pt x="872236" y="2067636"/>
                  </a:lnTo>
                  <a:lnTo>
                    <a:pt x="831214" y="2110346"/>
                  </a:lnTo>
                  <a:lnTo>
                    <a:pt x="788035" y="2148573"/>
                  </a:lnTo>
                  <a:lnTo>
                    <a:pt x="743712" y="2182901"/>
                  </a:lnTo>
                  <a:lnTo>
                    <a:pt x="699262" y="2213483"/>
                  </a:lnTo>
                  <a:lnTo>
                    <a:pt x="656082" y="2240991"/>
                  </a:lnTo>
                  <a:lnTo>
                    <a:pt x="596011" y="2277021"/>
                  </a:lnTo>
                  <a:lnTo>
                    <a:pt x="559942" y="2296439"/>
                  </a:lnTo>
                  <a:lnTo>
                    <a:pt x="509015" y="2316861"/>
                  </a:lnTo>
                  <a:lnTo>
                    <a:pt x="460628" y="2329713"/>
                  </a:lnTo>
                  <a:lnTo>
                    <a:pt x="397255" y="2339619"/>
                  </a:lnTo>
                  <a:lnTo>
                    <a:pt x="332232" y="2347417"/>
                  </a:lnTo>
                  <a:lnTo>
                    <a:pt x="278891" y="2351760"/>
                  </a:lnTo>
                  <a:lnTo>
                    <a:pt x="221487" y="2352509"/>
                  </a:lnTo>
                  <a:lnTo>
                    <a:pt x="396334" y="2352509"/>
                  </a:lnTo>
                  <a:lnTo>
                    <a:pt x="463296" y="2342108"/>
                  </a:lnTo>
                  <a:lnTo>
                    <a:pt x="513207" y="2328862"/>
                  </a:lnTo>
                  <a:lnTo>
                    <a:pt x="565658" y="2307755"/>
                  </a:lnTo>
                  <a:lnTo>
                    <a:pt x="602614" y="2287930"/>
                  </a:lnTo>
                  <a:lnTo>
                    <a:pt x="641985" y="2264473"/>
                  </a:lnTo>
                  <a:lnTo>
                    <a:pt x="684402" y="2238273"/>
                  </a:lnTo>
                  <a:lnTo>
                    <a:pt x="728852" y="2208987"/>
                  </a:lnTo>
                  <a:lnTo>
                    <a:pt x="773811" y="2176183"/>
                  </a:lnTo>
                  <a:lnTo>
                    <a:pt x="818514" y="2139315"/>
                  </a:lnTo>
                  <a:lnTo>
                    <a:pt x="861440" y="2098078"/>
                  </a:lnTo>
                  <a:lnTo>
                    <a:pt x="901573" y="2052065"/>
                  </a:lnTo>
                  <a:lnTo>
                    <a:pt x="937640" y="2000885"/>
                  </a:lnTo>
                  <a:lnTo>
                    <a:pt x="971423" y="1943480"/>
                  </a:lnTo>
                  <a:lnTo>
                    <a:pt x="1004951" y="1879600"/>
                  </a:lnTo>
                  <a:lnTo>
                    <a:pt x="1037336" y="1810258"/>
                  </a:lnTo>
                  <a:lnTo>
                    <a:pt x="1052576" y="1774189"/>
                  </a:lnTo>
                  <a:lnTo>
                    <a:pt x="1067180" y="1737105"/>
                  </a:lnTo>
                  <a:lnTo>
                    <a:pt x="1080897" y="1699260"/>
                  </a:lnTo>
                  <a:lnTo>
                    <a:pt x="1093342" y="1660906"/>
                  </a:lnTo>
                  <a:lnTo>
                    <a:pt x="1104773" y="1622297"/>
                  </a:lnTo>
                  <a:lnTo>
                    <a:pt x="1114678" y="1583308"/>
                  </a:lnTo>
                  <a:lnTo>
                    <a:pt x="1123188" y="1544193"/>
                  </a:lnTo>
                  <a:lnTo>
                    <a:pt x="1130173" y="1505203"/>
                  </a:lnTo>
                  <a:lnTo>
                    <a:pt x="1135126" y="1466469"/>
                  </a:lnTo>
                  <a:lnTo>
                    <a:pt x="1138301" y="1427988"/>
                  </a:lnTo>
                  <a:lnTo>
                    <a:pt x="1139444" y="1389252"/>
                  </a:lnTo>
                  <a:lnTo>
                    <a:pt x="1138936" y="1349247"/>
                  </a:lnTo>
                  <a:lnTo>
                    <a:pt x="1136777" y="1308353"/>
                  </a:lnTo>
                  <a:lnTo>
                    <a:pt x="1132966" y="1266697"/>
                  </a:lnTo>
                  <a:lnTo>
                    <a:pt x="1127887" y="1224660"/>
                  </a:lnTo>
                  <a:lnTo>
                    <a:pt x="1121410" y="1182115"/>
                  </a:lnTo>
                  <a:lnTo>
                    <a:pt x="1113663" y="1139570"/>
                  </a:lnTo>
                  <a:lnTo>
                    <a:pt x="1104773" y="1097026"/>
                  </a:lnTo>
                  <a:lnTo>
                    <a:pt x="1094994" y="1054608"/>
                  </a:lnTo>
                  <a:lnTo>
                    <a:pt x="1084072" y="1012825"/>
                  </a:lnTo>
                  <a:lnTo>
                    <a:pt x="1072388" y="971803"/>
                  </a:lnTo>
                  <a:lnTo>
                    <a:pt x="1059941" y="931671"/>
                  </a:lnTo>
                  <a:lnTo>
                    <a:pt x="1046861" y="892556"/>
                  </a:lnTo>
                  <a:lnTo>
                    <a:pt x="1033145" y="854837"/>
                  </a:lnTo>
                  <a:lnTo>
                    <a:pt x="1019048" y="818641"/>
                  </a:lnTo>
                  <a:lnTo>
                    <a:pt x="989711" y="751332"/>
                  </a:lnTo>
                  <a:lnTo>
                    <a:pt x="958976" y="689356"/>
                  </a:lnTo>
                  <a:lnTo>
                    <a:pt x="926084" y="631697"/>
                  </a:lnTo>
                  <a:lnTo>
                    <a:pt x="890015" y="577469"/>
                  </a:lnTo>
                  <a:lnTo>
                    <a:pt x="850011" y="525779"/>
                  </a:lnTo>
                  <a:lnTo>
                    <a:pt x="805688" y="476122"/>
                  </a:lnTo>
                  <a:lnTo>
                    <a:pt x="755903" y="427354"/>
                  </a:lnTo>
                  <a:lnTo>
                    <a:pt x="700151" y="378968"/>
                  </a:lnTo>
                  <a:lnTo>
                    <a:pt x="669671" y="354456"/>
                  </a:lnTo>
                  <a:lnTo>
                    <a:pt x="637413" y="329945"/>
                  </a:lnTo>
                  <a:lnTo>
                    <a:pt x="603250" y="305943"/>
                  </a:lnTo>
                  <a:lnTo>
                    <a:pt x="567309" y="282320"/>
                  </a:lnTo>
                  <a:lnTo>
                    <a:pt x="529971" y="259079"/>
                  </a:lnTo>
                  <a:lnTo>
                    <a:pt x="491109" y="236219"/>
                  </a:lnTo>
                  <a:lnTo>
                    <a:pt x="450850" y="213613"/>
                  </a:lnTo>
                  <a:lnTo>
                    <a:pt x="409448" y="191134"/>
                  </a:lnTo>
                  <a:lnTo>
                    <a:pt x="367029" y="169037"/>
                  </a:lnTo>
                  <a:lnTo>
                    <a:pt x="323596" y="147193"/>
                  </a:lnTo>
                  <a:lnTo>
                    <a:pt x="234314" y="103885"/>
                  </a:lnTo>
                  <a:lnTo>
                    <a:pt x="188722" y="82422"/>
                  </a:lnTo>
                  <a:lnTo>
                    <a:pt x="72007" y="28971"/>
                  </a:lnTo>
                  <a:close/>
                </a:path>
                <a:path w="1139825" h="2365375">
                  <a:moveTo>
                    <a:pt x="85089" y="0"/>
                  </a:moveTo>
                  <a:lnTo>
                    <a:pt x="0" y="3301"/>
                  </a:lnTo>
                  <a:lnTo>
                    <a:pt x="53721" y="69468"/>
                  </a:lnTo>
                  <a:lnTo>
                    <a:pt x="66791" y="40524"/>
                  </a:lnTo>
                  <a:lnTo>
                    <a:pt x="55245" y="35305"/>
                  </a:lnTo>
                  <a:lnTo>
                    <a:pt x="60451" y="23749"/>
                  </a:lnTo>
                  <a:lnTo>
                    <a:pt x="74366" y="23749"/>
                  </a:lnTo>
                  <a:lnTo>
                    <a:pt x="85089" y="0"/>
                  </a:lnTo>
                  <a:close/>
                </a:path>
                <a:path w="1139825" h="2365375">
                  <a:moveTo>
                    <a:pt x="60451" y="23749"/>
                  </a:moveTo>
                  <a:lnTo>
                    <a:pt x="55245" y="35305"/>
                  </a:lnTo>
                  <a:lnTo>
                    <a:pt x="66791" y="40524"/>
                  </a:lnTo>
                  <a:lnTo>
                    <a:pt x="72007" y="28971"/>
                  </a:lnTo>
                  <a:lnTo>
                    <a:pt x="60451" y="23749"/>
                  </a:lnTo>
                  <a:close/>
                </a:path>
                <a:path w="1139825" h="2365375">
                  <a:moveTo>
                    <a:pt x="74366" y="23749"/>
                  </a:moveTo>
                  <a:lnTo>
                    <a:pt x="60451" y="23749"/>
                  </a:lnTo>
                  <a:lnTo>
                    <a:pt x="72007" y="28971"/>
                  </a:lnTo>
                  <a:lnTo>
                    <a:pt x="74366" y="23749"/>
                  </a:lnTo>
                  <a:close/>
                </a:path>
              </a:pathLst>
            </a:custGeom>
            <a:solidFill>
              <a:srgbClr val="000000"/>
            </a:solidFill>
          </p:spPr>
          <p:txBody>
            <a:bodyPr wrap="square" lIns="0" tIns="0" rIns="0" bIns="0" rtlCol="0"/>
            <a:lstStyle/>
            <a:p>
              <a:endParaRPr/>
            </a:p>
          </p:txBody>
        </p:sp>
      </p:grpSp>
      <p:sp>
        <p:nvSpPr>
          <p:cNvPr id="20" name="object 25"/>
          <p:cNvSpPr txBox="1"/>
          <p:nvPr/>
        </p:nvSpPr>
        <p:spPr>
          <a:xfrm>
            <a:off x="6674708" y="4809191"/>
            <a:ext cx="3276600" cy="1196975"/>
          </a:xfrm>
          <a:prstGeom prst="rect">
            <a:avLst/>
          </a:prstGeom>
          <a:ln w="9525">
            <a:solidFill>
              <a:srgbClr val="000000"/>
            </a:solidFill>
          </a:ln>
        </p:spPr>
        <p:txBody>
          <a:bodyPr vert="horz" wrap="square" lIns="0" tIns="56515" rIns="0" bIns="0" rtlCol="0">
            <a:spAutoFit/>
          </a:bodyPr>
          <a:lstStyle/>
          <a:p>
            <a:pPr marL="86995" marR="123825" algn="just">
              <a:lnSpc>
                <a:spcPct val="99000"/>
              </a:lnSpc>
              <a:spcBef>
                <a:spcPts val="445"/>
              </a:spcBef>
            </a:pPr>
            <a:r>
              <a:rPr sz="2400" spc="-5" dirty="0">
                <a:latin typeface="宋体" panose="02010600030101010101" pitchFamily="2" charset="-122"/>
                <a:cs typeface="宋体" panose="02010600030101010101" pitchFamily="2" charset="-122"/>
              </a:rPr>
              <a:t>对以上路径的遍历，就 </a:t>
            </a:r>
            <a:r>
              <a:rPr sz="2400" dirty="0">
                <a:latin typeface="宋体" panose="02010600030101010101" pitchFamily="2" charset="-122"/>
                <a:cs typeface="宋体" panose="02010600030101010101" pitchFamily="2" charset="-122"/>
              </a:rPr>
              <a:t>是至少一次地执行了程 序中的所有语句。</a:t>
            </a:r>
          </a:p>
        </p:txBody>
      </p:sp>
      <p:sp>
        <p:nvSpPr>
          <p:cNvPr id="22" name="TextBox 21"/>
          <p:cNvSpPr txBox="1"/>
          <p:nvPr/>
        </p:nvSpPr>
        <p:spPr>
          <a:xfrm>
            <a:off x="5440743" y="5990832"/>
            <a:ext cx="6596678" cy="400110"/>
          </a:xfrm>
          <a:prstGeom prst="rect">
            <a:avLst/>
          </a:prstGeom>
          <a:noFill/>
        </p:spPr>
        <p:txBody>
          <a:bodyPr wrap="none" rtlCol="0">
            <a:spAutoFit/>
          </a:bodyPr>
          <a:lstStyle/>
          <a:p>
            <a:r>
              <a:rPr lang="en-US" sz="2000" dirty="0">
                <a:solidFill>
                  <a:srgbClr val="FF0000"/>
                </a:solidFill>
                <a:latin typeface="仿宋" panose="02010609060101010101" pitchFamily="49" charset="-122"/>
                <a:ea typeface="仿宋" panose="02010609060101010101" pitchFamily="49" charset="-122"/>
              </a:rPr>
              <a:t>1-2-3-4-5-10-1-2-3-6-8-9-10-1-11</a:t>
            </a:r>
            <a:r>
              <a:rPr lang="zh-CN" altLang="en-US" sz="2000" dirty="0">
                <a:solidFill>
                  <a:srgbClr val="FF0000"/>
                </a:solidFill>
                <a:latin typeface="仿宋" panose="02010609060101010101" pitchFamily="49" charset="-122"/>
                <a:ea typeface="仿宋" panose="02010609060101010101" pitchFamily="49" charset="-122"/>
              </a:rPr>
              <a:t>是一条独立路径吗？</a:t>
            </a:r>
            <a:endParaRPr lang="en-US" sz="20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a:t>
            </a:r>
            <a:r>
              <a:rPr lang="en-US" altLang="zh-CN" spc="-5" dirty="0"/>
              <a:t>4</a:t>
            </a:r>
            <a:r>
              <a:rPr lang="zh-CN" altLang="en-US" spc="-5" dirty="0"/>
              <a:t>）设计测试用例</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根据路径设计合适的测试用例</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41</a:t>
            </a:fld>
            <a:endParaRPr lang="zh-CN" altLang="en-US"/>
          </a:p>
        </p:txBody>
      </p:sp>
      <p:graphicFrame>
        <p:nvGraphicFramePr>
          <p:cNvPr id="23" name="object 9"/>
          <p:cNvGraphicFramePr>
            <a:graphicFrameLocks noGrp="1"/>
          </p:cNvGraphicFramePr>
          <p:nvPr/>
        </p:nvGraphicFramePr>
        <p:xfrm>
          <a:off x="1439813" y="3169269"/>
          <a:ext cx="4624860" cy="2431565"/>
        </p:xfrm>
        <a:graphic>
          <a:graphicData uri="http://schemas.openxmlformats.org/drawingml/2006/table">
            <a:tbl>
              <a:tblPr firstRow="1" bandRow="1">
                <a:tableStyleId>{2D5ABB26-0587-4C30-8999-92F81FD0307C}</a:tableStyleId>
              </a:tblPr>
              <a:tblGrid>
                <a:gridCol w="2312430">
                  <a:extLst>
                    <a:ext uri="{9D8B030D-6E8A-4147-A177-3AD203B41FA5}">
                      <a16:colId xmlns:a16="http://schemas.microsoft.com/office/drawing/2014/main" val="20000"/>
                    </a:ext>
                  </a:extLst>
                </a:gridCol>
                <a:gridCol w="2312430">
                  <a:extLst>
                    <a:ext uri="{9D8B030D-6E8A-4147-A177-3AD203B41FA5}">
                      <a16:colId xmlns:a16="http://schemas.microsoft.com/office/drawing/2014/main" val="20001"/>
                    </a:ext>
                  </a:extLst>
                </a:gridCol>
              </a:tblGrid>
              <a:tr h="486313">
                <a:tc>
                  <a:txBody>
                    <a:bodyPr/>
                    <a:lstStyle/>
                    <a:p>
                      <a:pPr marL="85090">
                        <a:lnSpc>
                          <a:spcPct val="100000"/>
                        </a:lnSpc>
                        <a:spcBef>
                          <a:spcPts val="225"/>
                        </a:spcBef>
                      </a:pPr>
                      <a:r>
                        <a:rPr sz="2400" dirty="0">
                          <a:latin typeface="仿宋" panose="02010609060101010101" pitchFamily="49" charset="-122"/>
                          <a:ea typeface="仿宋" panose="02010609060101010101" pitchFamily="49" charset="-122"/>
                          <a:cs typeface="宋体" panose="02010600030101010101" pitchFamily="2" charset="-122"/>
                        </a:rPr>
                        <a:t>通过路径</a:t>
                      </a:r>
                    </a:p>
                  </a:txBody>
                  <a:tcPr marL="0" marR="0" marT="28575" marB="0">
                    <a:lnL w="12700">
                      <a:solidFill>
                        <a:srgbClr val="000000"/>
                      </a:solidFill>
                      <a:prstDash val="solid"/>
                    </a:lnL>
                    <a:lnR w="12700" cap="flat" cmpd="sng" algn="ctr">
                      <a:solidFill>
                        <a:srgbClr val="000000"/>
                      </a:solidFill>
                      <a:prstDash val="solid"/>
                      <a:round/>
                      <a:headEnd type="none" w="med" len="med"/>
                      <a:tailEnd type="none" w="med" len="med"/>
                    </a:lnR>
                    <a:lnT w="28575">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6835">
                        <a:lnSpc>
                          <a:spcPct val="100000"/>
                        </a:lnSpc>
                        <a:spcBef>
                          <a:spcPts val="225"/>
                        </a:spcBef>
                      </a:pPr>
                      <a:r>
                        <a:rPr sz="2400" dirty="0">
                          <a:latin typeface="仿宋" panose="02010609060101010101" pitchFamily="49" charset="-122"/>
                          <a:ea typeface="仿宋" panose="02010609060101010101" pitchFamily="49" charset="-122"/>
                          <a:cs typeface="宋体" panose="02010600030101010101" pitchFamily="2" charset="-122"/>
                        </a:rPr>
                        <a:t>测试用例</a:t>
                      </a:r>
                    </a:p>
                  </a:txBody>
                  <a:tcPr marL="0" marR="0" marT="28575" marB="0">
                    <a:lnL w="12700">
                      <a:solidFill>
                        <a:srgbClr val="000000"/>
                      </a:solidFill>
                      <a:prstDash val="solid"/>
                    </a:lnL>
                    <a:lnR w="28575">
                      <a:solidFill>
                        <a:srgbClr val="000000"/>
                      </a:solidFill>
                      <a:prstDash val="solid"/>
                    </a:lnR>
                    <a:lnT w="28575">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6313">
                <a:tc>
                  <a:txBody>
                    <a:bodyPr/>
                    <a:lstStyle/>
                    <a:p>
                      <a:pPr marL="85090">
                        <a:lnSpc>
                          <a:spcPct val="100000"/>
                        </a:lnSpc>
                        <a:spcBef>
                          <a:spcPts val="270"/>
                        </a:spcBef>
                      </a:pPr>
                      <a:r>
                        <a:rPr sz="2400" spc="-5" dirty="0">
                          <a:latin typeface="仿宋" panose="02010609060101010101" pitchFamily="49" charset="-122"/>
                          <a:ea typeface="仿宋" panose="02010609060101010101" pitchFamily="49" charset="-122"/>
                          <a:cs typeface="Arial" panose="020B0604020202020204"/>
                        </a:rPr>
                        <a:t>ace</a:t>
                      </a:r>
                      <a:endParaRPr sz="2400" dirty="0">
                        <a:latin typeface="仿宋" panose="02010609060101010101" pitchFamily="49" charset="-122"/>
                        <a:ea typeface="仿宋" panose="02010609060101010101" pitchFamily="49" charset="-122"/>
                        <a:cs typeface="Arial" panose="020B0604020202020204"/>
                      </a:endParaRPr>
                    </a:p>
                  </a:txBody>
                  <a:tcPr marL="0" marR="0" marT="3429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lnSpc>
                          <a:spcPct val="100000"/>
                        </a:lnSpc>
                        <a:spcBef>
                          <a:spcPts val="290"/>
                        </a:spcBef>
                      </a:pPr>
                      <a:r>
                        <a:rPr sz="2400" dirty="0">
                          <a:latin typeface="仿宋" panose="02010609060101010101" pitchFamily="49" charset="-122"/>
                          <a:ea typeface="仿宋" panose="02010609060101010101" pitchFamily="49" charset="-122"/>
                          <a:cs typeface="Arial" panose="020B0604020202020204"/>
                        </a:rPr>
                        <a:t>A=2</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B=0</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X=3</a:t>
                      </a:r>
                    </a:p>
                  </a:txBody>
                  <a:tcPr marL="0" marR="0" marT="36830" marB="0">
                    <a:lnL w="12700">
                      <a:solidFill>
                        <a:srgbClr val="000000"/>
                      </a:solidFill>
                      <a:prstDash val="solid"/>
                    </a:lnL>
                    <a:lnR w="28575">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6313">
                <a:tc>
                  <a:txBody>
                    <a:bodyPr/>
                    <a:lstStyle/>
                    <a:p>
                      <a:pPr marL="85090">
                        <a:lnSpc>
                          <a:spcPct val="100000"/>
                        </a:lnSpc>
                        <a:spcBef>
                          <a:spcPts val="270"/>
                        </a:spcBef>
                      </a:pPr>
                      <a:r>
                        <a:rPr sz="2400" spc="-5" dirty="0">
                          <a:latin typeface="仿宋" panose="02010609060101010101" pitchFamily="49" charset="-122"/>
                          <a:ea typeface="仿宋" panose="02010609060101010101" pitchFamily="49" charset="-122"/>
                          <a:cs typeface="Arial" panose="020B0604020202020204"/>
                        </a:rPr>
                        <a:t>abd</a:t>
                      </a:r>
                      <a:endParaRPr sz="2400" dirty="0">
                        <a:latin typeface="仿宋" panose="02010609060101010101" pitchFamily="49" charset="-122"/>
                        <a:ea typeface="仿宋" panose="02010609060101010101" pitchFamily="49" charset="-122"/>
                        <a:cs typeface="Arial" panose="020B0604020202020204"/>
                      </a:endParaRPr>
                    </a:p>
                  </a:txBody>
                  <a:tcPr marL="0" marR="0" marT="3429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lnSpc>
                          <a:spcPct val="100000"/>
                        </a:lnSpc>
                        <a:spcBef>
                          <a:spcPts val="290"/>
                        </a:spcBef>
                      </a:pPr>
                      <a:r>
                        <a:rPr sz="2400" dirty="0">
                          <a:latin typeface="仿宋" panose="02010609060101010101" pitchFamily="49" charset="-122"/>
                          <a:ea typeface="仿宋" panose="02010609060101010101" pitchFamily="49" charset="-122"/>
                          <a:cs typeface="Arial" panose="020B0604020202020204"/>
                        </a:rPr>
                        <a:t>A=1</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B=0</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X=1</a:t>
                      </a:r>
                      <a:endParaRPr sz="2400">
                        <a:latin typeface="仿宋" panose="02010609060101010101" pitchFamily="49" charset="-122"/>
                        <a:ea typeface="仿宋" panose="02010609060101010101" pitchFamily="49" charset="-122"/>
                        <a:cs typeface="Arial" panose="020B0604020202020204"/>
                      </a:endParaRPr>
                    </a:p>
                  </a:txBody>
                  <a:tcPr marL="0" marR="0" marT="36830" marB="0">
                    <a:lnL w="12700">
                      <a:solidFill>
                        <a:srgbClr val="000000"/>
                      </a:solidFill>
                      <a:prstDash val="solid"/>
                    </a:lnL>
                    <a:lnR w="28575">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6313">
                <a:tc>
                  <a:txBody>
                    <a:bodyPr/>
                    <a:lstStyle/>
                    <a:p>
                      <a:pPr marL="85090">
                        <a:lnSpc>
                          <a:spcPct val="100000"/>
                        </a:lnSpc>
                        <a:spcBef>
                          <a:spcPts val="270"/>
                        </a:spcBef>
                      </a:pPr>
                      <a:r>
                        <a:rPr sz="2400" spc="-5" dirty="0">
                          <a:latin typeface="仿宋" panose="02010609060101010101" pitchFamily="49" charset="-122"/>
                          <a:ea typeface="仿宋" panose="02010609060101010101" pitchFamily="49" charset="-122"/>
                          <a:cs typeface="Arial" panose="020B0604020202020204"/>
                        </a:rPr>
                        <a:t>abe</a:t>
                      </a:r>
                      <a:endParaRPr sz="2400" dirty="0">
                        <a:latin typeface="仿宋" panose="02010609060101010101" pitchFamily="49" charset="-122"/>
                        <a:ea typeface="仿宋" panose="02010609060101010101" pitchFamily="49" charset="-122"/>
                        <a:cs typeface="Arial" panose="020B0604020202020204"/>
                      </a:endParaRPr>
                    </a:p>
                  </a:txBody>
                  <a:tcPr marL="0" marR="0" marT="3429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a:lnSpc>
                          <a:spcPct val="100000"/>
                        </a:lnSpc>
                        <a:spcBef>
                          <a:spcPts val="290"/>
                        </a:spcBef>
                      </a:pPr>
                      <a:r>
                        <a:rPr sz="2400" dirty="0">
                          <a:latin typeface="仿宋" panose="02010609060101010101" pitchFamily="49" charset="-122"/>
                          <a:ea typeface="仿宋" panose="02010609060101010101" pitchFamily="49" charset="-122"/>
                          <a:cs typeface="Arial" panose="020B0604020202020204"/>
                        </a:rPr>
                        <a:t>A=2</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B=1</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X=1</a:t>
                      </a:r>
                      <a:endParaRPr sz="2400">
                        <a:latin typeface="仿宋" panose="02010609060101010101" pitchFamily="49" charset="-122"/>
                        <a:ea typeface="仿宋" panose="02010609060101010101" pitchFamily="49" charset="-122"/>
                        <a:cs typeface="Arial" panose="020B0604020202020204"/>
                      </a:endParaRPr>
                    </a:p>
                  </a:txBody>
                  <a:tcPr marL="0" marR="0" marT="36830" marB="0">
                    <a:lnL w="12700">
                      <a:solidFill>
                        <a:srgbClr val="000000"/>
                      </a:solidFill>
                      <a:prstDash val="solid"/>
                    </a:lnL>
                    <a:lnR w="28575">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6313">
                <a:tc>
                  <a:txBody>
                    <a:bodyPr/>
                    <a:lstStyle/>
                    <a:p>
                      <a:pPr marL="85090">
                        <a:lnSpc>
                          <a:spcPct val="100000"/>
                        </a:lnSpc>
                        <a:spcBef>
                          <a:spcPts val="270"/>
                        </a:spcBef>
                      </a:pPr>
                      <a:r>
                        <a:rPr sz="2400" spc="-5" dirty="0">
                          <a:latin typeface="仿宋" panose="02010609060101010101" pitchFamily="49" charset="-122"/>
                          <a:ea typeface="仿宋" panose="02010609060101010101" pitchFamily="49" charset="-122"/>
                          <a:cs typeface="Arial" panose="020B0604020202020204"/>
                        </a:rPr>
                        <a:t>acd</a:t>
                      </a:r>
                      <a:endParaRPr sz="2400" dirty="0">
                        <a:latin typeface="仿宋" panose="02010609060101010101" pitchFamily="49" charset="-122"/>
                        <a:ea typeface="仿宋" panose="02010609060101010101" pitchFamily="49" charset="-122"/>
                        <a:cs typeface="Arial" panose="020B0604020202020204"/>
                      </a:endParaRPr>
                    </a:p>
                  </a:txBody>
                  <a:tcPr marL="0" marR="0" marT="3429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a:solidFill>
                        <a:srgbClr val="000000"/>
                      </a:solidFill>
                      <a:prstDash val="solid"/>
                    </a:lnB>
                  </a:tcPr>
                </a:tc>
                <a:tc>
                  <a:txBody>
                    <a:bodyPr/>
                    <a:lstStyle/>
                    <a:p>
                      <a:pPr marL="76835">
                        <a:lnSpc>
                          <a:spcPct val="100000"/>
                        </a:lnSpc>
                        <a:spcBef>
                          <a:spcPts val="290"/>
                        </a:spcBef>
                      </a:pPr>
                      <a:r>
                        <a:rPr sz="2400" dirty="0">
                          <a:latin typeface="仿宋" panose="02010609060101010101" pitchFamily="49" charset="-122"/>
                          <a:ea typeface="仿宋" panose="02010609060101010101" pitchFamily="49" charset="-122"/>
                          <a:cs typeface="Arial" panose="020B0604020202020204"/>
                        </a:rPr>
                        <a:t>A=3</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B=0</a:t>
                      </a:r>
                      <a:r>
                        <a:rPr sz="2400" dirty="0">
                          <a:latin typeface="仿宋" panose="02010609060101010101" pitchFamily="49" charset="-122"/>
                          <a:ea typeface="仿宋" panose="02010609060101010101" pitchFamily="49" charset="-122"/>
                          <a:cs typeface="宋体" panose="02010600030101010101" pitchFamily="2" charset="-122"/>
                        </a:rPr>
                        <a:t>、</a:t>
                      </a:r>
                      <a:r>
                        <a:rPr sz="2400" dirty="0">
                          <a:latin typeface="仿宋" panose="02010609060101010101" pitchFamily="49" charset="-122"/>
                          <a:ea typeface="仿宋" panose="02010609060101010101" pitchFamily="49" charset="-122"/>
                          <a:cs typeface="Arial" panose="020B0604020202020204"/>
                        </a:rPr>
                        <a:t>X=1</a:t>
                      </a:r>
                    </a:p>
                  </a:txBody>
                  <a:tcPr marL="0" marR="0" marT="36830" marB="0">
                    <a:lnL w="12700">
                      <a:solidFill>
                        <a:srgbClr val="000000"/>
                      </a:solidFill>
                      <a:prstDash val="solid"/>
                    </a:lnL>
                    <a:lnR w="28575">
                      <a:solidFill>
                        <a:srgbClr val="000000"/>
                      </a:solidFill>
                      <a:prstDash val="solid"/>
                    </a:lnR>
                    <a:lnT w="12700" cap="flat" cmpd="sng" algn="ctr">
                      <a:solidFill>
                        <a:srgbClr val="000000"/>
                      </a:solidFill>
                      <a:prstDash val="solid"/>
                      <a:round/>
                      <a:headEnd type="none" w="med" len="med"/>
                      <a:tailEnd type="none" w="med" len="med"/>
                    </a:lnT>
                    <a:lnB w="28575">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25" name="Group 24"/>
          <p:cNvGrpSpPr/>
          <p:nvPr/>
        </p:nvGrpSpPr>
        <p:grpSpPr>
          <a:xfrm>
            <a:off x="7231100" y="2315634"/>
            <a:ext cx="2759000" cy="3550704"/>
            <a:chOff x="6034768" y="2890519"/>
            <a:chExt cx="2759000" cy="3550704"/>
          </a:xfrm>
        </p:grpSpPr>
        <p:sp>
          <p:nvSpPr>
            <p:cNvPr id="26" name="object 11"/>
            <p:cNvSpPr/>
            <p:nvPr/>
          </p:nvSpPr>
          <p:spPr>
            <a:xfrm>
              <a:off x="6034768" y="3288839"/>
              <a:ext cx="1463675" cy="675640"/>
            </a:xfrm>
            <a:custGeom>
              <a:avLst/>
              <a:gdLst/>
              <a:ahLst/>
              <a:cxnLst/>
              <a:rect l="l" t="t" r="r" b="b"/>
              <a:pathLst>
                <a:path w="1463675" h="675639">
                  <a:moveTo>
                    <a:pt x="731591" y="0"/>
                  </a:moveTo>
                  <a:lnTo>
                    <a:pt x="0" y="337559"/>
                  </a:lnTo>
                  <a:lnTo>
                    <a:pt x="731591" y="675118"/>
                  </a:lnTo>
                  <a:lnTo>
                    <a:pt x="1463158" y="337559"/>
                  </a:lnTo>
                  <a:lnTo>
                    <a:pt x="731591" y="0"/>
                  </a:lnTo>
                  <a:close/>
                </a:path>
              </a:pathLst>
            </a:custGeom>
            <a:solidFill>
              <a:srgbClr val="BADFE2"/>
            </a:solidFill>
          </p:spPr>
          <p:txBody>
            <a:bodyPr wrap="square" lIns="0" tIns="0" rIns="0" bIns="0" rtlCol="0"/>
            <a:lstStyle/>
            <a:p>
              <a:endParaRPr/>
            </a:p>
          </p:txBody>
        </p:sp>
        <p:sp>
          <p:nvSpPr>
            <p:cNvPr id="27" name="object 12"/>
            <p:cNvSpPr/>
            <p:nvPr/>
          </p:nvSpPr>
          <p:spPr>
            <a:xfrm>
              <a:off x="6034768" y="3288839"/>
              <a:ext cx="1463675" cy="675640"/>
            </a:xfrm>
            <a:custGeom>
              <a:avLst/>
              <a:gdLst/>
              <a:ahLst/>
              <a:cxnLst/>
              <a:rect l="l" t="t" r="r" b="b"/>
              <a:pathLst>
                <a:path w="1463675" h="675639">
                  <a:moveTo>
                    <a:pt x="731591" y="0"/>
                  </a:moveTo>
                  <a:lnTo>
                    <a:pt x="0" y="337559"/>
                  </a:lnTo>
                  <a:lnTo>
                    <a:pt x="731591" y="675118"/>
                  </a:lnTo>
                  <a:lnTo>
                    <a:pt x="1463158" y="337559"/>
                  </a:lnTo>
                  <a:lnTo>
                    <a:pt x="731591" y="0"/>
                  </a:lnTo>
                  <a:close/>
                </a:path>
              </a:pathLst>
            </a:custGeom>
            <a:ln w="7446">
              <a:solidFill>
                <a:srgbClr val="000000"/>
              </a:solidFill>
            </a:ln>
          </p:spPr>
          <p:txBody>
            <a:bodyPr wrap="square" lIns="0" tIns="0" rIns="0" bIns="0" rtlCol="0"/>
            <a:lstStyle/>
            <a:p>
              <a:endParaRPr/>
            </a:p>
          </p:txBody>
        </p:sp>
        <p:sp>
          <p:nvSpPr>
            <p:cNvPr id="28" name="object 13"/>
            <p:cNvSpPr txBox="1"/>
            <p:nvPr/>
          </p:nvSpPr>
          <p:spPr>
            <a:xfrm>
              <a:off x="6257628" y="3514919"/>
              <a:ext cx="1021080" cy="229235"/>
            </a:xfrm>
            <a:prstGeom prst="rect">
              <a:avLst/>
            </a:prstGeom>
          </p:spPr>
          <p:txBody>
            <a:bodyPr vert="horz" wrap="square" lIns="0" tIns="0" rIns="0" bIns="0" rtlCol="0">
              <a:spAutoFit/>
            </a:bodyPr>
            <a:lstStyle/>
            <a:p>
              <a:pPr marL="12700">
                <a:lnSpc>
                  <a:spcPct val="100000"/>
                </a:lnSpc>
              </a:pPr>
              <a:r>
                <a:rPr sz="1400" dirty="0">
                  <a:latin typeface="Times New Roman" panose="02020603050405020304"/>
                  <a:cs typeface="Times New Roman" panose="02020603050405020304"/>
                </a:rPr>
                <a:t>A&gt;1 </a:t>
              </a:r>
              <a:r>
                <a:rPr sz="1400" spc="5" dirty="0">
                  <a:latin typeface="Times New Roman" panose="02020603050405020304"/>
                  <a:cs typeface="Times New Roman" panose="02020603050405020304"/>
                </a:rPr>
                <a:t>&amp;&amp;</a:t>
              </a:r>
              <a:r>
                <a:rPr sz="1400" spc="-80" dirty="0">
                  <a:latin typeface="Times New Roman" panose="02020603050405020304"/>
                  <a:cs typeface="Times New Roman" panose="02020603050405020304"/>
                </a:rPr>
                <a:t> </a:t>
              </a:r>
              <a:r>
                <a:rPr sz="1400" dirty="0">
                  <a:latin typeface="Times New Roman" panose="02020603050405020304"/>
                  <a:cs typeface="Times New Roman" panose="02020603050405020304"/>
                </a:rPr>
                <a:t>B=0</a:t>
              </a:r>
              <a:endParaRPr sz="1400">
                <a:latin typeface="Times New Roman" panose="02020603050405020304"/>
                <a:cs typeface="Times New Roman" panose="02020603050405020304"/>
              </a:endParaRPr>
            </a:p>
          </p:txBody>
        </p:sp>
        <p:sp>
          <p:nvSpPr>
            <p:cNvPr id="29" name="object 14"/>
            <p:cNvSpPr/>
            <p:nvPr/>
          </p:nvSpPr>
          <p:spPr>
            <a:xfrm>
              <a:off x="6034768" y="4864943"/>
              <a:ext cx="1463675" cy="675640"/>
            </a:xfrm>
            <a:custGeom>
              <a:avLst/>
              <a:gdLst/>
              <a:ahLst/>
              <a:cxnLst/>
              <a:rect l="l" t="t" r="r" b="b"/>
              <a:pathLst>
                <a:path w="1463675" h="675639">
                  <a:moveTo>
                    <a:pt x="731591" y="0"/>
                  </a:moveTo>
                  <a:lnTo>
                    <a:pt x="0" y="337559"/>
                  </a:lnTo>
                  <a:lnTo>
                    <a:pt x="731591" y="675118"/>
                  </a:lnTo>
                  <a:lnTo>
                    <a:pt x="1463158" y="337559"/>
                  </a:lnTo>
                  <a:lnTo>
                    <a:pt x="731591" y="0"/>
                  </a:lnTo>
                  <a:close/>
                </a:path>
              </a:pathLst>
            </a:custGeom>
            <a:solidFill>
              <a:srgbClr val="BADFE2"/>
            </a:solidFill>
          </p:spPr>
          <p:txBody>
            <a:bodyPr wrap="square" lIns="0" tIns="0" rIns="0" bIns="0" rtlCol="0"/>
            <a:lstStyle/>
            <a:p>
              <a:endParaRPr/>
            </a:p>
          </p:txBody>
        </p:sp>
        <p:sp>
          <p:nvSpPr>
            <p:cNvPr id="30" name="object 15"/>
            <p:cNvSpPr/>
            <p:nvPr/>
          </p:nvSpPr>
          <p:spPr>
            <a:xfrm>
              <a:off x="6034768" y="4864943"/>
              <a:ext cx="1463675" cy="675640"/>
            </a:xfrm>
            <a:custGeom>
              <a:avLst/>
              <a:gdLst/>
              <a:ahLst/>
              <a:cxnLst/>
              <a:rect l="l" t="t" r="r" b="b"/>
              <a:pathLst>
                <a:path w="1463675" h="675639">
                  <a:moveTo>
                    <a:pt x="731591" y="0"/>
                  </a:moveTo>
                  <a:lnTo>
                    <a:pt x="0" y="337559"/>
                  </a:lnTo>
                  <a:lnTo>
                    <a:pt x="731591" y="675118"/>
                  </a:lnTo>
                  <a:lnTo>
                    <a:pt x="1463158" y="337559"/>
                  </a:lnTo>
                  <a:lnTo>
                    <a:pt x="731591" y="0"/>
                  </a:lnTo>
                  <a:close/>
                </a:path>
              </a:pathLst>
            </a:custGeom>
            <a:ln w="7446">
              <a:solidFill>
                <a:srgbClr val="000000"/>
              </a:solidFill>
            </a:ln>
          </p:spPr>
          <p:txBody>
            <a:bodyPr wrap="square" lIns="0" tIns="0" rIns="0" bIns="0" rtlCol="0"/>
            <a:lstStyle/>
            <a:p>
              <a:endParaRPr/>
            </a:p>
          </p:txBody>
        </p:sp>
        <p:sp>
          <p:nvSpPr>
            <p:cNvPr id="31" name="object 16"/>
            <p:cNvSpPr txBox="1"/>
            <p:nvPr/>
          </p:nvSpPr>
          <p:spPr>
            <a:xfrm>
              <a:off x="6355321" y="5090307"/>
              <a:ext cx="824230" cy="229235"/>
            </a:xfrm>
            <a:prstGeom prst="rect">
              <a:avLst/>
            </a:prstGeom>
          </p:spPr>
          <p:txBody>
            <a:bodyPr vert="horz" wrap="square" lIns="0" tIns="0" rIns="0" bIns="0" rtlCol="0">
              <a:spAutoFit/>
            </a:bodyPr>
            <a:lstStyle/>
            <a:p>
              <a:pPr marL="12700">
                <a:lnSpc>
                  <a:spcPct val="100000"/>
                </a:lnSpc>
              </a:pPr>
              <a:r>
                <a:rPr sz="1400" dirty="0">
                  <a:latin typeface="Times New Roman" panose="02020603050405020304"/>
                  <a:cs typeface="Times New Roman" panose="02020603050405020304"/>
                </a:rPr>
                <a:t>A=2 ||</a:t>
              </a:r>
              <a:r>
                <a:rPr sz="1400" spc="-80" dirty="0">
                  <a:latin typeface="Times New Roman" panose="02020603050405020304"/>
                  <a:cs typeface="Times New Roman" panose="02020603050405020304"/>
                </a:rPr>
                <a:t> </a:t>
              </a:r>
              <a:r>
                <a:rPr sz="1400" dirty="0">
                  <a:latin typeface="Times New Roman" panose="02020603050405020304"/>
                  <a:cs typeface="Times New Roman" panose="02020603050405020304"/>
                </a:rPr>
                <a:t>X&gt;1</a:t>
              </a:r>
              <a:endParaRPr sz="1400">
                <a:latin typeface="Times New Roman" panose="02020603050405020304"/>
                <a:cs typeface="Times New Roman" panose="02020603050405020304"/>
              </a:endParaRPr>
            </a:p>
          </p:txBody>
        </p:sp>
        <p:sp>
          <p:nvSpPr>
            <p:cNvPr id="32" name="object 17"/>
            <p:cNvSpPr/>
            <p:nvPr/>
          </p:nvSpPr>
          <p:spPr>
            <a:xfrm>
              <a:off x="6737191" y="3958994"/>
              <a:ext cx="59690" cy="906144"/>
            </a:xfrm>
            <a:custGeom>
              <a:avLst/>
              <a:gdLst/>
              <a:ahLst/>
              <a:cxnLst/>
              <a:rect l="l" t="t" r="r" b="b"/>
              <a:pathLst>
                <a:path w="59690" h="906145">
                  <a:moveTo>
                    <a:pt x="24820" y="846379"/>
                  </a:moveTo>
                  <a:lnTo>
                    <a:pt x="0" y="846379"/>
                  </a:lnTo>
                  <a:lnTo>
                    <a:pt x="29784" y="905949"/>
                  </a:lnTo>
                  <a:lnTo>
                    <a:pt x="52122" y="861272"/>
                  </a:lnTo>
                  <a:lnTo>
                    <a:pt x="27044" y="861272"/>
                  </a:lnTo>
                  <a:lnTo>
                    <a:pt x="24820" y="859048"/>
                  </a:lnTo>
                  <a:lnTo>
                    <a:pt x="24820" y="846379"/>
                  </a:lnTo>
                  <a:close/>
                </a:path>
                <a:path w="59690" h="906145">
                  <a:moveTo>
                    <a:pt x="32524" y="0"/>
                  </a:moveTo>
                  <a:lnTo>
                    <a:pt x="27044" y="0"/>
                  </a:lnTo>
                  <a:lnTo>
                    <a:pt x="24820" y="2184"/>
                  </a:lnTo>
                  <a:lnTo>
                    <a:pt x="24820" y="859048"/>
                  </a:lnTo>
                  <a:lnTo>
                    <a:pt x="27044" y="861272"/>
                  </a:lnTo>
                  <a:lnTo>
                    <a:pt x="32524" y="861272"/>
                  </a:lnTo>
                  <a:lnTo>
                    <a:pt x="34748" y="859048"/>
                  </a:lnTo>
                  <a:lnTo>
                    <a:pt x="34748" y="2184"/>
                  </a:lnTo>
                  <a:lnTo>
                    <a:pt x="32524" y="0"/>
                  </a:lnTo>
                  <a:close/>
                </a:path>
                <a:path w="59690" h="906145">
                  <a:moveTo>
                    <a:pt x="59569" y="846379"/>
                  </a:moveTo>
                  <a:lnTo>
                    <a:pt x="34748" y="846379"/>
                  </a:lnTo>
                  <a:lnTo>
                    <a:pt x="34748" y="859048"/>
                  </a:lnTo>
                  <a:lnTo>
                    <a:pt x="32524" y="861272"/>
                  </a:lnTo>
                  <a:lnTo>
                    <a:pt x="52122" y="861272"/>
                  </a:lnTo>
                  <a:lnTo>
                    <a:pt x="59569" y="846379"/>
                  </a:lnTo>
                  <a:close/>
                </a:path>
              </a:pathLst>
            </a:custGeom>
            <a:solidFill>
              <a:srgbClr val="000000"/>
            </a:solidFill>
          </p:spPr>
          <p:txBody>
            <a:bodyPr wrap="square" lIns="0" tIns="0" rIns="0" bIns="0" rtlCol="0"/>
            <a:lstStyle/>
            <a:p>
              <a:endParaRPr/>
            </a:p>
          </p:txBody>
        </p:sp>
        <p:sp>
          <p:nvSpPr>
            <p:cNvPr id="33" name="object 18"/>
            <p:cNvSpPr/>
            <p:nvPr/>
          </p:nvSpPr>
          <p:spPr>
            <a:xfrm>
              <a:off x="6737191" y="2890519"/>
              <a:ext cx="59690" cy="398780"/>
            </a:xfrm>
            <a:custGeom>
              <a:avLst/>
              <a:gdLst/>
              <a:ahLst/>
              <a:cxnLst/>
              <a:rect l="l" t="t" r="r" b="b"/>
              <a:pathLst>
                <a:path w="59690" h="398779">
                  <a:moveTo>
                    <a:pt x="24820" y="338750"/>
                  </a:moveTo>
                  <a:lnTo>
                    <a:pt x="0" y="338750"/>
                  </a:lnTo>
                  <a:lnTo>
                    <a:pt x="29784" y="398319"/>
                  </a:lnTo>
                  <a:lnTo>
                    <a:pt x="52122" y="353642"/>
                  </a:lnTo>
                  <a:lnTo>
                    <a:pt x="27044" y="353642"/>
                  </a:lnTo>
                  <a:lnTo>
                    <a:pt x="24820" y="351458"/>
                  </a:lnTo>
                  <a:lnTo>
                    <a:pt x="24820" y="338750"/>
                  </a:lnTo>
                  <a:close/>
                </a:path>
                <a:path w="59690" h="398779">
                  <a:moveTo>
                    <a:pt x="32524" y="0"/>
                  </a:moveTo>
                  <a:lnTo>
                    <a:pt x="27044" y="0"/>
                  </a:lnTo>
                  <a:lnTo>
                    <a:pt x="24820" y="2184"/>
                  </a:lnTo>
                  <a:lnTo>
                    <a:pt x="24820" y="351458"/>
                  </a:lnTo>
                  <a:lnTo>
                    <a:pt x="27044" y="353642"/>
                  </a:lnTo>
                  <a:lnTo>
                    <a:pt x="32524" y="353642"/>
                  </a:lnTo>
                  <a:lnTo>
                    <a:pt x="34748" y="351458"/>
                  </a:lnTo>
                  <a:lnTo>
                    <a:pt x="34748" y="2184"/>
                  </a:lnTo>
                  <a:lnTo>
                    <a:pt x="32524" y="0"/>
                  </a:lnTo>
                  <a:close/>
                </a:path>
                <a:path w="59690" h="398779">
                  <a:moveTo>
                    <a:pt x="59569" y="338750"/>
                  </a:moveTo>
                  <a:lnTo>
                    <a:pt x="34748" y="338750"/>
                  </a:lnTo>
                  <a:lnTo>
                    <a:pt x="34748" y="351458"/>
                  </a:lnTo>
                  <a:lnTo>
                    <a:pt x="32524" y="353642"/>
                  </a:lnTo>
                  <a:lnTo>
                    <a:pt x="52122" y="353642"/>
                  </a:lnTo>
                  <a:lnTo>
                    <a:pt x="59569" y="338750"/>
                  </a:lnTo>
                  <a:close/>
                </a:path>
              </a:pathLst>
            </a:custGeom>
            <a:solidFill>
              <a:srgbClr val="000000"/>
            </a:solidFill>
          </p:spPr>
          <p:txBody>
            <a:bodyPr wrap="square" lIns="0" tIns="0" rIns="0" bIns="0" rtlCol="0"/>
            <a:lstStyle/>
            <a:p>
              <a:endParaRPr/>
            </a:p>
          </p:txBody>
        </p:sp>
        <p:sp>
          <p:nvSpPr>
            <p:cNvPr id="34" name="object 19"/>
            <p:cNvSpPr/>
            <p:nvPr/>
          </p:nvSpPr>
          <p:spPr>
            <a:xfrm>
              <a:off x="6737191" y="5536348"/>
              <a:ext cx="59690" cy="904875"/>
            </a:xfrm>
            <a:custGeom>
              <a:avLst/>
              <a:gdLst/>
              <a:ahLst/>
              <a:cxnLst/>
              <a:rect l="l" t="t" r="r" b="b"/>
              <a:pathLst>
                <a:path w="59690" h="904875">
                  <a:moveTo>
                    <a:pt x="24820" y="845129"/>
                  </a:moveTo>
                  <a:lnTo>
                    <a:pt x="0" y="845129"/>
                  </a:lnTo>
                  <a:lnTo>
                    <a:pt x="29784" y="904698"/>
                  </a:lnTo>
                  <a:lnTo>
                    <a:pt x="52122" y="860021"/>
                  </a:lnTo>
                  <a:lnTo>
                    <a:pt x="27044" y="860021"/>
                  </a:lnTo>
                  <a:lnTo>
                    <a:pt x="24820" y="857799"/>
                  </a:lnTo>
                  <a:lnTo>
                    <a:pt x="24820" y="845129"/>
                  </a:lnTo>
                  <a:close/>
                </a:path>
                <a:path w="59690" h="904875">
                  <a:moveTo>
                    <a:pt x="32524" y="0"/>
                  </a:moveTo>
                  <a:lnTo>
                    <a:pt x="27044" y="0"/>
                  </a:lnTo>
                  <a:lnTo>
                    <a:pt x="24820" y="2204"/>
                  </a:lnTo>
                  <a:lnTo>
                    <a:pt x="24820" y="857799"/>
                  </a:lnTo>
                  <a:lnTo>
                    <a:pt x="27044" y="860021"/>
                  </a:lnTo>
                  <a:lnTo>
                    <a:pt x="32524" y="860021"/>
                  </a:lnTo>
                  <a:lnTo>
                    <a:pt x="34748" y="857799"/>
                  </a:lnTo>
                  <a:lnTo>
                    <a:pt x="34748" y="2204"/>
                  </a:lnTo>
                  <a:lnTo>
                    <a:pt x="32524" y="0"/>
                  </a:lnTo>
                  <a:close/>
                </a:path>
                <a:path w="59690" h="904875">
                  <a:moveTo>
                    <a:pt x="59569" y="845129"/>
                  </a:moveTo>
                  <a:lnTo>
                    <a:pt x="34748" y="845129"/>
                  </a:lnTo>
                  <a:lnTo>
                    <a:pt x="34748" y="857799"/>
                  </a:lnTo>
                  <a:lnTo>
                    <a:pt x="32524" y="860021"/>
                  </a:lnTo>
                  <a:lnTo>
                    <a:pt x="52122" y="860021"/>
                  </a:lnTo>
                  <a:lnTo>
                    <a:pt x="59569" y="845129"/>
                  </a:lnTo>
                  <a:close/>
                </a:path>
              </a:pathLst>
            </a:custGeom>
            <a:solidFill>
              <a:srgbClr val="000000"/>
            </a:solidFill>
          </p:spPr>
          <p:txBody>
            <a:bodyPr wrap="square" lIns="0" tIns="0" rIns="0" bIns="0" rtlCol="0"/>
            <a:lstStyle/>
            <a:p>
              <a:endParaRPr/>
            </a:p>
          </p:txBody>
        </p:sp>
        <p:sp>
          <p:nvSpPr>
            <p:cNvPr id="35" name="object 20"/>
            <p:cNvSpPr txBox="1"/>
            <p:nvPr/>
          </p:nvSpPr>
          <p:spPr>
            <a:xfrm>
              <a:off x="7723793" y="3885763"/>
              <a:ext cx="1069975" cy="450850"/>
            </a:xfrm>
            <a:prstGeom prst="rect">
              <a:avLst/>
            </a:prstGeom>
            <a:solidFill>
              <a:srgbClr val="BADFE2"/>
            </a:solidFill>
            <a:ln w="7446">
              <a:solidFill>
                <a:srgbClr val="000000"/>
              </a:solidFill>
            </a:ln>
          </p:spPr>
          <p:txBody>
            <a:bodyPr vert="horz" wrap="square" lIns="0" tIns="109855" rIns="0" bIns="0" rtlCol="0">
              <a:spAutoFit/>
            </a:bodyPr>
            <a:lstStyle/>
            <a:p>
              <a:pPr marL="262255">
                <a:lnSpc>
                  <a:spcPct val="100000"/>
                </a:lnSpc>
                <a:spcBef>
                  <a:spcPts val="865"/>
                </a:spcBef>
              </a:pPr>
              <a:r>
                <a:rPr sz="1400" dirty="0">
                  <a:latin typeface="Times New Roman" panose="02020603050405020304"/>
                  <a:cs typeface="Times New Roman" panose="02020603050405020304"/>
                </a:rPr>
                <a:t>X=X/A</a:t>
              </a:r>
            </a:p>
          </p:txBody>
        </p:sp>
        <p:sp>
          <p:nvSpPr>
            <p:cNvPr id="36" name="object 21"/>
            <p:cNvSpPr/>
            <p:nvPr/>
          </p:nvSpPr>
          <p:spPr>
            <a:xfrm>
              <a:off x="7723793" y="5484225"/>
              <a:ext cx="1069975" cy="450850"/>
            </a:xfrm>
            <a:custGeom>
              <a:avLst/>
              <a:gdLst/>
              <a:ahLst/>
              <a:cxnLst/>
              <a:rect l="l" t="t" r="r" b="b"/>
              <a:pathLst>
                <a:path w="1069975" h="450850">
                  <a:moveTo>
                    <a:pt x="0" y="450482"/>
                  </a:moveTo>
                  <a:lnTo>
                    <a:pt x="1069760" y="450482"/>
                  </a:lnTo>
                  <a:lnTo>
                    <a:pt x="1069760" y="0"/>
                  </a:lnTo>
                  <a:lnTo>
                    <a:pt x="0" y="0"/>
                  </a:lnTo>
                  <a:lnTo>
                    <a:pt x="0" y="450482"/>
                  </a:lnTo>
                  <a:close/>
                </a:path>
              </a:pathLst>
            </a:custGeom>
            <a:solidFill>
              <a:srgbClr val="BADFE2"/>
            </a:solidFill>
          </p:spPr>
          <p:txBody>
            <a:bodyPr wrap="square" lIns="0" tIns="0" rIns="0" bIns="0" rtlCol="0"/>
            <a:lstStyle/>
            <a:p>
              <a:endParaRPr/>
            </a:p>
          </p:txBody>
        </p:sp>
        <p:sp>
          <p:nvSpPr>
            <p:cNvPr id="37" name="object 22"/>
            <p:cNvSpPr/>
            <p:nvPr/>
          </p:nvSpPr>
          <p:spPr>
            <a:xfrm>
              <a:off x="7723793" y="5484225"/>
              <a:ext cx="1069975" cy="450850"/>
            </a:xfrm>
            <a:custGeom>
              <a:avLst/>
              <a:gdLst/>
              <a:ahLst/>
              <a:cxnLst/>
              <a:rect l="l" t="t" r="r" b="b"/>
              <a:pathLst>
                <a:path w="1069975" h="450850">
                  <a:moveTo>
                    <a:pt x="0" y="450482"/>
                  </a:moveTo>
                  <a:lnTo>
                    <a:pt x="1069760" y="450482"/>
                  </a:lnTo>
                  <a:lnTo>
                    <a:pt x="1069760" y="0"/>
                  </a:lnTo>
                  <a:lnTo>
                    <a:pt x="0" y="0"/>
                  </a:lnTo>
                  <a:lnTo>
                    <a:pt x="0" y="450482"/>
                  </a:lnTo>
                  <a:close/>
                </a:path>
              </a:pathLst>
            </a:custGeom>
            <a:ln w="7446">
              <a:solidFill>
                <a:srgbClr val="000000"/>
              </a:solidFill>
            </a:ln>
          </p:spPr>
          <p:txBody>
            <a:bodyPr wrap="square" lIns="0" tIns="0" rIns="0" bIns="0" rtlCol="0"/>
            <a:lstStyle/>
            <a:p>
              <a:endParaRPr/>
            </a:p>
          </p:txBody>
        </p:sp>
        <p:sp>
          <p:nvSpPr>
            <p:cNvPr id="38" name="object 23"/>
            <p:cNvSpPr txBox="1"/>
            <p:nvPr/>
          </p:nvSpPr>
          <p:spPr>
            <a:xfrm>
              <a:off x="7972423" y="5599029"/>
              <a:ext cx="574675" cy="229235"/>
            </a:xfrm>
            <a:prstGeom prst="rect">
              <a:avLst/>
            </a:prstGeom>
          </p:spPr>
          <p:txBody>
            <a:bodyPr vert="horz" wrap="square" lIns="0" tIns="0" rIns="0" bIns="0" rtlCol="0">
              <a:spAutoFit/>
            </a:bodyPr>
            <a:lstStyle/>
            <a:p>
              <a:pPr marL="12700">
                <a:lnSpc>
                  <a:spcPct val="100000"/>
                </a:lnSpc>
              </a:pPr>
              <a:r>
                <a:rPr sz="1400" dirty="0">
                  <a:latin typeface="Times New Roman" panose="02020603050405020304"/>
                  <a:cs typeface="Times New Roman" panose="02020603050405020304"/>
                </a:rPr>
                <a:t>X=X+1</a:t>
              </a:r>
              <a:endParaRPr sz="1400">
                <a:latin typeface="Times New Roman" panose="02020603050405020304"/>
                <a:cs typeface="Times New Roman" panose="02020603050405020304"/>
              </a:endParaRPr>
            </a:p>
          </p:txBody>
        </p:sp>
        <p:sp>
          <p:nvSpPr>
            <p:cNvPr id="39" name="object 24"/>
            <p:cNvSpPr/>
            <p:nvPr/>
          </p:nvSpPr>
          <p:spPr>
            <a:xfrm>
              <a:off x="7492963" y="3621434"/>
              <a:ext cx="795655" cy="264795"/>
            </a:xfrm>
            <a:custGeom>
              <a:avLst/>
              <a:gdLst/>
              <a:ahLst/>
              <a:cxnLst/>
              <a:rect l="l" t="t" r="r" b="b"/>
              <a:pathLst>
                <a:path w="795654" h="264795">
                  <a:moveTo>
                    <a:pt x="760815" y="204719"/>
                  </a:moveTo>
                  <a:lnTo>
                    <a:pt x="735995" y="204719"/>
                  </a:lnTo>
                  <a:lnTo>
                    <a:pt x="765780" y="264288"/>
                  </a:lnTo>
                  <a:lnTo>
                    <a:pt x="788118" y="219612"/>
                  </a:lnTo>
                  <a:lnTo>
                    <a:pt x="763000" y="219612"/>
                  </a:lnTo>
                  <a:lnTo>
                    <a:pt x="760815" y="217427"/>
                  </a:lnTo>
                  <a:lnTo>
                    <a:pt x="760815" y="204719"/>
                  </a:lnTo>
                  <a:close/>
                </a:path>
                <a:path w="795654" h="264795">
                  <a:moveTo>
                    <a:pt x="760815" y="4964"/>
                  </a:moveTo>
                  <a:lnTo>
                    <a:pt x="760815" y="217427"/>
                  </a:lnTo>
                  <a:lnTo>
                    <a:pt x="763000" y="219612"/>
                  </a:lnTo>
                  <a:lnTo>
                    <a:pt x="768361" y="219612"/>
                  </a:lnTo>
                  <a:lnTo>
                    <a:pt x="770744" y="217427"/>
                  </a:lnTo>
                  <a:lnTo>
                    <a:pt x="770744" y="9928"/>
                  </a:lnTo>
                  <a:lnTo>
                    <a:pt x="765780" y="9928"/>
                  </a:lnTo>
                  <a:lnTo>
                    <a:pt x="760815" y="4964"/>
                  </a:lnTo>
                  <a:close/>
                </a:path>
                <a:path w="795654" h="264795">
                  <a:moveTo>
                    <a:pt x="795564" y="204719"/>
                  </a:moveTo>
                  <a:lnTo>
                    <a:pt x="770744" y="204719"/>
                  </a:lnTo>
                  <a:lnTo>
                    <a:pt x="770744" y="217427"/>
                  </a:lnTo>
                  <a:lnTo>
                    <a:pt x="768361" y="219612"/>
                  </a:lnTo>
                  <a:lnTo>
                    <a:pt x="788118" y="219612"/>
                  </a:lnTo>
                  <a:lnTo>
                    <a:pt x="795564" y="204719"/>
                  </a:lnTo>
                  <a:close/>
                </a:path>
                <a:path w="795654" h="264795">
                  <a:moveTo>
                    <a:pt x="768361" y="0"/>
                  </a:moveTo>
                  <a:lnTo>
                    <a:pt x="2223" y="0"/>
                  </a:lnTo>
                  <a:lnTo>
                    <a:pt x="0" y="2184"/>
                  </a:lnTo>
                  <a:lnTo>
                    <a:pt x="0" y="7744"/>
                  </a:lnTo>
                  <a:lnTo>
                    <a:pt x="2223" y="9928"/>
                  </a:lnTo>
                  <a:lnTo>
                    <a:pt x="760815" y="9928"/>
                  </a:lnTo>
                  <a:lnTo>
                    <a:pt x="760815" y="4964"/>
                  </a:lnTo>
                  <a:lnTo>
                    <a:pt x="770744" y="4964"/>
                  </a:lnTo>
                  <a:lnTo>
                    <a:pt x="770744" y="2184"/>
                  </a:lnTo>
                  <a:lnTo>
                    <a:pt x="768361" y="0"/>
                  </a:lnTo>
                  <a:close/>
                </a:path>
                <a:path w="795654" h="264795">
                  <a:moveTo>
                    <a:pt x="770744" y="4964"/>
                  </a:moveTo>
                  <a:lnTo>
                    <a:pt x="760815" y="4964"/>
                  </a:lnTo>
                  <a:lnTo>
                    <a:pt x="765780" y="9928"/>
                  </a:lnTo>
                  <a:lnTo>
                    <a:pt x="770744" y="9928"/>
                  </a:lnTo>
                  <a:lnTo>
                    <a:pt x="770744" y="4964"/>
                  </a:lnTo>
                  <a:close/>
                </a:path>
              </a:pathLst>
            </a:custGeom>
            <a:solidFill>
              <a:srgbClr val="000000"/>
            </a:solidFill>
          </p:spPr>
          <p:txBody>
            <a:bodyPr wrap="square" lIns="0" tIns="0" rIns="0" bIns="0" rtlCol="0"/>
            <a:lstStyle/>
            <a:p>
              <a:endParaRPr/>
            </a:p>
          </p:txBody>
        </p:sp>
        <p:sp>
          <p:nvSpPr>
            <p:cNvPr id="40" name="object 25"/>
            <p:cNvSpPr/>
            <p:nvPr/>
          </p:nvSpPr>
          <p:spPr>
            <a:xfrm>
              <a:off x="6766976" y="4331301"/>
              <a:ext cx="1497330" cy="281940"/>
            </a:xfrm>
            <a:custGeom>
              <a:avLst/>
              <a:gdLst/>
              <a:ahLst/>
              <a:cxnLst/>
              <a:rect l="l" t="t" r="r" b="b"/>
              <a:pathLst>
                <a:path w="1497329" h="281939">
                  <a:moveTo>
                    <a:pt x="59569" y="222153"/>
                  </a:moveTo>
                  <a:lnTo>
                    <a:pt x="0" y="251938"/>
                  </a:lnTo>
                  <a:lnTo>
                    <a:pt x="59569" y="281722"/>
                  </a:lnTo>
                  <a:lnTo>
                    <a:pt x="59569" y="256902"/>
                  </a:lnTo>
                  <a:lnTo>
                    <a:pt x="46900" y="256902"/>
                  </a:lnTo>
                  <a:lnTo>
                    <a:pt x="44676" y="254678"/>
                  </a:lnTo>
                  <a:lnTo>
                    <a:pt x="44676" y="249178"/>
                  </a:lnTo>
                  <a:lnTo>
                    <a:pt x="46900" y="246974"/>
                  </a:lnTo>
                  <a:lnTo>
                    <a:pt x="59569" y="246974"/>
                  </a:lnTo>
                  <a:lnTo>
                    <a:pt x="59569" y="222153"/>
                  </a:lnTo>
                  <a:close/>
                </a:path>
                <a:path w="1497329" h="281939">
                  <a:moveTo>
                    <a:pt x="59569" y="246974"/>
                  </a:moveTo>
                  <a:lnTo>
                    <a:pt x="46900" y="246974"/>
                  </a:lnTo>
                  <a:lnTo>
                    <a:pt x="44676" y="249178"/>
                  </a:lnTo>
                  <a:lnTo>
                    <a:pt x="44676" y="254678"/>
                  </a:lnTo>
                  <a:lnTo>
                    <a:pt x="46900" y="256902"/>
                  </a:lnTo>
                  <a:lnTo>
                    <a:pt x="59569" y="256902"/>
                  </a:lnTo>
                  <a:lnTo>
                    <a:pt x="59569" y="246974"/>
                  </a:lnTo>
                  <a:close/>
                </a:path>
                <a:path w="1497329" h="281939">
                  <a:moveTo>
                    <a:pt x="1486803" y="246974"/>
                  </a:moveTo>
                  <a:lnTo>
                    <a:pt x="59569" y="246974"/>
                  </a:lnTo>
                  <a:lnTo>
                    <a:pt x="59569" y="256902"/>
                  </a:lnTo>
                  <a:lnTo>
                    <a:pt x="1494349" y="256902"/>
                  </a:lnTo>
                  <a:lnTo>
                    <a:pt x="1496732" y="254678"/>
                  </a:lnTo>
                  <a:lnTo>
                    <a:pt x="1496732" y="251938"/>
                  </a:lnTo>
                  <a:lnTo>
                    <a:pt x="1486803" y="251938"/>
                  </a:lnTo>
                  <a:lnTo>
                    <a:pt x="1486803" y="246974"/>
                  </a:lnTo>
                  <a:close/>
                </a:path>
                <a:path w="1497329" h="281939">
                  <a:moveTo>
                    <a:pt x="1494349" y="0"/>
                  </a:moveTo>
                  <a:lnTo>
                    <a:pt x="1488988" y="0"/>
                  </a:lnTo>
                  <a:lnTo>
                    <a:pt x="1486803" y="2184"/>
                  </a:lnTo>
                  <a:lnTo>
                    <a:pt x="1486803" y="251938"/>
                  </a:lnTo>
                  <a:lnTo>
                    <a:pt x="1491768" y="246974"/>
                  </a:lnTo>
                  <a:lnTo>
                    <a:pt x="1496732" y="246974"/>
                  </a:lnTo>
                  <a:lnTo>
                    <a:pt x="1496732" y="2184"/>
                  </a:lnTo>
                  <a:lnTo>
                    <a:pt x="1494349" y="0"/>
                  </a:lnTo>
                  <a:close/>
                </a:path>
                <a:path w="1497329" h="281939">
                  <a:moveTo>
                    <a:pt x="1496732" y="246974"/>
                  </a:moveTo>
                  <a:lnTo>
                    <a:pt x="1491768" y="246974"/>
                  </a:lnTo>
                  <a:lnTo>
                    <a:pt x="1486803" y="251938"/>
                  </a:lnTo>
                  <a:lnTo>
                    <a:pt x="1496732" y="251938"/>
                  </a:lnTo>
                  <a:lnTo>
                    <a:pt x="1496732" y="246974"/>
                  </a:lnTo>
                  <a:close/>
                </a:path>
              </a:pathLst>
            </a:custGeom>
            <a:solidFill>
              <a:srgbClr val="000000"/>
            </a:solidFill>
          </p:spPr>
          <p:txBody>
            <a:bodyPr wrap="square" lIns="0" tIns="0" rIns="0" bIns="0" rtlCol="0"/>
            <a:lstStyle/>
            <a:p>
              <a:endParaRPr/>
            </a:p>
          </p:txBody>
        </p:sp>
        <p:sp>
          <p:nvSpPr>
            <p:cNvPr id="41" name="object 26"/>
            <p:cNvSpPr/>
            <p:nvPr/>
          </p:nvSpPr>
          <p:spPr>
            <a:xfrm>
              <a:off x="7492963" y="5197538"/>
              <a:ext cx="795655" cy="287020"/>
            </a:xfrm>
            <a:custGeom>
              <a:avLst/>
              <a:gdLst/>
              <a:ahLst/>
              <a:cxnLst/>
              <a:rect l="l" t="t" r="r" b="b"/>
              <a:pathLst>
                <a:path w="795654" h="287020">
                  <a:moveTo>
                    <a:pt x="760815" y="227117"/>
                  </a:moveTo>
                  <a:lnTo>
                    <a:pt x="735995" y="227117"/>
                  </a:lnTo>
                  <a:lnTo>
                    <a:pt x="765780" y="286687"/>
                  </a:lnTo>
                  <a:lnTo>
                    <a:pt x="788118" y="242010"/>
                  </a:lnTo>
                  <a:lnTo>
                    <a:pt x="763000" y="242010"/>
                  </a:lnTo>
                  <a:lnTo>
                    <a:pt x="760815" y="239786"/>
                  </a:lnTo>
                  <a:lnTo>
                    <a:pt x="760815" y="227117"/>
                  </a:lnTo>
                  <a:close/>
                </a:path>
                <a:path w="795654" h="287020">
                  <a:moveTo>
                    <a:pt x="760815" y="4964"/>
                  </a:moveTo>
                  <a:lnTo>
                    <a:pt x="760815" y="239786"/>
                  </a:lnTo>
                  <a:lnTo>
                    <a:pt x="763000" y="242010"/>
                  </a:lnTo>
                  <a:lnTo>
                    <a:pt x="768361" y="242010"/>
                  </a:lnTo>
                  <a:lnTo>
                    <a:pt x="770744" y="239786"/>
                  </a:lnTo>
                  <a:lnTo>
                    <a:pt x="770744" y="9928"/>
                  </a:lnTo>
                  <a:lnTo>
                    <a:pt x="765780" y="9928"/>
                  </a:lnTo>
                  <a:lnTo>
                    <a:pt x="760815" y="4964"/>
                  </a:lnTo>
                  <a:close/>
                </a:path>
                <a:path w="795654" h="287020">
                  <a:moveTo>
                    <a:pt x="795564" y="227117"/>
                  </a:moveTo>
                  <a:lnTo>
                    <a:pt x="770744" y="227117"/>
                  </a:lnTo>
                  <a:lnTo>
                    <a:pt x="770744" y="239786"/>
                  </a:lnTo>
                  <a:lnTo>
                    <a:pt x="768361" y="242010"/>
                  </a:lnTo>
                  <a:lnTo>
                    <a:pt x="788118" y="242010"/>
                  </a:lnTo>
                  <a:lnTo>
                    <a:pt x="795564" y="227117"/>
                  </a:lnTo>
                  <a:close/>
                </a:path>
                <a:path w="795654" h="287020">
                  <a:moveTo>
                    <a:pt x="768361" y="0"/>
                  </a:moveTo>
                  <a:lnTo>
                    <a:pt x="2223" y="0"/>
                  </a:lnTo>
                  <a:lnTo>
                    <a:pt x="0" y="2223"/>
                  </a:lnTo>
                  <a:lnTo>
                    <a:pt x="0" y="7704"/>
                  </a:lnTo>
                  <a:lnTo>
                    <a:pt x="2223" y="9928"/>
                  </a:lnTo>
                  <a:lnTo>
                    <a:pt x="760815" y="9928"/>
                  </a:lnTo>
                  <a:lnTo>
                    <a:pt x="760815" y="4964"/>
                  </a:lnTo>
                  <a:lnTo>
                    <a:pt x="770744" y="4964"/>
                  </a:lnTo>
                  <a:lnTo>
                    <a:pt x="770744" y="2223"/>
                  </a:lnTo>
                  <a:lnTo>
                    <a:pt x="768361" y="0"/>
                  </a:lnTo>
                  <a:close/>
                </a:path>
                <a:path w="795654" h="287020">
                  <a:moveTo>
                    <a:pt x="770744" y="4964"/>
                  </a:moveTo>
                  <a:lnTo>
                    <a:pt x="760815" y="4964"/>
                  </a:lnTo>
                  <a:lnTo>
                    <a:pt x="765780" y="9928"/>
                  </a:lnTo>
                  <a:lnTo>
                    <a:pt x="770744" y="9928"/>
                  </a:lnTo>
                  <a:lnTo>
                    <a:pt x="770744" y="4964"/>
                  </a:lnTo>
                  <a:close/>
                </a:path>
              </a:pathLst>
            </a:custGeom>
            <a:solidFill>
              <a:srgbClr val="000000"/>
            </a:solidFill>
          </p:spPr>
          <p:txBody>
            <a:bodyPr wrap="square" lIns="0" tIns="0" rIns="0" bIns="0" rtlCol="0"/>
            <a:lstStyle/>
            <a:p>
              <a:endParaRPr/>
            </a:p>
          </p:txBody>
        </p:sp>
        <p:sp>
          <p:nvSpPr>
            <p:cNvPr id="42" name="object 27"/>
            <p:cNvSpPr/>
            <p:nvPr/>
          </p:nvSpPr>
          <p:spPr>
            <a:xfrm>
              <a:off x="8230150" y="5934707"/>
              <a:ext cx="0" cy="281940"/>
            </a:xfrm>
            <a:custGeom>
              <a:avLst/>
              <a:gdLst/>
              <a:ahLst/>
              <a:cxnLst/>
              <a:rect l="l" t="t" r="r" b="b"/>
              <a:pathLst>
                <a:path h="281939">
                  <a:moveTo>
                    <a:pt x="0" y="0"/>
                  </a:moveTo>
                  <a:lnTo>
                    <a:pt x="0" y="281722"/>
                  </a:lnTo>
                </a:path>
              </a:pathLst>
            </a:custGeom>
            <a:ln w="7446">
              <a:solidFill>
                <a:srgbClr val="000000"/>
              </a:solidFill>
            </a:ln>
          </p:spPr>
          <p:txBody>
            <a:bodyPr wrap="square" lIns="0" tIns="0" rIns="0" bIns="0" rtlCol="0"/>
            <a:lstStyle/>
            <a:p>
              <a:endParaRPr/>
            </a:p>
          </p:txBody>
        </p:sp>
        <p:sp>
          <p:nvSpPr>
            <p:cNvPr id="43" name="object 28"/>
            <p:cNvSpPr/>
            <p:nvPr/>
          </p:nvSpPr>
          <p:spPr>
            <a:xfrm>
              <a:off x="6766976" y="6185395"/>
              <a:ext cx="1468755" cy="59690"/>
            </a:xfrm>
            <a:custGeom>
              <a:avLst/>
              <a:gdLst/>
              <a:ahLst/>
              <a:cxnLst/>
              <a:rect l="l" t="t" r="r" b="b"/>
              <a:pathLst>
                <a:path w="1468754" h="59689">
                  <a:moveTo>
                    <a:pt x="59569" y="0"/>
                  </a:moveTo>
                  <a:lnTo>
                    <a:pt x="0" y="29784"/>
                  </a:lnTo>
                  <a:lnTo>
                    <a:pt x="59569" y="59569"/>
                  </a:lnTo>
                  <a:lnTo>
                    <a:pt x="59569" y="34748"/>
                  </a:lnTo>
                  <a:lnTo>
                    <a:pt x="46900" y="34748"/>
                  </a:lnTo>
                  <a:lnTo>
                    <a:pt x="44676" y="32524"/>
                  </a:lnTo>
                  <a:lnTo>
                    <a:pt x="44676" y="27044"/>
                  </a:lnTo>
                  <a:lnTo>
                    <a:pt x="46900" y="24820"/>
                  </a:lnTo>
                  <a:lnTo>
                    <a:pt x="59569" y="24820"/>
                  </a:lnTo>
                  <a:lnTo>
                    <a:pt x="59569" y="0"/>
                  </a:lnTo>
                  <a:close/>
                </a:path>
                <a:path w="1468754" h="59689">
                  <a:moveTo>
                    <a:pt x="59569" y="24820"/>
                  </a:moveTo>
                  <a:lnTo>
                    <a:pt x="46900" y="24820"/>
                  </a:lnTo>
                  <a:lnTo>
                    <a:pt x="44676" y="27044"/>
                  </a:lnTo>
                  <a:lnTo>
                    <a:pt x="44676" y="32524"/>
                  </a:lnTo>
                  <a:lnTo>
                    <a:pt x="46900" y="34748"/>
                  </a:lnTo>
                  <a:lnTo>
                    <a:pt x="59569" y="34748"/>
                  </a:lnTo>
                  <a:lnTo>
                    <a:pt x="59569" y="24820"/>
                  </a:lnTo>
                  <a:close/>
                </a:path>
                <a:path w="1468754" h="59689">
                  <a:moveTo>
                    <a:pt x="1465954" y="24820"/>
                  </a:moveTo>
                  <a:lnTo>
                    <a:pt x="59569" y="24820"/>
                  </a:lnTo>
                  <a:lnTo>
                    <a:pt x="59569" y="34748"/>
                  </a:lnTo>
                  <a:lnTo>
                    <a:pt x="1465954" y="34748"/>
                  </a:lnTo>
                  <a:lnTo>
                    <a:pt x="1468138" y="32524"/>
                  </a:lnTo>
                  <a:lnTo>
                    <a:pt x="1468138" y="27044"/>
                  </a:lnTo>
                  <a:lnTo>
                    <a:pt x="1465954" y="24820"/>
                  </a:lnTo>
                  <a:close/>
                </a:path>
              </a:pathLst>
            </a:custGeom>
            <a:solidFill>
              <a:srgbClr val="000000"/>
            </a:solidFill>
          </p:spPr>
          <p:txBody>
            <a:bodyPr wrap="square" lIns="0" tIns="0" rIns="0" bIns="0" rtlCol="0"/>
            <a:lstStyle/>
            <a:p>
              <a:endParaRPr/>
            </a:p>
          </p:txBody>
        </p:sp>
        <p:sp>
          <p:nvSpPr>
            <p:cNvPr id="44" name="object 29"/>
            <p:cNvSpPr txBox="1"/>
            <p:nvPr/>
          </p:nvSpPr>
          <p:spPr>
            <a:xfrm>
              <a:off x="6513775" y="2923607"/>
              <a:ext cx="114300" cy="252729"/>
            </a:xfrm>
            <a:prstGeom prst="rect">
              <a:avLst/>
            </a:prstGeom>
          </p:spPr>
          <p:txBody>
            <a:bodyPr vert="horz" wrap="square" lIns="0" tIns="0" rIns="0" bIns="0" rtlCol="0">
              <a:spAutoFit/>
            </a:bodyPr>
            <a:lstStyle/>
            <a:p>
              <a:pPr marL="12700">
                <a:lnSpc>
                  <a:spcPct val="100000"/>
                </a:lnSpc>
              </a:pPr>
              <a:r>
                <a:rPr sz="1550" spc="5" dirty="0">
                  <a:solidFill>
                    <a:srgbClr val="FF0000"/>
                  </a:solidFill>
                  <a:latin typeface="Times New Roman" panose="02020603050405020304"/>
                  <a:cs typeface="Times New Roman" panose="02020603050405020304"/>
                </a:rPr>
                <a:t>a</a:t>
              </a:r>
              <a:endParaRPr sz="1550">
                <a:latin typeface="Times New Roman" panose="02020603050405020304"/>
                <a:cs typeface="Times New Roman" panose="02020603050405020304"/>
              </a:endParaRPr>
            </a:p>
          </p:txBody>
        </p:sp>
        <p:sp>
          <p:nvSpPr>
            <p:cNvPr id="45" name="object 30"/>
            <p:cNvSpPr txBox="1"/>
            <p:nvPr/>
          </p:nvSpPr>
          <p:spPr>
            <a:xfrm>
              <a:off x="6509010" y="4258355"/>
              <a:ext cx="125095" cy="252729"/>
            </a:xfrm>
            <a:prstGeom prst="rect">
              <a:avLst/>
            </a:prstGeom>
          </p:spPr>
          <p:txBody>
            <a:bodyPr vert="horz" wrap="square" lIns="0" tIns="0" rIns="0" bIns="0" rtlCol="0">
              <a:spAutoFit/>
            </a:bodyPr>
            <a:lstStyle/>
            <a:p>
              <a:pPr marL="12700">
                <a:lnSpc>
                  <a:spcPct val="100000"/>
                </a:lnSpc>
              </a:pPr>
              <a:r>
                <a:rPr sz="1550" spc="5" dirty="0">
                  <a:solidFill>
                    <a:srgbClr val="FF0000"/>
                  </a:solidFill>
                  <a:latin typeface="Times New Roman" panose="02020603050405020304"/>
                  <a:cs typeface="Times New Roman" panose="02020603050405020304"/>
                </a:rPr>
                <a:t>b</a:t>
              </a:r>
              <a:endParaRPr sz="1550">
                <a:latin typeface="Times New Roman" panose="02020603050405020304"/>
                <a:cs typeface="Times New Roman" panose="02020603050405020304"/>
              </a:endParaRPr>
            </a:p>
          </p:txBody>
        </p:sp>
        <p:sp>
          <p:nvSpPr>
            <p:cNvPr id="46" name="object 31"/>
            <p:cNvSpPr txBox="1"/>
            <p:nvPr/>
          </p:nvSpPr>
          <p:spPr>
            <a:xfrm>
              <a:off x="6509010" y="5948117"/>
              <a:ext cx="125095" cy="252729"/>
            </a:xfrm>
            <a:prstGeom prst="rect">
              <a:avLst/>
            </a:prstGeom>
          </p:spPr>
          <p:txBody>
            <a:bodyPr vert="horz" wrap="square" lIns="0" tIns="0" rIns="0" bIns="0" rtlCol="0">
              <a:spAutoFit/>
            </a:bodyPr>
            <a:lstStyle/>
            <a:p>
              <a:pPr marL="12700">
                <a:lnSpc>
                  <a:spcPct val="100000"/>
                </a:lnSpc>
              </a:pPr>
              <a:r>
                <a:rPr sz="1550" spc="5" dirty="0">
                  <a:solidFill>
                    <a:srgbClr val="FF0000"/>
                  </a:solidFill>
                  <a:latin typeface="Times New Roman" panose="02020603050405020304"/>
                  <a:cs typeface="Times New Roman" panose="02020603050405020304"/>
                </a:rPr>
                <a:t>d</a:t>
              </a:r>
              <a:endParaRPr sz="1550">
                <a:latin typeface="Times New Roman" panose="02020603050405020304"/>
                <a:cs typeface="Times New Roman" panose="02020603050405020304"/>
              </a:endParaRPr>
            </a:p>
          </p:txBody>
        </p:sp>
        <p:sp>
          <p:nvSpPr>
            <p:cNvPr id="47" name="object 32"/>
            <p:cNvSpPr txBox="1"/>
            <p:nvPr/>
          </p:nvSpPr>
          <p:spPr>
            <a:xfrm>
              <a:off x="8347708" y="3528036"/>
              <a:ext cx="114300" cy="252729"/>
            </a:xfrm>
            <a:prstGeom prst="rect">
              <a:avLst/>
            </a:prstGeom>
          </p:spPr>
          <p:txBody>
            <a:bodyPr vert="horz" wrap="square" lIns="0" tIns="0" rIns="0" bIns="0" rtlCol="0">
              <a:spAutoFit/>
            </a:bodyPr>
            <a:lstStyle/>
            <a:p>
              <a:pPr marL="12700">
                <a:lnSpc>
                  <a:spcPct val="100000"/>
                </a:lnSpc>
              </a:pPr>
              <a:r>
                <a:rPr sz="1550" spc="5" dirty="0">
                  <a:solidFill>
                    <a:srgbClr val="FF0000"/>
                  </a:solidFill>
                  <a:latin typeface="Times New Roman" panose="02020603050405020304"/>
                  <a:cs typeface="Times New Roman" panose="02020603050405020304"/>
                </a:rPr>
                <a:t>c</a:t>
              </a:r>
              <a:endParaRPr sz="1550">
                <a:latin typeface="Times New Roman" panose="02020603050405020304"/>
                <a:cs typeface="Times New Roman" panose="02020603050405020304"/>
              </a:endParaRPr>
            </a:p>
          </p:txBody>
        </p:sp>
        <p:sp>
          <p:nvSpPr>
            <p:cNvPr id="48" name="object 33"/>
            <p:cNvSpPr txBox="1"/>
            <p:nvPr/>
          </p:nvSpPr>
          <p:spPr>
            <a:xfrm>
              <a:off x="8347708" y="5047430"/>
              <a:ext cx="114300" cy="252729"/>
            </a:xfrm>
            <a:prstGeom prst="rect">
              <a:avLst/>
            </a:prstGeom>
          </p:spPr>
          <p:txBody>
            <a:bodyPr vert="horz" wrap="square" lIns="0" tIns="0" rIns="0" bIns="0" rtlCol="0">
              <a:spAutoFit/>
            </a:bodyPr>
            <a:lstStyle/>
            <a:p>
              <a:pPr marL="12700">
                <a:lnSpc>
                  <a:spcPct val="100000"/>
                </a:lnSpc>
              </a:pPr>
              <a:r>
                <a:rPr sz="1550" spc="5" dirty="0">
                  <a:solidFill>
                    <a:srgbClr val="FF0000"/>
                  </a:solidFill>
                  <a:latin typeface="Times New Roman" panose="02020603050405020304"/>
                  <a:cs typeface="Times New Roman" panose="02020603050405020304"/>
                </a:rPr>
                <a:t>e</a:t>
              </a:r>
              <a:endParaRPr sz="1550">
                <a:latin typeface="Times New Roman" panose="02020603050405020304"/>
                <a:cs typeface="Times New Roman" panose="02020603050405020304"/>
              </a:endParaRPr>
            </a:p>
          </p:txBody>
        </p:sp>
        <p:sp>
          <p:nvSpPr>
            <p:cNvPr id="49" name="object 34"/>
            <p:cNvSpPr txBox="1"/>
            <p:nvPr/>
          </p:nvSpPr>
          <p:spPr>
            <a:xfrm>
              <a:off x="7486339" y="3338594"/>
              <a:ext cx="154940" cy="229235"/>
            </a:xfrm>
            <a:prstGeom prst="rect">
              <a:avLst/>
            </a:prstGeom>
          </p:spPr>
          <p:txBody>
            <a:bodyPr vert="horz" wrap="square" lIns="0" tIns="0" rIns="0" bIns="0" rtlCol="0">
              <a:spAutoFit/>
            </a:bodyPr>
            <a:lstStyle/>
            <a:p>
              <a:pPr marL="12700">
                <a:lnSpc>
                  <a:spcPct val="100000"/>
                </a:lnSpc>
              </a:pPr>
              <a:r>
                <a:rPr sz="1400" spc="5" dirty="0">
                  <a:latin typeface="Times New Roman" panose="02020603050405020304"/>
                  <a:cs typeface="Times New Roman" panose="02020603050405020304"/>
                </a:rPr>
                <a:t>Y</a:t>
              </a:r>
              <a:endParaRPr sz="1400">
                <a:latin typeface="Times New Roman" panose="02020603050405020304"/>
                <a:cs typeface="Times New Roman" panose="02020603050405020304"/>
              </a:endParaRPr>
            </a:p>
          </p:txBody>
        </p:sp>
        <p:sp>
          <p:nvSpPr>
            <p:cNvPr id="50" name="object 35"/>
            <p:cNvSpPr txBox="1"/>
            <p:nvPr/>
          </p:nvSpPr>
          <p:spPr>
            <a:xfrm>
              <a:off x="6883103" y="3996239"/>
              <a:ext cx="154940" cy="229235"/>
            </a:xfrm>
            <a:prstGeom prst="rect">
              <a:avLst/>
            </a:prstGeom>
          </p:spPr>
          <p:txBody>
            <a:bodyPr vert="horz" wrap="square" lIns="0" tIns="0" rIns="0" bIns="0" rtlCol="0">
              <a:spAutoFit/>
            </a:bodyPr>
            <a:lstStyle/>
            <a:p>
              <a:pPr marL="12700">
                <a:lnSpc>
                  <a:spcPct val="100000"/>
                </a:lnSpc>
              </a:pPr>
              <a:r>
                <a:rPr sz="1400" spc="5"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sp>
          <p:nvSpPr>
            <p:cNvPr id="51" name="object 36"/>
            <p:cNvSpPr txBox="1"/>
            <p:nvPr/>
          </p:nvSpPr>
          <p:spPr>
            <a:xfrm>
              <a:off x="7486339" y="4966403"/>
              <a:ext cx="154940" cy="229235"/>
            </a:xfrm>
            <a:prstGeom prst="rect">
              <a:avLst/>
            </a:prstGeom>
          </p:spPr>
          <p:txBody>
            <a:bodyPr vert="horz" wrap="square" lIns="0" tIns="0" rIns="0" bIns="0" rtlCol="0">
              <a:spAutoFit/>
            </a:bodyPr>
            <a:lstStyle/>
            <a:p>
              <a:pPr marL="12700">
                <a:lnSpc>
                  <a:spcPct val="100000"/>
                </a:lnSpc>
              </a:pPr>
              <a:r>
                <a:rPr sz="1400" spc="5" dirty="0">
                  <a:latin typeface="Times New Roman" panose="02020603050405020304"/>
                  <a:cs typeface="Times New Roman" panose="02020603050405020304"/>
                </a:rPr>
                <a:t>Y</a:t>
              </a:r>
              <a:endParaRPr sz="1400">
                <a:latin typeface="Times New Roman" panose="02020603050405020304"/>
                <a:cs typeface="Times New Roman" panose="02020603050405020304"/>
              </a:endParaRPr>
            </a:p>
          </p:txBody>
        </p:sp>
        <p:sp>
          <p:nvSpPr>
            <p:cNvPr id="52" name="object 37"/>
            <p:cNvSpPr txBox="1"/>
            <p:nvPr/>
          </p:nvSpPr>
          <p:spPr>
            <a:xfrm>
              <a:off x="6883103" y="5624048"/>
              <a:ext cx="154940" cy="229235"/>
            </a:xfrm>
            <a:prstGeom prst="rect">
              <a:avLst/>
            </a:prstGeom>
          </p:spPr>
          <p:txBody>
            <a:bodyPr vert="horz" wrap="square" lIns="0" tIns="0" rIns="0" bIns="0" rtlCol="0">
              <a:spAutoFit/>
            </a:bodyPr>
            <a:lstStyle/>
            <a:p>
              <a:pPr marL="12700">
                <a:lnSpc>
                  <a:spcPct val="100000"/>
                </a:lnSpc>
              </a:pPr>
              <a:r>
                <a:rPr sz="1400" spc="5"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基本路径测试例子</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latin typeface="宋体" panose="02010600030101010101" pitchFamily="2" charset="-122"/>
                <a:cs typeface="宋体" panose="02010600030101010101" pitchFamily="2" charset="-122"/>
              </a:rPr>
              <a:t>在</a:t>
            </a:r>
            <a:r>
              <a:rPr lang="zh-CN" altLang="en-US" sz="3200" b="1" spc="-5" dirty="0">
                <a:latin typeface="宋体" panose="02010600030101010101" pitchFamily="2" charset="-122"/>
                <a:cs typeface="宋体" panose="02010600030101010101" pitchFamily="2" charset="-122"/>
              </a:rPr>
              <a:t>程</a:t>
            </a:r>
            <a:r>
              <a:rPr lang="zh-CN" altLang="en-US" sz="3200" b="1" spc="-10" dirty="0">
                <a:latin typeface="宋体" panose="02010600030101010101" pitchFamily="2" charset="-122"/>
                <a:cs typeface="宋体" panose="02010600030101010101" pitchFamily="2" charset="-122"/>
              </a:rPr>
              <a:t>序</a:t>
            </a:r>
            <a:r>
              <a:rPr lang="zh-CN" altLang="en-US" sz="3200" b="1" spc="-5" dirty="0">
                <a:latin typeface="宋体" panose="02010600030101010101" pitchFamily="2" charset="-122"/>
                <a:cs typeface="宋体" panose="02010600030101010101" pitchFamily="2" charset="-122"/>
              </a:rPr>
              <a:t>控制</a:t>
            </a:r>
            <a:r>
              <a:rPr lang="zh-CN" altLang="en-US" sz="3200" b="1" dirty="0">
                <a:latin typeface="宋体" panose="02010600030101010101" pitchFamily="2" charset="-122"/>
                <a:cs typeface="宋体" panose="02010600030101010101" pitchFamily="2" charset="-122"/>
              </a:rPr>
              <a:t>流</a:t>
            </a:r>
            <a:r>
              <a:rPr lang="zh-CN" altLang="en-US" sz="3200" b="1" spc="-5" dirty="0">
                <a:latin typeface="宋体" panose="02010600030101010101" pitchFamily="2" charset="-122"/>
                <a:cs typeface="宋体" panose="02010600030101010101" pitchFamily="2" charset="-122"/>
              </a:rPr>
              <a:t>图的基础上，通过分析控</a:t>
            </a:r>
            <a:r>
              <a:rPr lang="zh-CN" altLang="en-US" sz="3200" b="1" dirty="0">
                <a:latin typeface="宋体" panose="02010600030101010101" pitchFamily="2" charset="-122"/>
                <a:cs typeface="宋体" panose="02010600030101010101" pitchFamily="2" charset="-122"/>
              </a:rPr>
              <a:t>制</a:t>
            </a:r>
            <a:r>
              <a:rPr lang="zh-CN" altLang="en-US" sz="3200" b="1" spc="-5" dirty="0">
                <a:latin typeface="宋体" panose="02010600030101010101" pitchFamily="2" charset="-122"/>
                <a:cs typeface="宋体" panose="02010600030101010101" pitchFamily="2" charset="-122"/>
              </a:rPr>
              <a:t>构造的环路复杂性，导</a:t>
            </a:r>
            <a:r>
              <a:rPr lang="zh-CN" altLang="en-US" sz="3200" b="1" spc="-10" dirty="0">
                <a:latin typeface="宋体" panose="02010600030101010101" pitchFamily="2" charset="-122"/>
                <a:cs typeface="宋体" panose="02010600030101010101" pitchFamily="2" charset="-122"/>
              </a:rPr>
              <a:t>出基</a:t>
            </a:r>
            <a:r>
              <a:rPr lang="zh-CN" altLang="en-US" sz="3200" b="1" dirty="0">
                <a:latin typeface="宋体" panose="02010600030101010101" pitchFamily="2" charset="-122"/>
                <a:cs typeface="宋体" panose="02010600030101010101" pitchFamily="2" charset="-122"/>
              </a:rPr>
              <a:t>本</a:t>
            </a:r>
            <a:r>
              <a:rPr lang="zh-CN" altLang="en-US" sz="3200" b="1" spc="-10" dirty="0">
                <a:latin typeface="宋体" panose="02010600030101010101" pitchFamily="2" charset="-122"/>
                <a:cs typeface="宋体" panose="02010600030101010101" pitchFamily="2" charset="-122"/>
              </a:rPr>
              <a:t>可</a:t>
            </a:r>
            <a:r>
              <a:rPr lang="zh-CN" altLang="en-US" sz="3200" b="1" dirty="0">
                <a:latin typeface="宋体" panose="02010600030101010101" pitchFamily="2" charset="-122"/>
                <a:cs typeface="宋体" panose="02010600030101010101" pitchFamily="2" charset="-122"/>
              </a:rPr>
              <a:t>执行路径集合，从而设计测试用例。包括以</a:t>
            </a:r>
            <a:r>
              <a:rPr lang="zh-CN" altLang="en-US" sz="3200" b="1" spc="25" dirty="0">
                <a:latin typeface="宋体" panose="02010600030101010101" pitchFamily="2" charset="-122"/>
                <a:cs typeface="宋体" panose="02010600030101010101" pitchFamily="2" charset="-122"/>
              </a:rPr>
              <a:t>下</a:t>
            </a:r>
            <a:r>
              <a:rPr lang="en-US" altLang="zh-CN" sz="3200" b="1" spc="-5" dirty="0">
                <a:latin typeface="Arial" panose="020B0604020202020204"/>
                <a:cs typeface="Arial" panose="020B0604020202020204"/>
              </a:rPr>
              <a:t>4</a:t>
            </a:r>
            <a:r>
              <a:rPr lang="zh-CN" altLang="en-US" sz="3200" b="1" dirty="0">
                <a:latin typeface="宋体" panose="02010600030101010101" pitchFamily="2" charset="-122"/>
                <a:cs typeface="宋体" panose="02010600030101010101" pitchFamily="2" charset="-122"/>
              </a:rPr>
              <a:t>个步骤：</a:t>
            </a:r>
            <a:endParaRPr lang="zh-CN" altLang="en-US" sz="3200" dirty="0">
              <a:latin typeface="宋体" panose="02010600030101010101" pitchFamily="2" charset="-122"/>
              <a:cs typeface="宋体" panose="02010600030101010101" pitchFamily="2" charset="-122"/>
            </a:endParaRP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1</a:t>
            </a:r>
            <a:r>
              <a:rPr lang="en-US" altLang="zh-CN" sz="2800" spc="35" dirty="0">
                <a:solidFill>
                  <a:srgbClr val="FF822C"/>
                </a:solidFill>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以设计或源代码为基础，画出相应的流图</a:t>
            </a: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2</a:t>
            </a:r>
            <a:r>
              <a:rPr lang="en-US" altLang="zh-CN" sz="2800" spc="35" dirty="0">
                <a:solidFill>
                  <a:srgbClr val="FF822C"/>
                </a:solidFill>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确定所得流图的环复杂度</a:t>
            </a: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3</a:t>
            </a:r>
            <a:r>
              <a:rPr lang="en-US" altLang="zh-CN" sz="2800" spc="35" dirty="0">
                <a:solidFill>
                  <a:srgbClr val="FF822C"/>
                </a:solidFill>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确定线性独立路径的基本集合</a:t>
            </a:r>
          </a:p>
          <a:p>
            <a:pPr marL="471170" lvl="1" indent="0">
              <a:lnSpc>
                <a:spcPct val="100000"/>
              </a:lnSpc>
              <a:spcBef>
                <a:spcPts val="1005"/>
              </a:spcBef>
              <a:buNone/>
            </a:pPr>
            <a:r>
              <a:rPr lang="en-US" altLang="zh-CN" sz="2800" dirty="0">
                <a:solidFill>
                  <a:srgbClr val="FF822C"/>
                </a:solidFill>
                <a:latin typeface="Arial" panose="020B0604020202020204"/>
                <a:cs typeface="Arial" panose="020B0604020202020204"/>
              </a:rPr>
              <a:t>4</a:t>
            </a:r>
            <a:r>
              <a:rPr lang="en-US" altLang="zh-CN" sz="2800" spc="35" dirty="0">
                <a:solidFill>
                  <a:srgbClr val="FF822C"/>
                </a:solidFill>
                <a:latin typeface="Arial" panose="020B0604020202020204"/>
                <a:cs typeface="Arial" panose="020B0604020202020204"/>
              </a:rPr>
              <a:t>.</a:t>
            </a:r>
            <a:r>
              <a:rPr lang="zh-CN" altLang="en-US" sz="2800" spc="-5" dirty="0">
                <a:latin typeface="宋体" panose="02010600030101010101" pitchFamily="2" charset="-122"/>
                <a:cs typeface="宋体" panose="02010600030101010101" pitchFamily="2" charset="-122"/>
              </a:rPr>
              <a:t>准备测试用例，执行基本集合中每条路径</a:t>
            </a:r>
            <a:endParaRPr lang="zh-CN" altLang="en-US" sz="2800"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例</a:t>
            </a:r>
            <a:r>
              <a:rPr lang="en-US" altLang="zh-CN" spc="-5" dirty="0"/>
              <a:t>1</a:t>
            </a:r>
            <a:r>
              <a:rPr lang="zh-CN" altLang="en-US" spc="-5" dirty="0"/>
              <a:t>：第一步画出控制流图</a:t>
            </a:r>
            <a:endParaRPr lang="en-US" dirty="0"/>
          </a:p>
        </p:txBody>
      </p:sp>
      <p:sp>
        <p:nvSpPr>
          <p:cNvPr id="3" name="Content Placeholder 2"/>
          <p:cNvSpPr>
            <a:spLocks noGrp="1"/>
          </p:cNvSpPr>
          <p:nvPr>
            <p:ph idx="1"/>
          </p:nvPr>
        </p:nvSpPr>
        <p:spPr>
          <a:xfrm>
            <a:off x="838200" y="1648648"/>
            <a:ext cx="10515600" cy="4530725"/>
          </a:xfrm>
        </p:spPr>
        <p:txBody>
          <a:bodyPr>
            <a:normAutofit/>
          </a:bodyPr>
          <a:lstStyle/>
          <a:p>
            <a:pPr marL="12065" marR="5080" indent="0">
              <a:lnSpc>
                <a:spcPct val="100000"/>
              </a:lnSpc>
              <a:buNone/>
            </a:pPr>
            <a:r>
              <a:rPr lang="zh-CN" altLang="en-US" b="1" spc="-5" dirty="0">
                <a:cs typeface="宋体" panose="02010600030101010101" pitchFamily="2" charset="-122"/>
              </a:rPr>
              <a:t>例</a:t>
            </a:r>
            <a:r>
              <a:rPr lang="zh-CN" altLang="en-US" b="1" dirty="0">
                <a:cs typeface="宋体" panose="02010600030101010101" pitchFamily="2" charset="-122"/>
              </a:rPr>
              <a:t>：有下面</a:t>
            </a:r>
            <a:r>
              <a:rPr lang="zh-CN" altLang="en-US" b="1" spc="-10" dirty="0">
                <a:cs typeface="宋体" panose="02010600030101010101" pitchFamily="2" charset="-122"/>
              </a:rPr>
              <a:t>的</a:t>
            </a:r>
            <a:r>
              <a:rPr lang="en-US" b="1" spc="-5" dirty="0">
                <a:cs typeface="Arial" panose="020B0604020202020204"/>
              </a:rPr>
              <a:t>C</a:t>
            </a:r>
            <a:r>
              <a:rPr lang="zh-CN" altLang="en-US" b="1" dirty="0">
                <a:cs typeface="宋体" panose="02010600030101010101" pitchFamily="2" charset="-122"/>
              </a:rPr>
              <a:t>函数，用基本路径测试法进</a:t>
            </a:r>
            <a:r>
              <a:rPr lang="zh-CN" altLang="en-US" b="1" spc="-10" dirty="0">
                <a:cs typeface="宋体" panose="02010600030101010101" pitchFamily="2" charset="-122"/>
              </a:rPr>
              <a:t>行</a:t>
            </a:r>
            <a:r>
              <a:rPr lang="zh-CN" altLang="en-US" b="1" spc="-5" dirty="0">
                <a:cs typeface="宋体" panose="02010600030101010101" pitchFamily="2" charset="-122"/>
              </a:rPr>
              <a:t>测试</a:t>
            </a:r>
            <a:endParaRPr lang="zh-CN" altLang="en-US" dirty="0">
              <a:cs typeface="宋体" panose="02010600030101010101" pitchFamily="2" charset="-122"/>
            </a:endParaRPr>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43</a:t>
            </a:fld>
            <a:endParaRPr lang="zh-CN" altLang="en-US"/>
          </a:p>
        </p:txBody>
      </p:sp>
      <p:pic>
        <p:nvPicPr>
          <p:cNvPr id="5" name="Picture 4"/>
          <p:cNvPicPr>
            <a:picLocks noChangeAspect="1"/>
          </p:cNvPicPr>
          <p:nvPr/>
        </p:nvPicPr>
        <p:blipFill>
          <a:blip r:embed="rId3"/>
          <a:stretch>
            <a:fillRect/>
          </a:stretch>
        </p:blipFill>
        <p:spPr>
          <a:xfrm>
            <a:off x="1694320" y="2279933"/>
            <a:ext cx="3527059" cy="4093809"/>
          </a:xfrm>
          <a:prstGeom prst="rect">
            <a:avLst/>
          </a:prstGeom>
        </p:spPr>
      </p:pic>
      <p:sp>
        <p:nvSpPr>
          <p:cNvPr id="6" name="object 10"/>
          <p:cNvSpPr/>
          <p:nvPr/>
        </p:nvSpPr>
        <p:spPr>
          <a:xfrm>
            <a:off x="6200776" y="2305691"/>
            <a:ext cx="3781425" cy="4035425"/>
          </a:xfrm>
          <a:prstGeom prst="rect">
            <a:avLst/>
          </a:prstGeom>
          <a:blipFill>
            <a:blip r:embed="rId4" cstate="print"/>
            <a:stretch>
              <a:fillRect/>
            </a:stretch>
          </a:blipFill>
        </p:spPr>
        <p:txBody>
          <a:bodyPr wrap="square" lIns="0" tIns="0" rIns="0" bIns="0" rtlCol="0"/>
          <a:lstStyle/>
          <a:p>
            <a:endParaRPr dirty="0"/>
          </a:p>
        </p:txBody>
      </p:sp>
      <p:sp>
        <p:nvSpPr>
          <p:cNvPr id="7" name="TextBox 6"/>
          <p:cNvSpPr txBox="1"/>
          <p:nvPr/>
        </p:nvSpPr>
        <p:spPr>
          <a:xfrm>
            <a:off x="7162800" y="3111500"/>
            <a:ext cx="300082" cy="369332"/>
          </a:xfrm>
          <a:prstGeom prst="rect">
            <a:avLst/>
          </a:prstGeom>
          <a:noFill/>
        </p:spPr>
        <p:txBody>
          <a:bodyPr wrap="none" rtlCol="0">
            <a:spAutoFit/>
          </a:bodyPr>
          <a:lstStyle/>
          <a:p>
            <a:r>
              <a:rPr lang="en-US" altLang="zh-CN" b="1" dirty="0">
                <a:solidFill>
                  <a:srgbClr val="FF0000"/>
                </a:solidFill>
                <a:latin typeface="仿宋" panose="02010609060101010101" pitchFamily="49" charset="-122"/>
                <a:ea typeface="仿宋" panose="02010609060101010101" pitchFamily="49" charset="-122"/>
              </a:rPr>
              <a:t>F</a:t>
            </a:r>
            <a:endParaRPr lang="en-US" b="1" dirty="0">
              <a:solidFill>
                <a:srgbClr val="FF0000"/>
              </a:solidFill>
              <a:latin typeface="仿宋" panose="02010609060101010101" pitchFamily="49" charset="-122"/>
              <a:ea typeface="仿宋" panose="02010609060101010101" pitchFamily="49" charset="-122"/>
            </a:endParaRPr>
          </a:p>
        </p:txBody>
      </p:sp>
      <p:sp>
        <p:nvSpPr>
          <p:cNvPr id="8" name="TextBox 7"/>
          <p:cNvSpPr txBox="1"/>
          <p:nvPr/>
        </p:nvSpPr>
        <p:spPr>
          <a:xfrm>
            <a:off x="7740606" y="3670854"/>
            <a:ext cx="300082" cy="369332"/>
          </a:xfrm>
          <a:prstGeom prst="rect">
            <a:avLst/>
          </a:prstGeom>
          <a:noFill/>
        </p:spPr>
        <p:txBody>
          <a:bodyPr wrap="none" rtlCol="0">
            <a:spAutoFit/>
          </a:bodyPr>
          <a:lstStyle/>
          <a:p>
            <a:r>
              <a:rPr lang="en-US" altLang="zh-CN" b="1" dirty="0">
                <a:solidFill>
                  <a:srgbClr val="FF0000"/>
                </a:solidFill>
                <a:latin typeface="仿宋" panose="02010609060101010101" pitchFamily="49" charset="-122"/>
                <a:ea typeface="仿宋" panose="02010609060101010101" pitchFamily="49" charset="-122"/>
              </a:rPr>
              <a:t>T</a:t>
            </a:r>
            <a:endParaRPr lang="en-US" b="1" dirty="0">
              <a:solidFill>
                <a:srgbClr val="FF0000"/>
              </a:solidFill>
              <a:latin typeface="仿宋" panose="02010609060101010101" pitchFamily="49" charset="-122"/>
              <a:ea typeface="仿宋" panose="02010609060101010101" pitchFamily="49" charset="-122"/>
            </a:endParaRPr>
          </a:p>
        </p:txBody>
      </p:sp>
      <p:sp>
        <p:nvSpPr>
          <p:cNvPr id="9" name="TextBox 8"/>
          <p:cNvSpPr txBox="1"/>
          <p:nvPr/>
        </p:nvSpPr>
        <p:spPr>
          <a:xfrm>
            <a:off x="6892675" y="3939140"/>
            <a:ext cx="300082" cy="369332"/>
          </a:xfrm>
          <a:prstGeom prst="rect">
            <a:avLst/>
          </a:prstGeom>
          <a:noFill/>
        </p:spPr>
        <p:txBody>
          <a:bodyPr wrap="none" rtlCol="0">
            <a:spAutoFit/>
          </a:bodyPr>
          <a:lstStyle/>
          <a:p>
            <a:r>
              <a:rPr lang="en-US" altLang="zh-CN" b="1" dirty="0">
                <a:solidFill>
                  <a:srgbClr val="FF0000"/>
                </a:solidFill>
                <a:latin typeface="仿宋" panose="02010609060101010101" pitchFamily="49" charset="-122"/>
                <a:ea typeface="仿宋" panose="02010609060101010101" pitchFamily="49" charset="-122"/>
              </a:rPr>
              <a:t>T</a:t>
            </a:r>
            <a:endParaRPr lang="en-US" b="1" dirty="0">
              <a:solidFill>
                <a:srgbClr val="FF0000"/>
              </a:solidFill>
              <a:latin typeface="仿宋" panose="02010609060101010101" pitchFamily="49" charset="-122"/>
              <a:ea typeface="仿宋" panose="02010609060101010101" pitchFamily="49" charset="-122"/>
            </a:endParaRPr>
          </a:p>
        </p:txBody>
      </p:sp>
      <p:sp>
        <p:nvSpPr>
          <p:cNvPr id="11" name="TextBox 10"/>
          <p:cNvSpPr txBox="1"/>
          <p:nvPr/>
        </p:nvSpPr>
        <p:spPr>
          <a:xfrm>
            <a:off x="8170738" y="3939140"/>
            <a:ext cx="300082" cy="369332"/>
          </a:xfrm>
          <a:prstGeom prst="rect">
            <a:avLst/>
          </a:prstGeom>
          <a:noFill/>
        </p:spPr>
        <p:txBody>
          <a:bodyPr wrap="none" rtlCol="0">
            <a:spAutoFit/>
          </a:bodyPr>
          <a:lstStyle/>
          <a:p>
            <a:r>
              <a:rPr lang="en-US" altLang="zh-CN" b="1" dirty="0">
                <a:solidFill>
                  <a:srgbClr val="FF0000"/>
                </a:solidFill>
                <a:latin typeface="仿宋" panose="02010609060101010101" pitchFamily="49" charset="-122"/>
                <a:ea typeface="仿宋" panose="02010609060101010101" pitchFamily="49" charset="-122"/>
              </a:rPr>
              <a:t>F</a:t>
            </a:r>
            <a:endParaRPr lang="en-US" b="1" dirty="0">
              <a:solidFill>
                <a:srgbClr val="FF0000"/>
              </a:solidFill>
              <a:latin typeface="仿宋" panose="02010609060101010101" pitchFamily="49" charset="-122"/>
              <a:ea typeface="仿宋" panose="02010609060101010101" pitchFamily="49" charset="-122"/>
            </a:endParaRPr>
          </a:p>
        </p:txBody>
      </p:sp>
      <p:sp>
        <p:nvSpPr>
          <p:cNvPr id="15" name="Flowchart: Decision 14"/>
          <p:cNvSpPr/>
          <p:nvPr/>
        </p:nvSpPr>
        <p:spPr>
          <a:xfrm>
            <a:off x="8470820" y="4366260"/>
            <a:ext cx="703660" cy="62280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22030" y="4542614"/>
            <a:ext cx="388620" cy="253916"/>
          </a:xfrm>
          <a:prstGeom prst="rect">
            <a:avLst/>
          </a:prstGeom>
          <a:solidFill>
            <a:schemeClr val="bg1"/>
          </a:solidFill>
        </p:spPr>
        <p:txBody>
          <a:bodyPr wrap="square" rtlCol="0">
            <a:spAutoFit/>
          </a:bodyPr>
          <a:lstStyle/>
          <a:p>
            <a:r>
              <a:rPr lang="en-US" sz="1050" dirty="0">
                <a:latin typeface="仿宋" panose="02010609060101010101" pitchFamily="49" charset="-122"/>
                <a:ea typeface="仿宋" panose="02010609060101010101" pitchFamily="49" charset="-122"/>
              </a:rPr>
              <a:t>8,9</a:t>
            </a:r>
          </a:p>
        </p:txBody>
      </p:sp>
      <p:sp>
        <p:nvSpPr>
          <p:cNvPr id="16" name="TextBox 15"/>
          <p:cNvSpPr txBox="1"/>
          <p:nvPr/>
        </p:nvSpPr>
        <p:spPr>
          <a:xfrm>
            <a:off x="8142009" y="4366259"/>
            <a:ext cx="300082" cy="369332"/>
          </a:xfrm>
          <a:prstGeom prst="rect">
            <a:avLst/>
          </a:prstGeom>
          <a:noFill/>
        </p:spPr>
        <p:txBody>
          <a:bodyPr wrap="none" rtlCol="0">
            <a:spAutoFit/>
          </a:bodyPr>
          <a:lstStyle/>
          <a:p>
            <a:r>
              <a:rPr lang="en-US" altLang="zh-CN" b="1" dirty="0">
                <a:solidFill>
                  <a:srgbClr val="FF0000"/>
                </a:solidFill>
                <a:latin typeface="仿宋" panose="02010609060101010101" pitchFamily="49" charset="-122"/>
                <a:ea typeface="仿宋" panose="02010609060101010101" pitchFamily="49" charset="-122"/>
              </a:rPr>
              <a:t>T</a:t>
            </a:r>
            <a:endParaRPr lang="en-US" b="1" dirty="0">
              <a:solidFill>
                <a:srgbClr val="FF0000"/>
              </a:solidFill>
              <a:latin typeface="仿宋" panose="02010609060101010101" pitchFamily="49" charset="-122"/>
              <a:ea typeface="仿宋" panose="02010609060101010101" pitchFamily="49" charset="-122"/>
            </a:endParaRPr>
          </a:p>
        </p:txBody>
      </p:sp>
      <p:sp>
        <p:nvSpPr>
          <p:cNvPr id="17" name="TextBox 16"/>
          <p:cNvSpPr txBox="1"/>
          <p:nvPr/>
        </p:nvSpPr>
        <p:spPr>
          <a:xfrm>
            <a:off x="9203209" y="4366259"/>
            <a:ext cx="300082" cy="369332"/>
          </a:xfrm>
          <a:prstGeom prst="rect">
            <a:avLst/>
          </a:prstGeom>
          <a:noFill/>
        </p:spPr>
        <p:txBody>
          <a:bodyPr wrap="none" rtlCol="0">
            <a:spAutoFit/>
          </a:bodyPr>
          <a:lstStyle/>
          <a:p>
            <a:r>
              <a:rPr lang="en-US" altLang="zh-CN" b="1" dirty="0">
                <a:solidFill>
                  <a:srgbClr val="FF0000"/>
                </a:solidFill>
                <a:latin typeface="仿宋" panose="02010609060101010101" pitchFamily="49" charset="-122"/>
                <a:ea typeface="仿宋" panose="02010609060101010101" pitchFamily="49" charset="-122"/>
              </a:rPr>
              <a:t>F</a:t>
            </a:r>
            <a:endParaRPr lang="en-US" b="1" dirty="0">
              <a:solidFill>
                <a:srgbClr val="FF0000"/>
              </a:solidFill>
              <a:latin typeface="仿宋" panose="02010609060101010101" pitchFamily="49" charset="-122"/>
              <a:ea typeface="仿宋" panose="02010609060101010101" pitchFamily="49" charset="-122"/>
            </a:endParaRPr>
          </a:p>
        </p:txBody>
      </p:sp>
      <p:sp>
        <p:nvSpPr>
          <p:cNvPr id="19" name="Rectangle 18"/>
          <p:cNvSpPr/>
          <p:nvPr/>
        </p:nvSpPr>
        <p:spPr>
          <a:xfrm>
            <a:off x="9174480" y="5047368"/>
            <a:ext cx="671435" cy="3746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06540" y="5065435"/>
            <a:ext cx="569387" cy="276999"/>
          </a:xfrm>
          <a:prstGeom prst="rect">
            <a:avLst/>
          </a:prstGeom>
          <a:solidFill>
            <a:schemeClr val="bg1"/>
          </a:solidFill>
          <a:ln>
            <a:noFill/>
          </a:ln>
        </p:spPr>
        <p:txBody>
          <a:bodyPr wrap="none" rtlCol="0">
            <a:spAutoFit/>
          </a:bodyPr>
          <a:lstStyle/>
          <a:p>
            <a:pPr algn="ctr"/>
            <a:r>
              <a:rPr lang="en-US" sz="1200" dirty="0">
                <a:latin typeface="仿宋" panose="02010609060101010101" pitchFamily="49" charset="-122"/>
                <a:ea typeface="仿宋" panose="02010609060101010101" pitchFamily="49" charset="-122"/>
              </a:rPr>
              <a:t>11,12</a:t>
            </a:r>
            <a:endParaRPr lang="en-US" sz="14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1" grpId="0"/>
      <p:bldP spid="15" grpId="0" animBg="1"/>
      <p:bldP spid="12" grpId="0" animBg="1"/>
      <p:bldP spid="16" grpId="0"/>
      <p:bldP spid="17" grpId="0"/>
      <p:bldP spid="19"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例</a:t>
            </a:r>
            <a:r>
              <a:rPr lang="en-US" altLang="zh-CN" spc="-5" dirty="0"/>
              <a:t>1</a:t>
            </a:r>
            <a:r>
              <a:rPr lang="zh-CN" altLang="en-US" spc="-5" dirty="0"/>
              <a:t>：第一步画出控制流图</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44</a:t>
            </a:fld>
            <a:endParaRPr lang="zh-CN" altLang="en-US"/>
          </a:p>
        </p:txBody>
      </p:sp>
      <p:sp>
        <p:nvSpPr>
          <p:cNvPr id="5" name="object 11"/>
          <p:cNvSpPr/>
          <p:nvPr/>
        </p:nvSpPr>
        <p:spPr>
          <a:xfrm>
            <a:off x="3536372" y="1809612"/>
            <a:ext cx="381000" cy="381000"/>
          </a:xfrm>
          <a:custGeom>
            <a:avLst/>
            <a:gdLst/>
            <a:ahLst/>
            <a:cxnLst/>
            <a:rect l="l" t="t" r="r" b="b"/>
            <a:pathLst>
              <a:path w="381000" h="381000">
                <a:moveTo>
                  <a:pt x="0" y="188151"/>
                </a:moveTo>
                <a:lnTo>
                  <a:pt x="6619" y="137564"/>
                </a:lnTo>
                <a:lnTo>
                  <a:pt x="25363" y="92459"/>
                </a:lnTo>
                <a:lnTo>
                  <a:pt x="54562" y="54493"/>
                </a:lnTo>
                <a:lnTo>
                  <a:pt x="92546" y="25323"/>
                </a:lnTo>
                <a:lnTo>
                  <a:pt x="137646" y="6607"/>
                </a:lnTo>
                <a:lnTo>
                  <a:pt x="188191" y="0"/>
                </a:lnTo>
                <a:lnTo>
                  <a:pt x="232104" y="4883"/>
                </a:lnTo>
                <a:lnTo>
                  <a:pt x="272543" y="18837"/>
                </a:lnTo>
                <a:lnTo>
                  <a:pt x="308312" y="40818"/>
                </a:lnTo>
                <a:lnTo>
                  <a:pt x="338215" y="69784"/>
                </a:lnTo>
                <a:lnTo>
                  <a:pt x="361056" y="104690"/>
                </a:lnTo>
                <a:lnTo>
                  <a:pt x="375638" y="144494"/>
                </a:lnTo>
                <a:lnTo>
                  <a:pt x="380765" y="188151"/>
                </a:lnTo>
                <a:lnTo>
                  <a:pt x="375638" y="232119"/>
                </a:lnTo>
                <a:lnTo>
                  <a:pt x="361056" y="272613"/>
                </a:lnTo>
                <a:lnTo>
                  <a:pt x="338215" y="308432"/>
                </a:lnTo>
                <a:lnTo>
                  <a:pt x="308312" y="338378"/>
                </a:lnTo>
                <a:lnTo>
                  <a:pt x="272543" y="361252"/>
                </a:lnTo>
                <a:lnTo>
                  <a:pt x="232104" y="375856"/>
                </a:lnTo>
                <a:lnTo>
                  <a:pt x="188191" y="380991"/>
                </a:lnTo>
                <a:lnTo>
                  <a:pt x="144572" y="375856"/>
                </a:lnTo>
                <a:lnTo>
                  <a:pt x="104779" y="361252"/>
                </a:lnTo>
                <a:lnTo>
                  <a:pt x="69863" y="338378"/>
                </a:lnTo>
                <a:lnTo>
                  <a:pt x="40875" y="308432"/>
                </a:lnTo>
                <a:lnTo>
                  <a:pt x="18867" y="272613"/>
                </a:lnTo>
                <a:lnTo>
                  <a:pt x="4892" y="232119"/>
                </a:lnTo>
                <a:lnTo>
                  <a:pt x="0" y="188151"/>
                </a:lnTo>
                <a:close/>
              </a:path>
            </a:pathLst>
          </a:custGeom>
          <a:ln w="9238">
            <a:solidFill>
              <a:srgbClr val="000000"/>
            </a:solidFill>
          </a:ln>
        </p:spPr>
        <p:txBody>
          <a:bodyPr wrap="square" lIns="0" tIns="0" rIns="0" bIns="0" rtlCol="0"/>
          <a:lstStyle/>
          <a:p>
            <a:endParaRPr/>
          </a:p>
        </p:txBody>
      </p:sp>
      <p:sp>
        <p:nvSpPr>
          <p:cNvPr id="6" name="object 12"/>
          <p:cNvSpPr/>
          <p:nvPr/>
        </p:nvSpPr>
        <p:spPr>
          <a:xfrm>
            <a:off x="3729253" y="2195291"/>
            <a:ext cx="0" cy="183515"/>
          </a:xfrm>
          <a:custGeom>
            <a:avLst/>
            <a:gdLst/>
            <a:ahLst/>
            <a:cxnLst/>
            <a:rect l="l" t="t" r="r" b="b"/>
            <a:pathLst>
              <a:path h="183514">
                <a:moveTo>
                  <a:pt x="0" y="0"/>
                </a:moveTo>
                <a:lnTo>
                  <a:pt x="0" y="183140"/>
                </a:lnTo>
              </a:path>
            </a:pathLst>
          </a:custGeom>
          <a:ln w="9239">
            <a:solidFill>
              <a:srgbClr val="000000"/>
            </a:solidFill>
          </a:ln>
        </p:spPr>
        <p:txBody>
          <a:bodyPr wrap="square" lIns="0" tIns="0" rIns="0" bIns="0" rtlCol="0"/>
          <a:lstStyle/>
          <a:p>
            <a:endParaRPr/>
          </a:p>
        </p:txBody>
      </p:sp>
      <p:sp>
        <p:nvSpPr>
          <p:cNvPr id="7" name="object 13"/>
          <p:cNvSpPr/>
          <p:nvPr/>
        </p:nvSpPr>
        <p:spPr>
          <a:xfrm>
            <a:off x="3696915" y="2342062"/>
            <a:ext cx="64769" cy="142240"/>
          </a:xfrm>
          <a:custGeom>
            <a:avLst/>
            <a:gdLst/>
            <a:ahLst/>
            <a:cxnLst/>
            <a:rect l="l" t="t" r="r" b="b"/>
            <a:pathLst>
              <a:path w="64769" h="142239">
                <a:moveTo>
                  <a:pt x="32338" y="142083"/>
                </a:moveTo>
                <a:lnTo>
                  <a:pt x="64352" y="0"/>
                </a:lnTo>
                <a:lnTo>
                  <a:pt x="32338" y="36369"/>
                </a:lnTo>
                <a:lnTo>
                  <a:pt x="0" y="0"/>
                </a:lnTo>
                <a:lnTo>
                  <a:pt x="32338" y="142083"/>
                </a:lnTo>
                <a:close/>
              </a:path>
            </a:pathLst>
          </a:custGeom>
          <a:ln w="9239">
            <a:solidFill>
              <a:srgbClr val="000000"/>
            </a:solidFill>
          </a:ln>
        </p:spPr>
        <p:txBody>
          <a:bodyPr wrap="square" lIns="0" tIns="0" rIns="0" bIns="0" rtlCol="0"/>
          <a:lstStyle/>
          <a:p>
            <a:endParaRPr/>
          </a:p>
        </p:txBody>
      </p:sp>
      <p:sp>
        <p:nvSpPr>
          <p:cNvPr id="8" name="object 14"/>
          <p:cNvSpPr/>
          <p:nvPr/>
        </p:nvSpPr>
        <p:spPr>
          <a:xfrm>
            <a:off x="3440134" y="2484146"/>
            <a:ext cx="578485" cy="578485"/>
          </a:xfrm>
          <a:custGeom>
            <a:avLst/>
            <a:gdLst/>
            <a:ahLst/>
            <a:cxnLst/>
            <a:rect l="l" t="t" r="r" b="b"/>
            <a:pathLst>
              <a:path w="578485" h="578485">
                <a:moveTo>
                  <a:pt x="0" y="289178"/>
                </a:moveTo>
                <a:lnTo>
                  <a:pt x="289118" y="0"/>
                </a:lnTo>
                <a:lnTo>
                  <a:pt x="578221" y="289178"/>
                </a:lnTo>
                <a:lnTo>
                  <a:pt x="289118" y="578356"/>
                </a:lnTo>
                <a:lnTo>
                  <a:pt x="0" y="289178"/>
                </a:lnTo>
                <a:close/>
              </a:path>
            </a:pathLst>
          </a:custGeom>
          <a:ln w="9238">
            <a:solidFill>
              <a:srgbClr val="000000"/>
            </a:solidFill>
          </a:ln>
        </p:spPr>
        <p:txBody>
          <a:bodyPr wrap="square" lIns="0" tIns="0" rIns="0" bIns="0" rtlCol="0"/>
          <a:lstStyle/>
          <a:p>
            <a:endParaRPr/>
          </a:p>
        </p:txBody>
      </p:sp>
      <p:sp>
        <p:nvSpPr>
          <p:cNvPr id="9" name="object 15"/>
          <p:cNvSpPr txBox="1"/>
          <p:nvPr/>
        </p:nvSpPr>
        <p:spPr>
          <a:xfrm>
            <a:off x="3670730" y="2669532"/>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4</a:t>
            </a:r>
            <a:endParaRPr sz="1250">
              <a:latin typeface="Arial" panose="020B0604020202020204"/>
              <a:cs typeface="Arial" panose="020B0604020202020204"/>
            </a:endParaRPr>
          </a:p>
        </p:txBody>
      </p:sp>
      <p:sp>
        <p:nvSpPr>
          <p:cNvPr id="10" name="object 16"/>
          <p:cNvSpPr/>
          <p:nvPr/>
        </p:nvSpPr>
        <p:spPr>
          <a:xfrm>
            <a:off x="3729253" y="3062502"/>
            <a:ext cx="0" cy="184150"/>
          </a:xfrm>
          <a:custGeom>
            <a:avLst/>
            <a:gdLst/>
            <a:ahLst/>
            <a:cxnLst/>
            <a:rect l="l" t="t" r="r" b="b"/>
            <a:pathLst>
              <a:path h="184150">
                <a:moveTo>
                  <a:pt x="0" y="0"/>
                </a:moveTo>
                <a:lnTo>
                  <a:pt x="0" y="183625"/>
                </a:lnTo>
              </a:path>
            </a:pathLst>
          </a:custGeom>
          <a:ln w="9239">
            <a:solidFill>
              <a:srgbClr val="000000"/>
            </a:solidFill>
          </a:ln>
        </p:spPr>
        <p:txBody>
          <a:bodyPr wrap="square" lIns="0" tIns="0" rIns="0" bIns="0" rtlCol="0"/>
          <a:lstStyle/>
          <a:p>
            <a:endParaRPr/>
          </a:p>
        </p:txBody>
      </p:sp>
      <p:sp>
        <p:nvSpPr>
          <p:cNvPr id="11" name="object 17"/>
          <p:cNvSpPr/>
          <p:nvPr/>
        </p:nvSpPr>
        <p:spPr>
          <a:xfrm>
            <a:off x="3696915" y="3209274"/>
            <a:ext cx="64769" cy="142875"/>
          </a:xfrm>
          <a:custGeom>
            <a:avLst/>
            <a:gdLst/>
            <a:ahLst/>
            <a:cxnLst/>
            <a:rect l="l" t="t" r="r" b="b"/>
            <a:pathLst>
              <a:path w="64769" h="142875">
                <a:moveTo>
                  <a:pt x="32338" y="142568"/>
                </a:moveTo>
                <a:lnTo>
                  <a:pt x="64352" y="0"/>
                </a:lnTo>
                <a:lnTo>
                  <a:pt x="32338" y="36854"/>
                </a:lnTo>
                <a:lnTo>
                  <a:pt x="0" y="0"/>
                </a:lnTo>
                <a:lnTo>
                  <a:pt x="32338" y="142568"/>
                </a:lnTo>
                <a:close/>
              </a:path>
            </a:pathLst>
          </a:custGeom>
          <a:ln w="9239">
            <a:solidFill>
              <a:srgbClr val="000000"/>
            </a:solidFill>
          </a:ln>
        </p:spPr>
        <p:txBody>
          <a:bodyPr wrap="square" lIns="0" tIns="0" rIns="0" bIns="0" rtlCol="0"/>
          <a:lstStyle/>
          <a:p>
            <a:endParaRPr/>
          </a:p>
        </p:txBody>
      </p:sp>
      <p:sp>
        <p:nvSpPr>
          <p:cNvPr id="12" name="object 18"/>
          <p:cNvSpPr/>
          <p:nvPr/>
        </p:nvSpPr>
        <p:spPr>
          <a:xfrm>
            <a:off x="3440134" y="3351842"/>
            <a:ext cx="578485" cy="578485"/>
          </a:xfrm>
          <a:custGeom>
            <a:avLst/>
            <a:gdLst/>
            <a:ahLst/>
            <a:cxnLst/>
            <a:rect l="l" t="t" r="r" b="b"/>
            <a:pathLst>
              <a:path w="578485" h="578485">
                <a:moveTo>
                  <a:pt x="0" y="288855"/>
                </a:moveTo>
                <a:lnTo>
                  <a:pt x="289118" y="0"/>
                </a:lnTo>
                <a:lnTo>
                  <a:pt x="578221" y="288855"/>
                </a:lnTo>
                <a:lnTo>
                  <a:pt x="289118" y="578033"/>
                </a:lnTo>
                <a:lnTo>
                  <a:pt x="0" y="288855"/>
                </a:lnTo>
                <a:close/>
              </a:path>
            </a:pathLst>
          </a:custGeom>
          <a:ln w="9238">
            <a:solidFill>
              <a:srgbClr val="000000"/>
            </a:solidFill>
          </a:ln>
        </p:spPr>
        <p:txBody>
          <a:bodyPr wrap="square" lIns="0" tIns="0" rIns="0" bIns="0" rtlCol="0"/>
          <a:lstStyle/>
          <a:p>
            <a:endParaRPr/>
          </a:p>
        </p:txBody>
      </p:sp>
      <p:sp>
        <p:nvSpPr>
          <p:cNvPr id="13" name="object 19"/>
          <p:cNvSpPr txBox="1"/>
          <p:nvPr/>
        </p:nvSpPr>
        <p:spPr>
          <a:xfrm>
            <a:off x="3670730" y="3537229"/>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6</a:t>
            </a:r>
            <a:endParaRPr sz="1250">
              <a:latin typeface="Arial" panose="020B0604020202020204"/>
              <a:cs typeface="Arial" panose="020B0604020202020204"/>
            </a:endParaRPr>
          </a:p>
        </p:txBody>
      </p:sp>
      <p:sp>
        <p:nvSpPr>
          <p:cNvPr id="14" name="object 20"/>
          <p:cNvSpPr/>
          <p:nvPr/>
        </p:nvSpPr>
        <p:spPr>
          <a:xfrm>
            <a:off x="2380285" y="3929827"/>
            <a:ext cx="381000" cy="381635"/>
          </a:xfrm>
          <a:custGeom>
            <a:avLst/>
            <a:gdLst/>
            <a:ahLst/>
            <a:cxnLst/>
            <a:rect l="l" t="t" r="r" b="b"/>
            <a:pathLst>
              <a:path w="381000" h="381635">
                <a:moveTo>
                  <a:pt x="0" y="381039"/>
                </a:moveTo>
                <a:lnTo>
                  <a:pt x="380748" y="381039"/>
                </a:lnTo>
                <a:lnTo>
                  <a:pt x="380748" y="0"/>
                </a:lnTo>
                <a:lnTo>
                  <a:pt x="0" y="0"/>
                </a:lnTo>
                <a:lnTo>
                  <a:pt x="0" y="381039"/>
                </a:lnTo>
                <a:close/>
              </a:path>
            </a:pathLst>
          </a:custGeom>
          <a:ln w="9238">
            <a:solidFill>
              <a:srgbClr val="000000"/>
            </a:solidFill>
          </a:ln>
        </p:spPr>
        <p:txBody>
          <a:bodyPr wrap="square" lIns="0" tIns="0" rIns="0" bIns="0" rtlCol="0"/>
          <a:lstStyle/>
          <a:p>
            <a:endParaRPr/>
          </a:p>
        </p:txBody>
      </p:sp>
      <p:sp>
        <p:nvSpPr>
          <p:cNvPr id="15" name="object 21"/>
          <p:cNvSpPr txBox="1"/>
          <p:nvPr/>
        </p:nvSpPr>
        <p:spPr>
          <a:xfrm>
            <a:off x="2514254" y="4018923"/>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7</a:t>
            </a:r>
            <a:endParaRPr sz="1250">
              <a:latin typeface="Arial" panose="020B0604020202020204"/>
              <a:cs typeface="Arial" panose="020B0604020202020204"/>
            </a:endParaRPr>
          </a:p>
        </p:txBody>
      </p:sp>
      <p:sp>
        <p:nvSpPr>
          <p:cNvPr id="16" name="object 22"/>
          <p:cNvSpPr/>
          <p:nvPr/>
        </p:nvSpPr>
        <p:spPr>
          <a:xfrm>
            <a:off x="4596238" y="3833537"/>
            <a:ext cx="578485" cy="578485"/>
          </a:xfrm>
          <a:custGeom>
            <a:avLst/>
            <a:gdLst/>
            <a:ahLst/>
            <a:cxnLst/>
            <a:rect l="l" t="t" r="r" b="b"/>
            <a:pathLst>
              <a:path w="578485" h="578485">
                <a:moveTo>
                  <a:pt x="0" y="289178"/>
                </a:moveTo>
                <a:lnTo>
                  <a:pt x="289102" y="0"/>
                </a:lnTo>
                <a:lnTo>
                  <a:pt x="578205" y="289178"/>
                </a:lnTo>
                <a:lnTo>
                  <a:pt x="289102" y="578356"/>
                </a:lnTo>
                <a:lnTo>
                  <a:pt x="0" y="289178"/>
                </a:lnTo>
                <a:close/>
              </a:path>
            </a:pathLst>
          </a:custGeom>
          <a:ln w="9238">
            <a:solidFill>
              <a:srgbClr val="000000"/>
            </a:solidFill>
          </a:ln>
        </p:spPr>
        <p:txBody>
          <a:bodyPr wrap="square" lIns="0" tIns="0" rIns="0" bIns="0" rtlCol="0"/>
          <a:lstStyle/>
          <a:p>
            <a:endParaRPr/>
          </a:p>
        </p:txBody>
      </p:sp>
      <p:sp>
        <p:nvSpPr>
          <p:cNvPr id="17" name="object 23"/>
          <p:cNvSpPr txBox="1"/>
          <p:nvPr/>
        </p:nvSpPr>
        <p:spPr>
          <a:xfrm>
            <a:off x="4826882" y="4018923"/>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8</a:t>
            </a:r>
            <a:endParaRPr sz="1250">
              <a:latin typeface="Arial" panose="020B0604020202020204"/>
              <a:cs typeface="Arial" panose="020B0604020202020204"/>
            </a:endParaRPr>
          </a:p>
        </p:txBody>
      </p:sp>
      <p:sp>
        <p:nvSpPr>
          <p:cNvPr id="18" name="object 24"/>
          <p:cNvSpPr/>
          <p:nvPr/>
        </p:nvSpPr>
        <p:spPr>
          <a:xfrm>
            <a:off x="2572777" y="3640697"/>
            <a:ext cx="867410" cy="0"/>
          </a:xfrm>
          <a:custGeom>
            <a:avLst/>
            <a:gdLst/>
            <a:ahLst/>
            <a:cxnLst/>
            <a:rect l="l" t="t" r="r" b="b"/>
            <a:pathLst>
              <a:path w="867410">
                <a:moveTo>
                  <a:pt x="0" y="0"/>
                </a:moveTo>
                <a:lnTo>
                  <a:pt x="867356" y="0"/>
                </a:lnTo>
              </a:path>
            </a:pathLst>
          </a:custGeom>
          <a:ln w="9236">
            <a:solidFill>
              <a:srgbClr val="000000"/>
            </a:solidFill>
          </a:ln>
        </p:spPr>
        <p:txBody>
          <a:bodyPr wrap="square" lIns="0" tIns="0" rIns="0" bIns="0" rtlCol="0"/>
          <a:lstStyle/>
          <a:p>
            <a:endParaRPr/>
          </a:p>
        </p:txBody>
      </p:sp>
      <p:sp>
        <p:nvSpPr>
          <p:cNvPr id="19" name="object 25"/>
          <p:cNvSpPr/>
          <p:nvPr/>
        </p:nvSpPr>
        <p:spPr>
          <a:xfrm>
            <a:off x="2572777" y="3640697"/>
            <a:ext cx="0" cy="184150"/>
          </a:xfrm>
          <a:custGeom>
            <a:avLst/>
            <a:gdLst/>
            <a:ahLst/>
            <a:cxnLst/>
            <a:rect l="l" t="t" r="r" b="b"/>
            <a:pathLst>
              <a:path h="184150">
                <a:moveTo>
                  <a:pt x="0" y="0"/>
                </a:moveTo>
                <a:lnTo>
                  <a:pt x="0" y="183625"/>
                </a:lnTo>
              </a:path>
            </a:pathLst>
          </a:custGeom>
          <a:ln w="9239">
            <a:solidFill>
              <a:srgbClr val="000000"/>
            </a:solidFill>
          </a:ln>
        </p:spPr>
        <p:txBody>
          <a:bodyPr wrap="square" lIns="0" tIns="0" rIns="0" bIns="0" rtlCol="0"/>
          <a:lstStyle/>
          <a:p>
            <a:endParaRPr/>
          </a:p>
        </p:txBody>
      </p:sp>
      <p:sp>
        <p:nvSpPr>
          <p:cNvPr id="20" name="object 26"/>
          <p:cNvSpPr/>
          <p:nvPr/>
        </p:nvSpPr>
        <p:spPr>
          <a:xfrm>
            <a:off x="2540827" y="3787792"/>
            <a:ext cx="64769" cy="142240"/>
          </a:xfrm>
          <a:custGeom>
            <a:avLst/>
            <a:gdLst/>
            <a:ahLst/>
            <a:cxnLst/>
            <a:rect l="l" t="t" r="r" b="b"/>
            <a:pathLst>
              <a:path w="64769" h="142239">
                <a:moveTo>
                  <a:pt x="31950" y="142083"/>
                </a:moveTo>
                <a:lnTo>
                  <a:pt x="64288" y="0"/>
                </a:lnTo>
                <a:lnTo>
                  <a:pt x="31950" y="36531"/>
                </a:lnTo>
                <a:lnTo>
                  <a:pt x="0" y="0"/>
                </a:lnTo>
                <a:lnTo>
                  <a:pt x="31950" y="142083"/>
                </a:lnTo>
                <a:close/>
              </a:path>
            </a:pathLst>
          </a:custGeom>
          <a:ln w="9239">
            <a:solidFill>
              <a:srgbClr val="000000"/>
            </a:solidFill>
          </a:ln>
        </p:spPr>
        <p:txBody>
          <a:bodyPr wrap="square" lIns="0" tIns="0" rIns="0" bIns="0" rtlCol="0"/>
          <a:lstStyle/>
          <a:p>
            <a:endParaRPr/>
          </a:p>
        </p:txBody>
      </p:sp>
      <p:sp>
        <p:nvSpPr>
          <p:cNvPr id="21" name="object 27"/>
          <p:cNvSpPr/>
          <p:nvPr/>
        </p:nvSpPr>
        <p:spPr>
          <a:xfrm>
            <a:off x="4885340" y="3640697"/>
            <a:ext cx="0" cy="87630"/>
          </a:xfrm>
          <a:custGeom>
            <a:avLst/>
            <a:gdLst/>
            <a:ahLst/>
            <a:cxnLst/>
            <a:rect l="l" t="t" r="r" b="b"/>
            <a:pathLst>
              <a:path h="87629">
                <a:moveTo>
                  <a:pt x="0" y="0"/>
                </a:moveTo>
                <a:lnTo>
                  <a:pt x="0" y="87125"/>
                </a:lnTo>
              </a:path>
            </a:pathLst>
          </a:custGeom>
          <a:ln w="9239">
            <a:solidFill>
              <a:srgbClr val="000000"/>
            </a:solidFill>
          </a:ln>
        </p:spPr>
        <p:txBody>
          <a:bodyPr wrap="square" lIns="0" tIns="0" rIns="0" bIns="0" rtlCol="0"/>
          <a:lstStyle/>
          <a:p>
            <a:endParaRPr/>
          </a:p>
        </p:txBody>
      </p:sp>
      <p:sp>
        <p:nvSpPr>
          <p:cNvPr id="22" name="object 28"/>
          <p:cNvSpPr/>
          <p:nvPr/>
        </p:nvSpPr>
        <p:spPr>
          <a:xfrm>
            <a:off x="4853326" y="3691291"/>
            <a:ext cx="64769" cy="142240"/>
          </a:xfrm>
          <a:custGeom>
            <a:avLst/>
            <a:gdLst/>
            <a:ahLst/>
            <a:cxnLst/>
            <a:rect l="l" t="t" r="r" b="b"/>
            <a:pathLst>
              <a:path w="64770" h="142239">
                <a:moveTo>
                  <a:pt x="32014" y="142245"/>
                </a:moveTo>
                <a:lnTo>
                  <a:pt x="64352" y="0"/>
                </a:lnTo>
                <a:lnTo>
                  <a:pt x="32014" y="36531"/>
                </a:lnTo>
                <a:lnTo>
                  <a:pt x="0" y="0"/>
                </a:lnTo>
                <a:lnTo>
                  <a:pt x="32014" y="142245"/>
                </a:lnTo>
                <a:close/>
              </a:path>
            </a:pathLst>
          </a:custGeom>
          <a:ln w="9239">
            <a:solidFill>
              <a:srgbClr val="000000"/>
            </a:solidFill>
          </a:ln>
        </p:spPr>
        <p:txBody>
          <a:bodyPr wrap="square" lIns="0" tIns="0" rIns="0" bIns="0" rtlCol="0"/>
          <a:lstStyle/>
          <a:p>
            <a:endParaRPr/>
          </a:p>
        </p:txBody>
      </p:sp>
      <p:sp>
        <p:nvSpPr>
          <p:cNvPr id="23" name="object 29"/>
          <p:cNvSpPr/>
          <p:nvPr/>
        </p:nvSpPr>
        <p:spPr>
          <a:xfrm>
            <a:off x="4018356" y="3640697"/>
            <a:ext cx="867410" cy="0"/>
          </a:xfrm>
          <a:custGeom>
            <a:avLst/>
            <a:gdLst/>
            <a:ahLst/>
            <a:cxnLst/>
            <a:rect l="l" t="t" r="r" b="b"/>
            <a:pathLst>
              <a:path w="867410">
                <a:moveTo>
                  <a:pt x="0" y="0"/>
                </a:moveTo>
                <a:lnTo>
                  <a:pt x="866984" y="0"/>
                </a:lnTo>
              </a:path>
            </a:pathLst>
          </a:custGeom>
          <a:ln w="9236">
            <a:solidFill>
              <a:srgbClr val="000000"/>
            </a:solidFill>
          </a:ln>
        </p:spPr>
        <p:txBody>
          <a:bodyPr wrap="square" lIns="0" tIns="0" rIns="0" bIns="0" rtlCol="0"/>
          <a:lstStyle/>
          <a:p>
            <a:endParaRPr/>
          </a:p>
        </p:txBody>
      </p:sp>
      <p:sp>
        <p:nvSpPr>
          <p:cNvPr id="24" name="object 30"/>
          <p:cNvSpPr/>
          <p:nvPr/>
        </p:nvSpPr>
        <p:spPr>
          <a:xfrm>
            <a:off x="4114561" y="4122715"/>
            <a:ext cx="481965" cy="0"/>
          </a:xfrm>
          <a:custGeom>
            <a:avLst/>
            <a:gdLst/>
            <a:ahLst/>
            <a:cxnLst/>
            <a:rect l="l" t="t" r="r" b="b"/>
            <a:pathLst>
              <a:path w="481964">
                <a:moveTo>
                  <a:pt x="0" y="0"/>
                </a:moveTo>
                <a:lnTo>
                  <a:pt x="481676" y="0"/>
                </a:lnTo>
              </a:path>
            </a:pathLst>
          </a:custGeom>
          <a:ln w="9236">
            <a:solidFill>
              <a:srgbClr val="000000"/>
            </a:solidFill>
          </a:ln>
        </p:spPr>
        <p:txBody>
          <a:bodyPr wrap="square" lIns="0" tIns="0" rIns="0" bIns="0" rtlCol="0"/>
          <a:lstStyle/>
          <a:p>
            <a:endParaRPr/>
          </a:p>
        </p:txBody>
      </p:sp>
      <p:sp>
        <p:nvSpPr>
          <p:cNvPr id="25" name="object 31"/>
          <p:cNvSpPr/>
          <p:nvPr/>
        </p:nvSpPr>
        <p:spPr>
          <a:xfrm>
            <a:off x="5174443" y="4122715"/>
            <a:ext cx="482600" cy="0"/>
          </a:xfrm>
          <a:custGeom>
            <a:avLst/>
            <a:gdLst/>
            <a:ahLst/>
            <a:cxnLst/>
            <a:rect l="l" t="t" r="r" b="b"/>
            <a:pathLst>
              <a:path w="482600">
                <a:moveTo>
                  <a:pt x="0" y="0"/>
                </a:moveTo>
                <a:lnTo>
                  <a:pt x="481999" y="0"/>
                </a:lnTo>
              </a:path>
            </a:pathLst>
          </a:custGeom>
          <a:ln w="9236">
            <a:solidFill>
              <a:srgbClr val="000000"/>
            </a:solidFill>
          </a:ln>
        </p:spPr>
        <p:txBody>
          <a:bodyPr wrap="square" lIns="0" tIns="0" rIns="0" bIns="0" rtlCol="0"/>
          <a:lstStyle/>
          <a:p>
            <a:endParaRPr/>
          </a:p>
        </p:txBody>
      </p:sp>
      <p:sp>
        <p:nvSpPr>
          <p:cNvPr id="26" name="object 32"/>
          <p:cNvSpPr/>
          <p:nvPr/>
        </p:nvSpPr>
        <p:spPr>
          <a:xfrm>
            <a:off x="3921665" y="4508345"/>
            <a:ext cx="381635" cy="381000"/>
          </a:xfrm>
          <a:custGeom>
            <a:avLst/>
            <a:gdLst/>
            <a:ahLst/>
            <a:cxnLst/>
            <a:rect l="l" t="t" r="r" b="b"/>
            <a:pathLst>
              <a:path w="381635" h="381000">
                <a:moveTo>
                  <a:pt x="0" y="380651"/>
                </a:moveTo>
                <a:lnTo>
                  <a:pt x="381120" y="380651"/>
                </a:lnTo>
                <a:lnTo>
                  <a:pt x="381120" y="0"/>
                </a:lnTo>
                <a:lnTo>
                  <a:pt x="0" y="0"/>
                </a:lnTo>
                <a:lnTo>
                  <a:pt x="0" y="380651"/>
                </a:lnTo>
                <a:close/>
              </a:path>
            </a:pathLst>
          </a:custGeom>
          <a:ln w="9238">
            <a:solidFill>
              <a:srgbClr val="000000"/>
            </a:solidFill>
          </a:ln>
        </p:spPr>
        <p:txBody>
          <a:bodyPr wrap="square" lIns="0" tIns="0" rIns="0" bIns="0" rtlCol="0"/>
          <a:lstStyle/>
          <a:p>
            <a:endParaRPr/>
          </a:p>
        </p:txBody>
      </p:sp>
      <p:sp>
        <p:nvSpPr>
          <p:cNvPr id="27" name="object 33"/>
          <p:cNvSpPr txBox="1"/>
          <p:nvPr/>
        </p:nvSpPr>
        <p:spPr>
          <a:xfrm>
            <a:off x="4010345" y="4597345"/>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10</a:t>
            </a:r>
            <a:endParaRPr sz="1250">
              <a:latin typeface="Arial" panose="020B0604020202020204"/>
              <a:cs typeface="Arial" panose="020B0604020202020204"/>
            </a:endParaRPr>
          </a:p>
        </p:txBody>
      </p:sp>
      <p:sp>
        <p:nvSpPr>
          <p:cNvPr id="28" name="object 34"/>
          <p:cNvSpPr/>
          <p:nvPr/>
        </p:nvSpPr>
        <p:spPr>
          <a:xfrm>
            <a:off x="5463546" y="4508345"/>
            <a:ext cx="381000" cy="381000"/>
          </a:xfrm>
          <a:custGeom>
            <a:avLst/>
            <a:gdLst/>
            <a:ahLst/>
            <a:cxnLst/>
            <a:rect l="l" t="t" r="r" b="b"/>
            <a:pathLst>
              <a:path w="381000" h="381000">
                <a:moveTo>
                  <a:pt x="0" y="380651"/>
                </a:moveTo>
                <a:lnTo>
                  <a:pt x="380748" y="380651"/>
                </a:lnTo>
                <a:lnTo>
                  <a:pt x="380748" y="0"/>
                </a:lnTo>
                <a:lnTo>
                  <a:pt x="0" y="0"/>
                </a:lnTo>
                <a:lnTo>
                  <a:pt x="0" y="380651"/>
                </a:lnTo>
                <a:close/>
              </a:path>
            </a:pathLst>
          </a:custGeom>
          <a:ln w="9238">
            <a:solidFill>
              <a:srgbClr val="000000"/>
            </a:solidFill>
          </a:ln>
        </p:spPr>
        <p:txBody>
          <a:bodyPr wrap="square" lIns="0" tIns="0" rIns="0" bIns="0" rtlCol="0"/>
          <a:lstStyle/>
          <a:p>
            <a:endParaRPr/>
          </a:p>
        </p:txBody>
      </p:sp>
      <p:sp>
        <p:nvSpPr>
          <p:cNvPr id="29" name="object 35"/>
          <p:cNvSpPr txBox="1"/>
          <p:nvPr/>
        </p:nvSpPr>
        <p:spPr>
          <a:xfrm>
            <a:off x="5551740" y="4597345"/>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11</a:t>
            </a:r>
            <a:endParaRPr sz="1250">
              <a:latin typeface="Arial" panose="020B0604020202020204"/>
              <a:cs typeface="Arial" panose="020B0604020202020204"/>
            </a:endParaRPr>
          </a:p>
        </p:txBody>
      </p:sp>
      <p:sp>
        <p:nvSpPr>
          <p:cNvPr id="30" name="object 36"/>
          <p:cNvSpPr/>
          <p:nvPr/>
        </p:nvSpPr>
        <p:spPr>
          <a:xfrm>
            <a:off x="4114561" y="4122715"/>
            <a:ext cx="0" cy="280035"/>
          </a:xfrm>
          <a:custGeom>
            <a:avLst/>
            <a:gdLst/>
            <a:ahLst/>
            <a:cxnLst/>
            <a:rect l="l" t="t" r="r" b="b"/>
            <a:pathLst>
              <a:path h="280035">
                <a:moveTo>
                  <a:pt x="0" y="0"/>
                </a:moveTo>
                <a:lnTo>
                  <a:pt x="0" y="279964"/>
                </a:lnTo>
              </a:path>
            </a:pathLst>
          </a:custGeom>
          <a:ln w="9239">
            <a:solidFill>
              <a:srgbClr val="000000"/>
            </a:solidFill>
          </a:ln>
        </p:spPr>
        <p:txBody>
          <a:bodyPr wrap="square" lIns="0" tIns="0" rIns="0" bIns="0" rtlCol="0"/>
          <a:lstStyle/>
          <a:p>
            <a:endParaRPr/>
          </a:p>
        </p:txBody>
      </p:sp>
      <p:sp>
        <p:nvSpPr>
          <p:cNvPr id="31" name="object 37"/>
          <p:cNvSpPr/>
          <p:nvPr/>
        </p:nvSpPr>
        <p:spPr>
          <a:xfrm>
            <a:off x="4082708" y="4365825"/>
            <a:ext cx="64135" cy="142875"/>
          </a:xfrm>
          <a:custGeom>
            <a:avLst/>
            <a:gdLst/>
            <a:ahLst/>
            <a:cxnLst/>
            <a:rect l="l" t="t" r="r" b="b"/>
            <a:pathLst>
              <a:path w="64135" h="142875">
                <a:moveTo>
                  <a:pt x="31853" y="142568"/>
                </a:moveTo>
                <a:lnTo>
                  <a:pt x="63867" y="0"/>
                </a:lnTo>
                <a:lnTo>
                  <a:pt x="31853" y="36854"/>
                </a:lnTo>
                <a:lnTo>
                  <a:pt x="0" y="0"/>
                </a:lnTo>
                <a:lnTo>
                  <a:pt x="31853" y="142568"/>
                </a:lnTo>
                <a:close/>
              </a:path>
            </a:pathLst>
          </a:custGeom>
          <a:ln w="9239">
            <a:solidFill>
              <a:srgbClr val="000000"/>
            </a:solidFill>
          </a:ln>
        </p:spPr>
        <p:txBody>
          <a:bodyPr wrap="square" lIns="0" tIns="0" rIns="0" bIns="0" rtlCol="0"/>
          <a:lstStyle/>
          <a:p>
            <a:endParaRPr/>
          </a:p>
        </p:txBody>
      </p:sp>
      <p:sp>
        <p:nvSpPr>
          <p:cNvPr id="32" name="object 38"/>
          <p:cNvSpPr/>
          <p:nvPr/>
        </p:nvSpPr>
        <p:spPr>
          <a:xfrm>
            <a:off x="5656443" y="4122715"/>
            <a:ext cx="0" cy="280035"/>
          </a:xfrm>
          <a:custGeom>
            <a:avLst/>
            <a:gdLst/>
            <a:ahLst/>
            <a:cxnLst/>
            <a:rect l="l" t="t" r="r" b="b"/>
            <a:pathLst>
              <a:path h="280035">
                <a:moveTo>
                  <a:pt x="0" y="0"/>
                </a:moveTo>
                <a:lnTo>
                  <a:pt x="0" y="279964"/>
                </a:lnTo>
              </a:path>
            </a:pathLst>
          </a:custGeom>
          <a:ln w="9239">
            <a:solidFill>
              <a:srgbClr val="000000"/>
            </a:solidFill>
          </a:ln>
        </p:spPr>
        <p:txBody>
          <a:bodyPr wrap="square" lIns="0" tIns="0" rIns="0" bIns="0" rtlCol="0"/>
          <a:lstStyle/>
          <a:p>
            <a:endParaRPr/>
          </a:p>
        </p:txBody>
      </p:sp>
      <p:sp>
        <p:nvSpPr>
          <p:cNvPr id="33" name="object 39"/>
          <p:cNvSpPr/>
          <p:nvPr/>
        </p:nvSpPr>
        <p:spPr>
          <a:xfrm>
            <a:off x="5624104" y="4365825"/>
            <a:ext cx="64769" cy="142875"/>
          </a:xfrm>
          <a:custGeom>
            <a:avLst/>
            <a:gdLst/>
            <a:ahLst/>
            <a:cxnLst/>
            <a:rect l="l" t="t" r="r" b="b"/>
            <a:pathLst>
              <a:path w="64770" h="142875">
                <a:moveTo>
                  <a:pt x="32338" y="142568"/>
                </a:moveTo>
                <a:lnTo>
                  <a:pt x="64352" y="0"/>
                </a:lnTo>
                <a:lnTo>
                  <a:pt x="32338" y="36854"/>
                </a:lnTo>
                <a:lnTo>
                  <a:pt x="0" y="0"/>
                </a:lnTo>
                <a:lnTo>
                  <a:pt x="32338" y="142568"/>
                </a:lnTo>
                <a:close/>
              </a:path>
            </a:pathLst>
          </a:custGeom>
          <a:ln w="9239">
            <a:solidFill>
              <a:srgbClr val="000000"/>
            </a:solidFill>
          </a:ln>
        </p:spPr>
        <p:txBody>
          <a:bodyPr wrap="square" lIns="0" tIns="0" rIns="0" bIns="0" rtlCol="0"/>
          <a:lstStyle/>
          <a:p>
            <a:endParaRPr/>
          </a:p>
        </p:txBody>
      </p:sp>
      <p:sp>
        <p:nvSpPr>
          <p:cNvPr id="34" name="object 40"/>
          <p:cNvSpPr/>
          <p:nvPr/>
        </p:nvSpPr>
        <p:spPr>
          <a:xfrm>
            <a:off x="4692767" y="5279234"/>
            <a:ext cx="381000" cy="381635"/>
          </a:xfrm>
          <a:custGeom>
            <a:avLst/>
            <a:gdLst/>
            <a:ahLst/>
            <a:cxnLst/>
            <a:rect l="l" t="t" r="r" b="b"/>
            <a:pathLst>
              <a:path w="381000" h="381635">
                <a:moveTo>
                  <a:pt x="0" y="381039"/>
                </a:moveTo>
                <a:lnTo>
                  <a:pt x="380748" y="381039"/>
                </a:lnTo>
                <a:lnTo>
                  <a:pt x="380748" y="0"/>
                </a:lnTo>
                <a:lnTo>
                  <a:pt x="0" y="0"/>
                </a:lnTo>
                <a:lnTo>
                  <a:pt x="0" y="381039"/>
                </a:lnTo>
                <a:close/>
              </a:path>
            </a:pathLst>
          </a:custGeom>
          <a:ln w="9238">
            <a:solidFill>
              <a:srgbClr val="000000"/>
            </a:solidFill>
          </a:ln>
        </p:spPr>
        <p:txBody>
          <a:bodyPr wrap="square" lIns="0" tIns="0" rIns="0" bIns="0" rtlCol="0"/>
          <a:lstStyle/>
          <a:p>
            <a:endParaRPr/>
          </a:p>
        </p:txBody>
      </p:sp>
      <p:sp>
        <p:nvSpPr>
          <p:cNvPr id="35" name="object 41"/>
          <p:cNvSpPr txBox="1"/>
          <p:nvPr/>
        </p:nvSpPr>
        <p:spPr>
          <a:xfrm>
            <a:off x="4780962" y="5368250"/>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13</a:t>
            </a:r>
            <a:endParaRPr sz="1250">
              <a:latin typeface="Arial" panose="020B0604020202020204"/>
              <a:cs typeface="Arial" panose="020B0604020202020204"/>
            </a:endParaRPr>
          </a:p>
        </p:txBody>
      </p:sp>
      <p:sp>
        <p:nvSpPr>
          <p:cNvPr id="36" name="object 42"/>
          <p:cNvSpPr/>
          <p:nvPr/>
        </p:nvSpPr>
        <p:spPr>
          <a:xfrm>
            <a:off x="4114561" y="5472073"/>
            <a:ext cx="473075" cy="0"/>
          </a:xfrm>
          <a:custGeom>
            <a:avLst/>
            <a:gdLst/>
            <a:ahLst/>
            <a:cxnLst/>
            <a:rect l="l" t="t" r="r" b="b"/>
            <a:pathLst>
              <a:path w="473075">
                <a:moveTo>
                  <a:pt x="0" y="0"/>
                </a:moveTo>
                <a:lnTo>
                  <a:pt x="472783" y="0"/>
                </a:lnTo>
              </a:path>
            </a:pathLst>
          </a:custGeom>
          <a:ln w="9236">
            <a:solidFill>
              <a:srgbClr val="000000"/>
            </a:solidFill>
          </a:ln>
        </p:spPr>
        <p:txBody>
          <a:bodyPr wrap="square" lIns="0" tIns="0" rIns="0" bIns="0" rtlCol="0"/>
          <a:lstStyle/>
          <a:p>
            <a:endParaRPr/>
          </a:p>
        </p:txBody>
      </p:sp>
      <p:sp>
        <p:nvSpPr>
          <p:cNvPr id="37" name="object 43"/>
          <p:cNvSpPr/>
          <p:nvPr/>
        </p:nvSpPr>
        <p:spPr>
          <a:xfrm>
            <a:off x="4550479" y="5439794"/>
            <a:ext cx="142875" cy="64769"/>
          </a:xfrm>
          <a:custGeom>
            <a:avLst/>
            <a:gdLst/>
            <a:ahLst/>
            <a:cxnLst/>
            <a:rect l="l" t="t" r="r" b="b"/>
            <a:pathLst>
              <a:path w="142875" h="64770">
                <a:moveTo>
                  <a:pt x="142287" y="32279"/>
                </a:moveTo>
                <a:lnTo>
                  <a:pt x="0" y="0"/>
                </a:lnTo>
                <a:lnTo>
                  <a:pt x="36865" y="32279"/>
                </a:lnTo>
                <a:lnTo>
                  <a:pt x="0" y="64155"/>
                </a:lnTo>
                <a:lnTo>
                  <a:pt x="142287" y="32279"/>
                </a:lnTo>
                <a:close/>
              </a:path>
            </a:pathLst>
          </a:custGeom>
          <a:ln w="9237">
            <a:solidFill>
              <a:srgbClr val="000000"/>
            </a:solidFill>
          </a:ln>
        </p:spPr>
        <p:txBody>
          <a:bodyPr wrap="square" lIns="0" tIns="0" rIns="0" bIns="0" rtlCol="0"/>
          <a:lstStyle/>
          <a:p>
            <a:endParaRPr/>
          </a:p>
        </p:txBody>
      </p:sp>
      <p:sp>
        <p:nvSpPr>
          <p:cNvPr id="38" name="object 44"/>
          <p:cNvSpPr/>
          <p:nvPr/>
        </p:nvSpPr>
        <p:spPr>
          <a:xfrm>
            <a:off x="5183659" y="5472073"/>
            <a:ext cx="473075" cy="0"/>
          </a:xfrm>
          <a:custGeom>
            <a:avLst/>
            <a:gdLst/>
            <a:ahLst/>
            <a:cxnLst/>
            <a:rect l="l" t="t" r="r" b="b"/>
            <a:pathLst>
              <a:path w="473075">
                <a:moveTo>
                  <a:pt x="472783" y="0"/>
                </a:moveTo>
                <a:lnTo>
                  <a:pt x="0" y="0"/>
                </a:lnTo>
              </a:path>
            </a:pathLst>
          </a:custGeom>
          <a:ln w="9236">
            <a:solidFill>
              <a:srgbClr val="000000"/>
            </a:solidFill>
          </a:ln>
        </p:spPr>
        <p:txBody>
          <a:bodyPr wrap="square" lIns="0" tIns="0" rIns="0" bIns="0" rtlCol="0"/>
          <a:lstStyle/>
          <a:p>
            <a:endParaRPr/>
          </a:p>
        </p:txBody>
      </p:sp>
      <p:sp>
        <p:nvSpPr>
          <p:cNvPr id="39" name="object 45"/>
          <p:cNvSpPr/>
          <p:nvPr/>
        </p:nvSpPr>
        <p:spPr>
          <a:xfrm>
            <a:off x="5078237" y="5439794"/>
            <a:ext cx="142240" cy="64769"/>
          </a:xfrm>
          <a:custGeom>
            <a:avLst/>
            <a:gdLst/>
            <a:ahLst/>
            <a:cxnLst/>
            <a:rect l="l" t="t" r="r" b="b"/>
            <a:pathLst>
              <a:path w="142239" h="64770">
                <a:moveTo>
                  <a:pt x="0" y="32279"/>
                </a:moveTo>
                <a:lnTo>
                  <a:pt x="141964" y="64155"/>
                </a:lnTo>
                <a:lnTo>
                  <a:pt x="105422" y="32279"/>
                </a:lnTo>
                <a:lnTo>
                  <a:pt x="141964" y="0"/>
                </a:lnTo>
                <a:lnTo>
                  <a:pt x="0" y="32279"/>
                </a:lnTo>
                <a:close/>
              </a:path>
            </a:pathLst>
          </a:custGeom>
          <a:ln w="9237">
            <a:solidFill>
              <a:srgbClr val="000000"/>
            </a:solidFill>
          </a:ln>
        </p:spPr>
        <p:txBody>
          <a:bodyPr wrap="square" lIns="0" tIns="0" rIns="0" bIns="0" rtlCol="0"/>
          <a:lstStyle/>
          <a:p>
            <a:endParaRPr/>
          </a:p>
        </p:txBody>
      </p:sp>
      <p:sp>
        <p:nvSpPr>
          <p:cNvPr id="40" name="object 46"/>
          <p:cNvSpPr/>
          <p:nvPr/>
        </p:nvSpPr>
        <p:spPr>
          <a:xfrm>
            <a:off x="4114561" y="4893604"/>
            <a:ext cx="0" cy="578485"/>
          </a:xfrm>
          <a:custGeom>
            <a:avLst/>
            <a:gdLst/>
            <a:ahLst/>
            <a:cxnLst/>
            <a:rect l="l" t="t" r="r" b="b"/>
            <a:pathLst>
              <a:path h="578485">
                <a:moveTo>
                  <a:pt x="0" y="0"/>
                </a:moveTo>
                <a:lnTo>
                  <a:pt x="0" y="578469"/>
                </a:lnTo>
              </a:path>
            </a:pathLst>
          </a:custGeom>
          <a:ln w="9239">
            <a:solidFill>
              <a:srgbClr val="000000"/>
            </a:solidFill>
          </a:ln>
        </p:spPr>
        <p:txBody>
          <a:bodyPr wrap="square" lIns="0" tIns="0" rIns="0" bIns="0" rtlCol="0"/>
          <a:lstStyle/>
          <a:p>
            <a:endParaRPr/>
          </a:p>
        </p:txBody>
      </p:sp>
      <p:sp>
        <p:nvSpPr>
          <p:cNvPr id="41" name="object 47"/>
          <p:cNvSpPr/>
          <p:nvPr/>
        </p:nvSpPr>
        <p:spPr>
          <a:xfrm>
            <a:off x="5656443" y="4893604"/>
            <a:ext cx="0" cy="578485"/>
          </a:xfrm>
          <a:custGeom>
            <a:avLst/>
            <a:gdLst/>
            <a:ahLst/>
            <a:cxnLst/>
            <a:rect l="l" t="t" r="r" b="b"/>
            <a:pathLst>
              <a:path h="578485">
                <a:moveTo>
                  <a:pt x="0" y="0"/>
                </a:moveTo>
                <a:lnTo>
                  <a:pt x="0" y="578469"/>
                </a:lnTo>
              </a:path>
            </a:pathLst>
          </a:custGeom>
          <a:ln w="9239">
            <a:solidFill>
              <a:srgbClr val="000000"/>
            </a:solidFill>
          </a:ln>
        </p:spPr>
        <p:txBody>
          <a:bodyPr wrap="square" lIns="0" tIns="0" rIns="0" bIns="0" rtlCol="0"/>
          <a:lstStyle/>
          <a:p>
            <a:endParaRPr/>
          </a:p>
        </p:txBody>
      </p:sp>
      <p:sp>
        <p:nvSpPr>
          <p:cNvPr id="42" name="object 48"/>
          <p:cNvSpPr txBox="1"/>
          <p:nvPr/>
        </p:nvSpPr>
        <p:spPr>
          <a:xfrm>
            <a:off x="2380285" y="5279234"/>
            <a:ext cx="381000" cy="381635"/>
          </a:xfrm>
          <a:prstGeom prst="rect">
            <a:avLst/>
          </a:prstGeom>
          <a:ln w="9238">
            <a:solidFill>
              <a:srgbClr val="000000"/>
            </a:solidFill>
          </a:ln>
        </p:spPr>
        <p:txBody>
          <a:bodyPr vert="horz" wrap="square" lIns="0" tIns="84455" rIns="0" bIns="0" rtlCol="0">
            <a:spAutoFit/>
          </a:bodyPr>
          <a:lstStyle/>
          <a:p>
            <a:pPr marL="95885">
              <a:lnSpc>
                <a:spcPct val="100000"/>
              </a:lnSpc>
              <a:spcBef>
                <a:spcPts val="665"/>
              </a:spcBef>
            </a:pPr>
            <a:r>
              <a:rPr sz="1250" spc="20" dirty="0">
                <a:latin typeface="Arial" panose="020B0604020202020204"/>
                <a:cs typeface="Arial" panose="020B0604020202020204"/>
              </a:rPr>
              <a:t>14</a:t>
            </a:r>
            <a:endParaRPr sz="1250">
              <a:latin typeface="Arial" panose="020B0604020202020204"/>
              <a:cs typeface="Arial" panose="020B0604020202020204"/>
            </a:endParaRPr>
          </a:p>
        </p:txBody>
      </p:sp>
      <p:sp>
        <p:nvSpPr>
          <p:cNvPr id="43" name="object 49"/>
          <p:cNvSpPr/>
          <p:nvPr/>
        </p:nvSpPr>
        <p:spPr>
          <a:xfrm>
            <a:off x="2572777" y="4315554"/>
            <a:ext cx="0" cy="858519"/>
          </a:xfrm>
          <a:custGeom>
            <a:avLst/>
            <a:gdLst/>
            <a:ahLst/>
            <a:cxnLst/>
            <a:rect l="l" t="t" r="r" b="b"/>
            <a:pathLst>
              <a:path h="858520">
                <a:moveTo>
                  <a:pt x="0" y="0"/>
                </a:moveTo>
                <a:lnTo>
                  <a:pt x="0" y="858062"/>
                </a:lnTo>
              </a:path>
            </a:pathLst>
          </a:custGeom>
          <a:ln w="9239">
            <a:solidFill>
              <a:srgbClr val="000000"/>
            </a:solidFill>
          </a:ln>
        </p:spPr>
        <p:txBody>
          <a:bodyPr wrap="square" lIns="0" tIns="0" rIns="0" bIns="0" rtlCol="0"/>
          <a:lstStyle/>
          <a:p>
            <a:endParaRPr/>
          </a:p>
        </p:txBody>
      </p:sp>
      <p:sp>
        <p:nvSpPr>
          <p:cNvPr id="44" name="object 50"/>
          <p:cNvSpPr/>
          <p:nvPr/>
        </p:nvSpPr>
        <p:spPr>
          <a:xfrm>
            <a:off x="2540827" y="5137134"/>
            <a:ext cx="64769" cy="142240"/>
          </a:xfrm>
          <a:custGeom>
            <a:avLst/>
            <a:gdLst/>
            <a:ahLst/>
            <a:cxnLst/>
            <a:rect l="l" t="t" r="r" b="b"/>
            <a:pathLst>
              <a:path w="64769" h="142239">
                <a:moveTo>
                  <a:pt x="31950" y="142116"/>
                </a:moveTo>
                <a:lnTo>
                  <a:pt x="64288" y="0"/>
                </a:lnTo>
                <a:lnTo>
                  <a:pt x="31950" y="36482"/>
                </a:lnTo>
                <a:lnTo>
                  <a:pt x="0" y="0"/>
                </a:lnTo>
                <a:lnTo>
                  <a:pt x="31950" y="142116"/>
                </a:lnTo>
                <a:close/>
              </a:path>
            </a:pathLst>
          </a:custGeom>
          <a:ln w="9239">
            <a:solidFill>
              <a:srgbClr val="000000"/>
            </a:solidFill>
          </a:ln>
        </p:spPr>
        <p:txBody>
          <a:bodyPr wrap="square" lIns="0" tIns="0" rIns="0" bIns="0" rtlCol="0"/>
          <a:lstStyle/>
          <a:p>
            <a:endParaRPr/>
          </a:p>
        </p:txBody>
      </p:sp>
      <p:sp>
        <p:nvSpPr>
          <p:cNvPr id="45" name="object 51"/>
          <p:cNvSpPr/>
          <p:nvPr/>
        </p:nvSpPr>
        <p:spPr>
          <a:xfrm>
            <a:off x="2187411" y="2773324"/>
            <a:ext cx="0" cy="2698750"/>
          </a:xfrm>
          <a:custGeom>
            <a:avLst/>
            <a:gdLst/>
            <a:ahLst/>
            <a:cxnLst/>
            <a:rect l="l" t="t" r="r" b="b"/>
            <a:pathLst>
              <a:path h="2698750">
                <a:moveTo>
                  <a:pt x="0" y="0"/>
                </a:moveTo>
                <a:lnTo>
                  <a:pt x="0" y="2698749"/>
                </a:lnTo>
              </a:path>
            </a:pathLst>
          </a:custGeom>
          <a:ln w="9239">
            <a:solidFill>
              <a:srgbClr val="000000"/>
            </a:solidFill>
          </a:ln>
        </p:spPr>
        <p:txBody>
          <a:bodyPr wrap="square" lIns="0" tIns="0" rIns="0" bIns="0" rtlCol="0"/>
          <a:lstStyle/>
          <a:p>
            <a:endParaRPr/>
          </a:p>
        </p:txBody>
      </p:sp>
      <p:sp>
        <p:nvSpPr>
          <p:cNvPr id="46" name="object 52"/>
          <p:cNvSpPr/>
          <p:nvPr/>
        </p:nvSpPr>
        <p:spPr>
          <a:xfrm>
            <a:off x="4885340" y="5664881"/>
            <a:ext cx="0" cy="193040"/>
          </a:xfrm>
          <a:custGeom>
            <a:avLst/>
            <a:gdLst/>
            <a:ahLst/>
            <a:cxnLst/>
            <a:rect l="l" t="t" r="r" b="b"/>
            <a:pathLst>
              <a:path h="193039">
                <a:moveTo>
                  <a:pt x="0" y="0"/>
                </a:moveTo>
                <a:lnTo>
                  <a:pt x="0" y="192823"/>
                </a:lnTo>
              </a:path>
            </a:pathLst>
          </a:custGeom>
          <a:ln w="9239">
            <a:solidFill>
              <a:srgbClr val="000000"/>
            </a:solidFill>
          </a:ln>
        </p:spPr>
        <p:txBody>
          <a:bodyPr wrap="square" lIns="0" tIns="0" rIns="0" bIns="0" rtlCol="0"/>
          <a:lstStyle/>
          <a:p>
            <a:endParaRPr/>
          </a:p>
        </p:txBody>
      </p:sp>
      <p:sp>
        <p:nvSpPr>
          <p:cNvPr id="47" name="object 53"/>
          <p:cNvSpPr/>
          <p:nvPr/>
        </p:nvSpPr>
        <p:spPr>
          <a:xfrm>
            <a:off x="4885340" y="5857704"/>
            <a:ext cx="1156970" cy="0"/>
          </a:xfrm>
          <a:custGeom>
            <a:avLst/>
            <a:gdLst/>
            <a:ahLst/>
            <a:cxnLst/>
            <a:rect l="l" t="t" r="r" b="b"/>
            <a:pathLst>
              <a:path w="1156970">
                <a:moveTo>
                  <a:pt x="0" y="0"/>
                </a:moveTo>
                <a:lnTo>
                  <a:pt x="1156410" y="0"/>
                </a:lnTo>
              </a:path>
            </a:pathLst>
          </a:custGeom>
          <a:ln w="9236">
            <a:solidFill>
              <a:srgbClr val="000000"/>
            </a:solidFill>
          </a:ln>
        </p:spPr>
        <p:txBody>
          <a:bodyPr wrap="square" lIns="0" tIns="0" rIns="0" bIns="0" rtlCol="0"/>
          <a:lstStyle/>
          <a:p>
            <a:endParaRPr/>
          </a:p>
        </p:txBody>
      </p:sp>
      <p:sp>
        <p:nvSpPr>
          <p:cNvPr id="48" name="object 54"/>
          <p:cNvSpPr/>
          <p:nvPr/>
        </p:nvSpPr>
        <p:spPr>
          <a:xfrm>
            <a:off x="6041751" y="2773324"/>
            <a:ext cx="0" cy="3084830"/>
          </a:xfrm>
          <a:custGeom>
            <a:avLst/>
            <a:gdLst/>
            <a:ahLst/>
            <a:cxnLst/>
            <a:rect l="l" t="t" r="r" b="b"/>
            <a:pathLst>
              <a:path h="3084829">
                <a:moveTo>
                  <a:pt x="0" y="0"/>
                </a:moveTo>
                <a:lnTo>
                  <a:pt x="0" y="3084380"/>
                </a:lnTo>
              </a:path>
            </a:pathLst>
          </a:custGeom>
          <a:ln w="9239">
            <a:solidFill>
              <a:srgbClr val="000000"/>
            </a:solidFill>
          </a:ln>
        </p:spPr>
        <p:txBody>
          <a:bodyPr wrap="square" lIns="0" tIns="0" rIns="0" bIns="0" rtlCol="0"/>
          <a:lstStyle/>
          <a:p>
            <a:endParaRPr/>
          </a:p>
        </p:txBody>
      </p:sp>
      <p:sp>
        <p:nvSpPr>
          <p:cNvPr id="49" name="object 55"/>
          <p:cNvSpPr/>
          <p:nvPr/>
        </p:nvSpPr>
        <p:spPr>
          <a:xfrm>
            <a:off x="2187411" y="2773324"/>
            <a:ext cx="1252855" cy="0"/>
          </a:xfrm>
          <a:custGeom>
            <a:avLst/>
            <a:gdLst/>
            <a:ahLst/>
            <a:cxnLst/>
            <a:rect l="l" t="t" r="r" b="b"/>
            <a:pathLst>
              <a:path w="1252855">
                <a:moveTo>
                  <a:pt x="0" y="0"/>
                </a:moveTo>
                <a:lnTo>
                  <a:pt x="1252723" y="0"/>
                </a:lnTo>
              </a:path>
            </a:pathLst>
          </a:custGeom>
          <a:ln w="9236">
            <a:solidFill>
              <a:srgbClr val="000000"/>
            </a:solidFill>
          </a:ln>
        </p:spPr>
        <p:txBody>
          <a:bodyPr wrap="square" lIns="0" tIns="0" rIns="0" bIns="0" rtlCol="0"/>
          <a:lstStyle/>
          <a:p>
            <a:endParaRPr/>
          </a:p>
        </p:txBody>
      </p:sp>
      <p:sp>
        <p:nvSpPr>
          <p:cNvPr id="50" name="object 56"/>
          <p:cNvSpPr/>
          <p:nvPr/>
        </p:nvSpPr>
        <p:spPr>
          <a:xfrm>
            <a:off x="2187411" y="5472073"/>
            <a:ext cx="87630" cy="0"/>
          </a:xfrm>
          <a:custGeom>
            <a:avLst/>
            <a:gdLst/>
            <a:ahLst/>
            <a:cxnLst/>
            <a:rect l="l" t="t" r="r" b="b"/>
            <a:pathLst>
              <a:path w="87629">
                <a:moveTo>
                  <a:pt x="0" y="0"/>
                </a:moveTo>
                <a:lnTo>
                  <a:pt x="87387" y="0"/>
                </a:lnTo>
              </a:path>
            </a:pathLst>
          </a:custGeom>
          <a:ln w="9236">
            <a:solidFill>
              <a:srgbClr val="000000"/>
            </a:solidFill>
          </a:ln>
        </p:spPr>
        <p:txBody>
          <a:bodyPr wrap="square" lIns="0" tIns="0" rIns="0" bIns="0" rtlCol="0"/>
          <a:lstStyle/>
          <a:p>
            <a:endParaRPr/>
          </a:p>
        </p:txBody>
      </p:sp>
      <p:sp>
        <p:nvSpPr>
          <p:cNvPr id="51" name="object 57"/>
          <p:cNvSpPr/>
          <p:nvPr/>
        </p:nvSpPr>
        <p:spPr>
          <a:xfrm>
            <a:off x="2237842" y="5439794"/>
            <a:ext cx="142875" cy="64769"/>
          </a:xfrm>
          <a:custGeom>
            <a:avLst/>
            <a:gdLst/>
            <a:ahLst/>
            <a:cxnLst/>
            <a:rect l="l" t="t" r="r" b="b"/>
            <a:pathLst>
              <a:path w="142875" h="64770">
                <a:moveTo>
                  <a:pt x="142442" y="32279"/>
                </a:moveTo>
                <a:lnTo>
                  <a:pt x="0" y="0"/>
                </a:lnTo>
                <a:lnTo>
                  <a:pt x="36955" y="32279"/>
                </a:lnTo>
                <a:lnTo>
                  <a:pt x="0" y="64155"/>
                </a:lnTo>
                <a:lnTo>
                  <a:pt x="142442" y="32279"/>
                </a:lnTo>
                <a:close/>
              </a:path>
            </a:pathLst>
          </a:custGeom>
          <a:ln w="9237">
            <a:solidFill>
              <a:srgbClr val="000000"/>
            </a:solidFill>
          </a:ln>
        </p:spPr>
        <p:txBody>
          <a:bodyPr wrap="square" lIns="0" tIns="0" rIns="0" bIns="0" rtlCol="0"/>
          <a:lstStyle/>
          <a:p>
            <a:endParaRPr/>
          </a:p>
        </p:txBody>
      </p:sp>
      <p:sp>
        <p:nvSpPr>
          <p:cNvPr id="52" name="object 58"/>
          <p:cNvSpPr/>
          <p:nvPr/>
        </p:nvSpPr>
        <p:spPr>
          <a:xfrm>
            <a:off x="4123778" y="2773324"/>
            <a:ext cx="1918335" cy="0"/>
          </a:xfrm>
          <a:custGeom>
            <a:avLst/>
            <a:gdLst/>
            <a:ahLst/>
            <a:cxnLst/>
            <a:rect l="l" t="t" r="r" b="b"/>
            <a:pathLst>
              <a:path w="1918335">
                <a:moveTo>
                  <a:pt x="1917973" y="0"/>
                </a:moveTo>
                <a:lnTo>
                  <a:pt x="0" y="0"/>
                </a:lnTo>
              </a:path>
            </a:pathLst>
          </a:custGeom>
          <a:ln w="9236">
            <a:solidFill>
              <a:srgbClr val="000000"/>
            </a:solidFill>
          </a:ln>
        </p:spPr>
        <p:txBody>
          <a:bodyPr wrap="square" lIns="0" tIns="0" rIns="0" bIns="0" rtlCol="0"/>
          <a:lstStyle/>
          <a:p>
            <a:endParaRPr/>
          </a:p>
        </p:txBody>
      </p:sp>
      <p:sp>
        <p:nvSpPr>
          <p:cNvPr id="53" name="object 59"/>
          <p:cNvSpPr/>
          <p:nvPr/>
        </p:nvSpPr>
        <p:spPr>
          <a:xfrm>
            <a:off x="4018356" y="2741157"/>
            <a:ext cx="142240" cy="64769"/>
          </a:xfrm>
          <a:custGeom>
            <a:avLst/>
            <a:gdLst/>
            <a:ahLst/>
            <a:cxnLst/>
            <a:rect l="l" t="t" r="r" b="b"/>
            <a:pathLst>
              <a:path w="142239" h="64769">
                <a:moveTo>
                  <a:pt x="0" y="32166"/>
                </a:moveTo>
                <a:lnTo>
                  <a:pt x="142125" y="64495"/>
                </a:lnTo>
                <a:lnTo>
                  <a:pt x="105422" y="32166"/>
                </a:lnTo>
                <a:lnTo>
                  <a:pt x="142125" y="0"/>
                </a:lnTo>
                <a:lnTo>
                  <a:pt x="0" y="32166"/>
                </a:lnTo>
                <a:close/>
              </a:path>
            </a:pathLst>
          </a:custGeom>
          <a:ln w="9237">
            <a:solidFill>
              <a:srgbClr val="000000"/>
            </a:solidFill>
          </a:ln>
        </p:spPr>
        <p:txBody>
          <a:bodyPr wrap="square" lIns="0" tIns="0" rIns="0" bIns="0" rtlCol="0"/>
          <a:lstStyle/>
          <a:p>
            <a:endParaRPr/>
          </a:p>
        </p:txBody>
      </p:sp>
      <p:sp>
        <p:nvSpPr>
          <p:cNvPr id="54" name="object 60"/>
          <p:cNvSpPr/>
          <p:nvPr/>
        </p:nvSpPr>
        <p:spPr>
          <a:xfrm>
            <a:off x="9253636" y="3824927"/>
            <a:ext cx="413384" cy="495934"/>
          </a:xfrm>
          <a:custGeom>
            <a:avLst/>
            <a:gdLst/>
            <a:ahLst/>
            <a:cxnLst/>
            <a:rect l="l" t="t" r="r" b="b"/>
            <a:pathLst>
              <a:path w="413384" h="495935">
                <a:moveTo>
                  <a:pt x="0" y="0"/>
                </a:moveTo>
                <a:lnTo>
                  <a:pt x="412957" y="495595"/>
                </a:lnTo>
              </a:path>
            </a:pathLst>
          </a:custGeom>
          <a:ln w="9238">
            <a:solidFill>
              <a:srgbClr val="000000"/>
            </a:solidFill>
          </a:ln>
        </p:spPr>
        <p:txBody>
          <a:bodyPr wrap="square" lIns="0" tIns="0" rIns="0" bIns="0" rtlCol="0"/>
          <a:lstStyle/>
          <a:p>
            <a:endParaRPr/>
          </a:p>
        </p:txBody>
      </p:sp>
      <p:sp>
        <p:nvSpPr>
          <p:cNvPr id="55" name="object 61"/>
          <p:cNvSpPr/>
          <p:nvPr/>
        </p:nvSpPr>
        <p:spPr>
          <a:xfrm>
            <a:off x="9616146" y="4270090"/>
            <a:ext cx="119380" cy="133350"/>
          </a:xfrm>
          <a:custGeom>
            <a:avLst/>
            <a:gdLst/>
            <a:ahLst/>
            <a:cxnLst/>
            <a:rect l="l" t="t" r="r" b="b"/>
            <a:pathLst>
              <a:path w="119379" h="133350">
                <a:moveTo>
                  <a:pt x="119327" y="133031"/>
                </a:moveTo>
                <a:lnTo>
                  <a:pt x="55136" y="0"/>
                </a:lnTo>
                <a:lnTo>
                  <a:pt x="50447" y="50432"/>
                </a:lnTo>
                <a:lnTo>
                  <a:pt x="0" y="45744"/>
                </a:lnTo>
                <a:lnTo>
                  <a:pt x="119327" y="133031"/>
                </a:lnTo>
                <a:close/>
              </a:path>
            </a:pathLst>
          </a:custGeom>
          <a:ln w="9238">
            <a:solidFill>
              <a:srgbClr val="000000"/>
            </a:solidFill>
          </a:ln>
        </p:spPr>
        <p:txBody>
          <a:bodyPr wrap="square" lIns="0" tIns="0" rIns="0" bIns="0" rtlCol="0"/>
          <a:lstStyle/>
          <a:p>
            <a:endParaRPr/>
          </a:p>
        </p:txBody>
      </p:sp>
      <p:sp>
        <p:nvSpPr>
          <p:cNvPr id="56" name="object 62"/>
          <p:cNvSpPr/>
          <p:nvPr/>
        </p:nvSpPr>
        <p:spPr>
          <a:xfrm>
            <a:off x="8000858" y="2379197"/>
            <a:ext cx="381635" cy="381000"/>
          </a:xfrm>
          <a:custGeom>
            <a:avLst/>
            <a:gdLst/>
            <a:ahLst/>
            <a:cxnLst/>
            <a:rect l="l" t="t" r="r" b="b"/>
            <a:pathLst>
              <a:path w="381635" h="381000">
                <a:moveTo>
                  <a:pt x="0" y="188151"/>
                </a:moveTo>
                <a:lnTo>
                  <a:pt x="6620" y="137564"/>
                </a:lnTo>
                <a:lnTo>
                  <a:pt x="25367" y="92459"/>
                </a:lnTo>
                <a:lnTo>
                  <a:pt x="54570" y="54493"/>
                </a:lnTo>
                <a:lnTo>
                  <a:pt x="92558" y="25323"/>
                </a:lnTo>
                <a:lnTo>
                  <a:pt x="137661" y="6607"/>
                </a:lnTo>
                <a:lnTo>
                  <a:pt x="188207" y="0"/>
                </a:lnTo>
                <a:lnTo>
                  <a:pt x="232138" y="4883"/>
                </a:lnTo>
                <a:lnTo>
                  <a:pt x="272623" y="18837"/>
                </a:lnTo>
                <a:lnTo>
                  <a:pt x="308456" y="40818"/>
                </a:lnTo>
                <a:lnTo>
                  <a:pt x="338428" y="69784"/>
                </a:lnTo>
                <a:lnTo>
                  <a:pt x="361332" y="104690"/>
                </a:lnTo>
                <a:lnTo>
                  <a:pt x="375960" y="144494"/>
                </a:lnTo>
                <a:lnTo>
                  <a:pt x="381104" y="188151"/>
                </a:lnTo>
                <a:lnTo>
                  <a:pt x="375960" y="232119"/>
                </a:lnTo>
                <a:lnTo>
                  <a:pt x="361332" y="272613"/>
                </a:lnTo>
                <a:lnTo>
                  <a:pt x="338428" y="308432"/>
                </a:lnTo>
                <a:lnTo>
                  <a:pt x="308456" y="338378"/>
                </a:lnTo>
                <a:lnTo>
                  <a:pt x="272623" y="361252"/>
                </a:lnTo>
                <a:lnTo>
                  <a:pt x="232138" y="375856"/>
                </a:lnTo>
                <a:lnTo>
                  <a:pt x="188207" y="380991"/>
                </a:lnTo>
                <a:lnTo>
                  <a:pt x="144588" y="375856"/>
                </a:lnTo>
                <a:lnTo>
                  <a:pt x="104792" y="361252"/>
                </a:lnTo>
                <a:lnTo>
                  <a:pt x="69872" y="338378"/>
                </a:lnTo>
                <a:lnTo>
                  <a:pt x="40881" y="308432"/>
                </a:lnTo>
                <a:lnTo>
                  <a:pt x="18871" y="272613"/>
                </a:lnTo>
                <a:lnTo>
                  <a:pt x="4893" y="232119"/>
                </a:lnTo>
                <a:lnTo>
                  <a:pt x="0" y="188151"/>
                </a:lnTo>
                <a:close/>
              </a:path>
            </a:pathLst>
          </a:custGeom>
          <a:ln w="9238">
            <a:solidFill>
              <a:srgbClr val="000000"/>
            </a:solidFill>
          </a:ln>
        </p:spPr>
        <p:txBody>
          <a:bodyPr wrap="square" lIns="0" tIns="0" rIns="0" bIns="0" rtlCol="0"/>
          <a:lstStyle/>
          <a:p>
            <a:endParaRPr/>
          </a:p>
        </p:txBody>
      </p:sp>
      <p:sp>
        <p:nvSpPr>
          <p:cNvPr id="57" name="object 63"/>
          <p:cNvSpPr txBox="1"/>
          <p:nvPr/>
        </p:nvSpPr>
        <p:spPr>
          <a:xfrm>
            <a:off x="8135134" y="2468245"/>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4</a:t>
            </a:r>
            <a:endParaRPr sz="1250">
              <a:latin typeface="Arial" panose="020B0604020202020204"/>
              <a:cs typeface="Arial" panose="020B0604020202020204"/>
            </a:endParaRPr>
          </a:p>
        </p:txBody>
      </p:sp>
      <p:sp>
        <p:nvSpPr>
          <p:cNvPr id="58" name="object 64"/>
          <p:cNvSpPr/>
          <p:nvPr/>
        </p:nvSpPr>
        <p:spPr>
          <a:xfrm>
            <a:off x="8000858" y="3053731"/>
            <a:ext cx="381635" cy="381000"/>
          </a:xfrm>
          <a:custGeom>
            <a:avLst/>
            <a:gdLst/>
            <a:ahLst/>
            <a:cxnLst/>
            <a:rect l="l" t="t" r="r" b="b"/>
            <a:pathLst>
              <a:path w="381635" h="381000">
                <a:moveTo>
                  <a:pt x="0" y="188151"/>
                </a:moveTo>
                <a:lnTo>
                  <a:pt x="6620" y="137564"/>
                </a:lnTo>
                <a:lnTo>
                  <a:pt x="25367" y="92459"/>
                </a:lnTo>
                <a:lnTo>
                  <a:pt x="54570" y="54493"/>
                </a:lnTo>
                <a:lnTo>
                  <a:pt x="92558" y="25323"/>
                </a:lnTo>
                <a:lnTo>
                  <a:pt x="137661" y="6607"/>
                </a:lnTo>
                <a:lnTo>
                  <a:pt x="188207" y="0"/>
                </a:lnTo>
                <a:lnTo>
                  <a:pt x="232138" y="4883"/>
                </a:lnTo>
                <a:lnTo>
                  <a:pt x="272623" y="18837"/>
                </a:lnTo>
                <a:lnTo>
                  <a:pt x="308456" y="40818"/>
                </a:lnTo>
                <a:lnTo>
                  <a:pt x="338428" y="69784"/>
                </a:lnTo>
                <a:lnTo>
                  <a:pt x="361332" y="104690"/>
                </a:lnTo>
                <a:lnTo>
                  <a:pt x="375960" y="144494"/>
                </a:lnTo>
                <a:lnTo>
                  <a:pt x="381104" y="188151"/>
                </a:lnTo>
                <a:lnTo>
                  <a:pt x="375960" y="232119"/>
                </a:lnTo>
                <a:lnTo>
                  <a:pt x="361332" y="272613"/>
                </a:lnTo>
                <a:lnTo>
                  <a:pt x="338428" y="308432"/>
                </a:lnTo>
                <a:lnTo>
                  <a:pt x="308456" y="338378"/>
                </a:lnTo>
                <a:lnTo>
                  <a:pt x="272623" y="361252"/>
                </a:lnTo>
                <a:lnTo>
                  <a:pt x="232138" y="375856"/>
                </a:lnTo>
                <a:lnTo>
                  <a:pt x="188207" y="380991"/>
                </a:lnTo>
                <a:lnTo>
                  <a:pt x="144588" y="375856"/>
                </a:lnTo>
                <a:lnTo>
                  <a:pt x="104792" y="361252"/>
                </a:lnTo>
                <a:lnTo>
                  <a:pt x="69872" y="338378"/>
                </a:lnTo>
                <a:lnTo>
                  <a:pt x="40881" y="308432"/>
                </a:lnTo>
                <a:lnTo>
                  <a:pt x="18871" y="272613"/>
                </a:lnTo>
                <a:lnTo>
                  <a:pt x="4893" y="232119"/>
                </a:lnTo>
                <a:lnTo>
                  <a:pt x="0" y="188151"/>
                </a:lnTo>
                <a:close/>
              </a:path>
            </a:pathLst>
          </a:custGeom>
          <a:ln w="9238">
            <a:solidFill>
              <a:srgbClr val="000000"/>
            </a:solidFill>
          </a:ln>
        </p:spPr>
        <p:txBody>
          <a:bodyPr wrap="square" lIns="0" tIns="0" rIns="0" bIns="0" rtlCol="0"/>
          <a:lstStyle/>
          <a:p>
            <a:endParaRPr/>
          </a:p>
        </p:txBody>
      </p:sp>
      <p:sp>
        <p:nvSpPr>
          <p:cNvPr id="59" name="object 65"/>
          <p:cNvSpPr txBox="1"/>
          <p:nvPr/>
        </p:nvSpPr>
        <p:spPr>
          <a:xfrm>
            <a:off x="8135134" y="3143102"/>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6</a:t>
            </a:r>
            <a:endParaRPr sz="1250">
              <a:latin typeface="Arial" panose="020B0604020202020204"/>
              <a:cs typeface="Arial" panose="020B0604020202020204"/>
            </a:endParaRPr>
          </a:p>
        </p:txBody>
      </p:sp>
      <p:sp>
        <p:nvSpPr>
          <p:cNvPr id="60" name="object 66"/>
          <p:cNvSpPr/>
          <p:nvPr/>
        </p:nvSpPr>
        <p:spPr>
          <a:xfrm>
            <a:off x="8193755" y="2764876"/>
            <a:ext cx="0" cy="183515"/>
          </a:xfrm>
          <a:custGeom>
            <a:avLst/>
            <a:gdLst/>
            <a:ahLst/>
            <a:cxnLst/>
            <a:rect l="l" t="t" r="r" b="b"/>
            <a:pathLst>
              <a:path h="183514">
                <a:moveTo>
                  <a:pt x="0" y="0"/>
                </a:moveTo>
                <a:lnTo>
                  <a:pt x="0" y="183140"/>
                </a:lnTo>
              </a:path>
            </a:pathLst>
          </a:custGeom>
          <a:ln w="9239">
            <a:solidFill>
              <a:srgbClr val="000000"/>
            </a:solidFill>
          </a:ln>
        </p:spPr>
        <p:txBody>
          <a:bodyPr wrap="square" lIns="0" tIns="0" rIns="0" bIns="0" rtlCol="0"/>
          <a:lstStyle/>
          <a:p>
            <a:endParaRPr/>
          </a:p>
        </p:txBody>
      </p:sp>
      <p:sp>
        <p:nvSpPr>
          <p:cNvPr id="61" name="object 67"/>
          <p:cNvSpPr/>
          <p:nvPr/>
        </p:nvSpPr>
        <p:spPr>
          <a:xfrm>
            <a:off x="8161740" y="2911647"/>
            <a:ext cx="64135" cy="142240"/>
          </a:xfrm>
          <a:custGeom>
            <a:avLst/>
            <a:gdLst/>
            <a:ahLst/>
            <a:cxnLst/>
            <a:rect l="l" t="t" r="r" b="b"/>
            <a:pathLst>
              <a:path w="64135" h="142239">
                <a:moveTo>
                  <a:pt x="32014" y="142083"/>
                </a:moveTo>
                <a:lnTo>
                  <a:pt x="63867" y="0"/>
                </a:lnTo>
                <a:lnTo>
                  <a:pt x="32014" y="36369"/>
                </a:lnTo>
                <a:lnTo>
                  <a:pt x="0" y="0"/>
                </a:lnTo>
                <a:lnTo>
                  <a:pt x="32014" y="142083"/>
                </a:lnTo>
                <a:close/>
              </a:path>
            </a:pathLst>
          </a:custGeom>
          <a:ln w="9239">
            <a:solidFill>
              <a:srgbClr val="000000"/>
            </a:solidFill>
          </a:ln>
        </p:spPr>
        <p:txBody>
          <a:bodyPr wrap="square" lIns="0" tIns="0" rIns="0" bIns="0" rtlCol="0"/>
          <a:lstStyle/>
          <a:p>
            <a:endParaRPr/>
          </a:p>
        </p:txBody>
      </p:sp>
      <p:sp>
        <p:nvSpPr>
          <p:cNvPr id="62" name="object 68"/>
          <p:cNvSpPr/>
          <p:nvPr/>
        </p:nvSpPr>
        <p:spPr>
          <a:xfrm>
            <a:off x="7230079" y="3535748"/>
            <a:ext cx="381000" cy="381000"/>
          </a:xfrm>
          <a:custGeom>
            <a:avLst/>
            <a:gdLst/>
            <a:ahLst/>
            <a:cxnLst/>
            <a:rect l="l" t="t" r="r" b="b"/>
            <a:pathLst>
              <a:path w="381000" h="381000">
                <a:moveTo>
                  <a:pt x="0" y="188151"/>
                </a:moveTo>
                <a:lnTo>
                  <a:pt x="6621" y="137564"/>
                </a:lnTo>
                <a:lnTo>
                  <a:pt x="25373" y="92459"/>
                </a:lnTo>
                <a:lnTo>
                  <a:pt x="54590" y="54493"/>
                </a:lnTo>
                <a:lnTo>
                  <a:pt x="92606" y="25323"/>
                </a:lnTo>
                <a:lnTo>
                  <a:pt x="137755" y="6607"/>
                </a:lnTo>
                <a:lnTo>
                  <a:pt x="188369" y="0"/>
                </a:lnTo>
                <a:lnTo>
                  <a:pt x="232222" y="4883"/>
                </a:lnTo>
                <a:lnTo>
                  <a:pt x="272618" y="18837"/>
                </a:lnTo>
                <a:lnTo>
                  <a:pt x="308358" y="40818"/>
                </a:lnTo>
                <a:lnTo>
                  <a:pt x="338244" y="69784"/>
                </a:lnTo>
                <a:lnTo>
                  <a:pt x="361076" y="104690"/>
                </a:lnTo>
                <a:lnTo>
                  <a:pt x="375655" y="144494"/>
                </a:lnTo>
                <a:lnTo>
                  <a:pt x="380781" y="188151"/>
                </a:lnTo>
                <a:lnTo>
                  <a:pt x="375655" y="232119"/>
                </a:lnTo>
                <a:lnTo>
                  <a:pt x="361076" y="272613"/>
                </a:lnTo>
                <a:lnTo>
                  <a:pt x="338244" y="308432"/>
                </a:lnTo>
                <a:lnTo>
                  <a:pt x="308358" y="338378"/>
                </a:lnTo>
                <a:lnTo>
                  <a:pt x="272618" y="361252"/>
                </a:lnTo>
                <a:lnTo>
                  <a:pt x="232222" y="375856"/>
                </a:lnTo>
                <a:lnTo>
                  <a:pt x="188369" y="380991"/>
                </a:lnTo>
                <a:lnTo>
                  <a:pt x="144689" y="375856"/>
                </a:lnTo>
                <a:lnTo>
                  <a:pt x="104851" y="361252"/>
                </a:lnTo>
                <a:lnTo>
                  <a:pt x="69903" y="338378"/>
                </a:lnTo>
                <a:lnTo>
                  <a:pt x="40894" y="308432"/>
                </a:lnTo>
                <a:lnTo>
                  <a:pt x="18874" y="272613"/>
                </a:lnTo>
                <a:lnTo>
                  <a:pt x="4893" y="232119"/>
                </a:lnTo>
                <a:lnTo>
                  <a:pt x="0" y="188151"/>
                </a:lnTo>
                <a:close/>
              </a:path>
            </a:pathLst>
          </a:custGeom>
          <a:ln w="9238">
            <a:solidFill>
              <a:srgbClr val="000000"/>
            </a:solidFill>
          </a:ln>
        </p:spPr>
        <p:txBody>
          <a:bodyPr wrap="square" lIns="0" tIns="0" rIns="0" bIns="0" rtlCol="0"/>
          <a:lstStyle/>
          <a:p>
            <a:endParaRPr/>
          </a:p>
        </p:txBody>
      </p:sp>
      <p:sp>
        <p:nvSpPr>
          <p:cNvPr id="63" name="object 69"/>
          <p:cNvSpPr txBox="1"/>
          <p:nvPr/>
        </p:nvSpPr>
        <p:spPr>
          <a:xfrm>
            <a:off x="7364517" y="3624796"/>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7</a:t>
            </a:r>
            <a:endParaRPr sz="1250">
              <a:latin typeface="Arial" panose="020B0604020202020204"/>
              <a:cs typeface="Arial" panose="020B0604020202020204"/>
            </a:endParaRPr>
          </a:p>
        </p:txBody>
      </p:sp>
      <p:sp>
        <p:nvSpPr>
          <p:cNvPr id="64" name="object 70"/>
          <p:cNvSpPr/>
          <p:nvPr/>
        </p:nvSpPr>
        <p:spPr>
          <a:xfrm>
            <a:off x="7698173" y="3342909"/>
            <a:ext cx="302895" cy="225425"/>
          </a:xfrm>
          <a:custGeom>
            <a:avLst/>
            <a:gdLst/>
            <a:ahLst/>
            <a:cxnLst/>
            <a:rect l="l" t="t" r="r" b="b"/>
            <a:pathLst>
              <a:path w="302895" h="225425">
                <a:moveTo>
                  <a:pt x="302684" y="0"/>
                </a:moveTo>
                <a:lnTo>
                  <a:pt x="0" y="225167"/>
                </a:lnTo>
              </a:path>
            </a:pathLst>
          </a:custGeom>
          <a:ln w="9237">
            <a:solidFill>
              <a:srgbClr val="000000"/>
            </a:solidFill>
          </a:ln>
        </p:spPr>
        <p:txBody>
          <a:bodyPr wrap="square" lIns="0" tIns="0" rIns="0" bIns="0" rtlCol="0"/>
          <a:lstStyle/>
          <a:p>
            <a:endParaRPr/>
          </a:p>
        </p:txBody>
      </p:sp>
      <p:sp>
        <p:nvSpPr>
          <p:cNvPr id="65" name="object 71"/>
          <p:cNvSpPr/>
          <p:nvPr/>
        </p:nvSpPr>
        <p:spPr>
          <a:xfrm>
            <a:off x="7615549" y="3517321"/>
            <a:ext cx="133350" cy="114935"/>
          </a:xfrm>
          <a:custGeom>
            <a:avLst/>
            <a:gdLst/>
            <a:ahLst/>
            <a:cxnLst/>
            <a:rect l="l" t="t" r="r" b="b"/>
            <a:pathLst>
              <a:path w="133350" h="114935">
                <a:moveTo>
                  <a:pt x="0" y="114766"/>
                </a:moveTo>
                <a:lnTo>
                  <a:pt x="133071" y="59484"/>
                </a:lnTo>
                <a:lnTo>
                  <a:pt x="82623" y="50755"/>
                </a:lnTo>
                <a:lnTo>
                  <a:pt x="92001" y="0"/>
                </a:lnTo>
                <a:lnTo>
                  <a:pt x="0" y="114766"/>
                </a:lnTo>
                <a:close/>
              </a:path>
            </a:pathLst>
          </a:custGeom>
          <a:ln w="9237">
            <a:solidFill>
              <a:srgbClr val="000000"/>
            </a:solidFill>
          </a:ln>
        </p:spPr>
        <p:txBody>
          <a:bodyPr wrap="square" lIns="0" tIns="0" rIns="0" bIns="0" rtlCol="0"/>
          <a:lstStyle/>
          <a:p>
            <a:endParaRPr/>
          </a:p>
        </p:txBody>
      </p:sp>
      <p:sp>
        <p:nvSpPr>
          <p:cNvPr id="66" name="object 72"/>
          <p:cNvSpPr/>
          <p:nvPr/>
        </p:nvSpPr>
        <p:spPr>
          <a:xfrm>
            <a:off x="8000858" y="5463189"/>
            <a:ext cx="381635" cy="381635"/>
          </a:xfrm>
          <a:custGeom>
            <a:avLst/>
            <a:gdLst/>
            <a:ahLst/>
            <a:cxnLst/>
            <a:rect l="l" t="t" r="r" b="b"/>
            <a:pathLst>
              <a:path w="381635" h="381635">
                <a:moveTo>
                  <a:pt x="0" y="188216"/>
                </a:moveTo>
                <a:lnTo>
                  <a:pt x="6620" y="137596"/>
                </a:lnTo>
                <a:lnTo>
                  <a:pt x="25367" y="92471"/>
                </a:lnTo>
                <a:lnTo>
                  <a:pt x="54570" y="54495"/>
                </a:lnTo>
                <a:lnTo>
                  <a:pt x="92558" y="25322"/>
                </a:lnTo>
                <a:lnTo>
                  <a:pt x="137661" y="6606"/>
                </a:lnTo>
                <a:lnTo>
                  <a:pt x="188207" y="0"/>
                </a:lnTo>
                <a:lnTo>
                  <a:pt x="232138" y="4882"/>
                </a:lnTo>
                <a:lnTo>
                  <a:pt x="272623" y="18835"/>
                </a:lnTo>
                <a:lnTo>
                  <a:pt x="308456" y="40818"/>
                </a:lnTo>
                <a:lnTo>
                  <a:pt x="338428" y="69789"/>
                </a:lnTo>
                <a:lnTo>
                  <a:pt x="361332" y="104707"/>
                </a:lnTo>
                <a:lnTo>
                  <a:pt x="375960" y="144529"/>
                </a:lnTo>
                <a:lnTo>
                  <a:pt x="381104" y="188216"/>
                </a:lnTo>
                <a:lnTo>
                  <a:pt x="375960" y="232153"/>
                </a:lnTo>
                <a:lnTo>
                  <a:pt x="361332" y="272632"/>
                </a:lnTo>
                <a:lnTo>
                  <a:pt x="338428" y="308449"/>
                </a:lnTo>
                <a:lnTo>
                  <a:pt x="308456" y="338402"/>
                </a:lnTo>
                <a:lnTo>
                  <a:pt x="272623" y="361287"/>
                </a:lnTo>
                <a:lnTo>
                  <a:pt x="232138" y="375901"/>
                </a:lnTo>
                <a:lnTo>
                  <a:pt x="188207" y="381039"/>
                </a:lnTo>
                <a:lnTo>
                  <a:pt x="144588" y="375901"/>
                </a:lnTo>
                <a:lnTo>
                  <a:pt x="104792" y="361287"/>
                </a:lnTo>
                <a:lnTo>
                  <a:pt x="69872" y="338402"/>
                </a:lnTo>
                <a:lnTo>
                  <a:pt x="40881" y="308449"/>
                </a:lnTo>
                <a:lnTo>
                  <a:pt x="18871" y="272632"/>
                </a:lnTo>
                <a:lnTo>
                  <a:pt x="4893" y="232153"/>
                </a:lnTo>
                <a:lnTo>
                  <a:pt x="0" y="188216"/>
                </a:lnTo>
                <a:close/>
              </a:path>
            </a:pathLst>
          </a:custGeom>
          <a:ln w="9238">
            <a:solidFill>
              <a:srgbClr val="000000"/>
            </a:solidFill>
          </a:ln>
        </p:spPr>
        <p:txBody>
          <a:bodyPr wrap="square" lIns="0" tIns="0" rIns="0" bIns="0" rtlCol="0"/>
          <a:lstStyle/>
          <a:p>
            <a:endParaRPr/>
          </a:p>
        </p:txBody>
      </p:sp>
      <p:sp>
        <p:nvSpPr>
          <p:cNvPr id="67" name="object 73"/>
          <p:cNvSpPr txBox="1"/>
          <p:nvPr/>
        </p:nvSpPr>
        <p:spPr>
          <a:xfrm>
            <a:off x="8089376" y="5552576"/>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14</a:t>
            </a:r>
            <a:endParaRPr sz="1250">
              <a:latin typeface="Arial" panose="020B0604020202020204"/>
              <a:cs typeface="Arial" panose="020B0604020202020204"/>
            </a:endParaRPr>
          </a:p>
        </p:txBody>
      </p:sp>
      <p:sp>
        <p:nvSpPr>
          <p:cNvPr id="68" name="object 74"/>
          <p:cNvSpPr/>
          <p:nvPr/>
        </p:nvSpPr>
        <p:spPr>
          <a:xfrm>
            <a:off x="6876785" y="2572036"/>
            <a:ext cx="1124585" cy="3084195"/>
          </a:xfrm>
          <a:custGeom>
            <a:avLst/>
            <a:gdLst/>
            <a:ahLst/>
            <a:cxnLst/>
            <a:rect l="l" t="t" r="r" b="b"/>
            <a:pathLst>
              <a:path w="1124585" h="3084195">
                <a:moveTo>
                  <a:pt x="1124072" y="0"/>
                </a:moveTo>
                <a:lnTo>
                  <a:pt x="1013961" y="54958"/>
                </a:lnTo>
                <a:lnTo>
                  <a:pt x="913066" y="119130"/>
                </a:lnTo>
                <a:lnTo>
                  <a:pt x="821387" y="183625"/>
                </a:lnTo>
                <a:lnTo>
                  <a:pt x="729386" y="252323"/>
                </a:lnTo>
                <a:lnTo>
                  <a:pt x="642396" y="321183"/>
                </a:lnTo>
                <a:lnTo>
                  <a:pt x="564300" y="389881"/>
                </a:lnTo>
                <a:lnTo>
                  <a:pt x="486526" y="463590"/>
                </a:lnTo>
                <a:lnTo>
                  <a:pt x="417646" y="541502"/>
                </a:lnTo>
                <a:lnTo>
                  <a:pt x="353293" y="619575"/>
                </a:lnTo>
                <a:lnTo>
                  <a:pt x="293630" y="697487"/>
                </a:lnTo>
                <a:lnTo>
                  <a:pt x="243182" y="775560"/>
                </a:lnTo>
                <a:lnTo>
                  <a:pt x="192735" y="858159"/>
                </a:lnTo>
                <a:lnTo>
                  <a:pt x="151665" y="940597"/>
                </a:lnTo>
                <a:lnTo>
                  <a:pt x="110434" y="1023196"/>
                </a:lnTo>
                <a:lnTo>
                  <a:pt x="78096" y="1110483"/>
                </a:lnTo>
                <a:lnTo>
                  <a:pt x="55298" y="1193082"/>
                </a:lnTo>
                <a:lnTo>
                  <a:pt x="32338" y="1280208"/>
                </a:lnTo>
                <a:lnTo>
                  <a:pt x="18432" y="1367333"/>
                </a:lnTo>
                <a:lnTo>
                  <a:pt x="4527" y="1454620"/>
                </a:lnTo>
                <a:lnTo>
                  <a:pt x="0" y="1541745"/>
                </a:lnTo>
                <a:lnTo>
                  <a:pt x="4527" y="1624829"/>
                </a:lnTo>
                <a:lnTo>
                  <a:pt x="9216" y="1711954"/>
                </a:lnTo>
                <a:lnTo>
                  <a:pt x="22960" y="1799080"/>
                </a:lnTo>
                <a:lnTo>
                  <a:pt x="41554" y="1886367"/>
                </a:lnTo>
                <a:lnTo>
                  <a:pt x="64191" y="1968966"/>
                </a:lnTo>
                <a:lnTo>
                  <a:pt x="92001" y="2056091"/>
                </a:lnTo>
                <a:lnTo>
                  <a:pt x="128543" y="2138691"/>
                </a:lnTo>
                <a:lnTo>
                  <a:pt x="169775" y="2221290"/>
                </a:lnTo>
                <a:lnTo>
                  <a:pt x="215856" y="2303889"/>
                </a:lnTo>
                <a:lnTo>
                  <a:pt x="266304" y="2381801"/>
                </a:lnTo>
                <a:lnTo>
                  <a:pt x="325968" y="2459874"/>
                </a:lnTo>
                <a:lnTo>
                  <a:pt x="390320" y="2537786"/>
                </a:lnTo>
                <a:lnTo>
                  <a:pt x="463405" y="2615697"/>
                </a:lnTo>
                <a:lnTo>
                  <a:pt x="536974" y="2689568"/>
                </a:lnTo>
                <a:lnTo>
                  <a:pt x="619274" y="2758250"/>
                </a:lnTo>
                <a:lnTo>
                  <a:pt x="706749" y="2827012"/>
                </a:lnTo>
                <a:lnTo>
                  <a:pt x="802955" y="2895759"/>
                </a:lnTo>
                <a:lnTo>
                  <a:pt x="903850" y="2960287"/>
                </a:lnTo>
                <a:lnTo>
                  <a:pt x="1009272" y="3024443"/>
                </a:lnTo>
                <a:lnTo>
                  <a:pt x="1124072" y="3083975"/>
                </a:lnTo>
              </a:path>
            </a:pathLst>
          </a:custGeom>
          <a:ln w="9239">
            <a:solidFill>
              <a:srgbClr val="000000"/>
            </a:solidFill>
          </a:ln>
        </p:spPr>
        <p:txBody>
          <a:bodyPr wrap="square" lIns="0" tIns="0" rIns="0" bIns="0" rtlCol="0"/>
          <a:lstStyle/>
          <a:p>
            <a:endParaRPr/>
          </a:p>
        </p:txBody>
      </p:sp>
      <p:sp>
        <p:nvSpPr>
          <p:cNvPr id="69" name="object 75"/>
          <p:cNvSpPr/>
          <p:nvPr/>
        </p:nvSpPr>
        <p:spPr>
          <a:xfrm>
            <a:off x="7890746" y="5559592"/>
            <a:ext cx="110489" cy="96520"/>
          </a:xfrm>
          <a:custGeom>
            <a:avLst/>
            <a:gdLst/>
            <a:ahLst/>
            <a:cxnLst/>
            <a:rect l="l" t="t" r="r" b="b"/>
            <a:pathLst>
              <a:path w="110489" h="96520">
                <a:moveTo>
                  <a:pt x="110111" y="96419"/>
                </a:moveTo>
                <a:lnTo>
                  <a:pt x="0" y="0"/>
                </a:lnTo>
              </a:path>
            </a:pathLst>
          </a:custGeom>
          <a:ln w="9237">
            <a:solidFill>
              <a:srgbClr val="000000"/>
            </a:solidFill>
          </a:ln>
        </p:spPr>
        <p:txBody>
          <a:bodyPr wrap="square" lIns="0" tIns="0" rIns="0" bIns="0" rtlCol="0"/>
          <a:lstStyle/>
          <a:p>
            <a:endParaRPr/>
          </a:p>
        </p:txBody>
      </p:sp>
      <p:sp>
        <p:nvSpPr>
          <p:cNvPr id="70" name="object 76"/>
          <p:cNvSpPr/>
          <p:nvPr/>
        </p:nvSpPr>
        <p:spPr>
          <a:xfrm>
            <a:off x="7858732" y="5624136"/>
            <a:ext cx="142240" cy="32384"/>
          </a:xfrm>
          <a:custGeom>
            <a:avLst/>
            <a:gdLst/>
            <a:ahLst/>
            <a:cxnLst/>
            <a:rect l="l" t="t" r="r" b="b"/>
            <a:pathLst>
              <a:path w="142239" h="32385">
                <a:moveTo>
                  <a:pt x="142125" y="31875"/>
                </a:moveTo>
                <a:lnTo>
                  <a:pt x="0" y="0"/>
                </a:lnTo>
              </a:path>
            </a:pathLst>
          </a:custGeom>
          <a:ln w="9236">
            <a:solidFill>
              <a:srgbClr val="000000"/>
            </a:solidFill>
          </a:ln>
        </p:spPr>
        <p:txBody>
          <a:bodyPr wrap="square" lIns="0" tIns="0" rIns="0" bIns="0" rtlCol="0"/>
          <a:lstStyle/>
          <a:p>
            <a:endParaRPr/>
          </a:p>
        </p:txBody>
      </p:sp>
      <p:sp>
        <p:nvSpPr>
          <p:cNvPr id="71" name="object 77"/>
          <p:cNvSpPr/>
          <p:nvPr/>
        </p:nvSpPr>
        <p:spPr>
          <a:xfrm>
            <a:off x="7422976" y="3921427"/>
            <a:ext cx="633095" cy="1445895"/>
          </a:xfrm>
          <a:custGeom>
            <a:avLst/>
            <a:gdLst/>
            <a:ahLst/>
            <a:cxnLst/>
            <a:rect l="l" t="t" r="r" b="b"/>
            <a:pathLst>
              <a:path w="633095" h="1445895">
                <a:moveTo>
                  <a:pt x="0" y="0"/>
                </a:moveTo>
                <a:lnTo>
                  <a:pt x="632856" y="1445358"/>
                </a:lnTo>
              </a:path>
            </a:pathLst>
          </a:custGeom>
          <a:ln w="9239">
            <a:solidFill>
              <a:srgbClr val="000000"/>
            </a:solidFill>
          </a:ln>
        </p:spPr>
        <p:txBody>
          <a:bodyPr wrap="square" lIns="0" tIns="0" rIns="0" bIns="0" rtlCol="0"/>
          <a:lstStyle/>
          <a:p>
            <a:endParaRPr/>
          </a:p>
        </p:txBody>
      </p:sp>
      <p:sp>
        <p:nvSpPr>
          <p:cNvPr id="72" name="object 78"/>
          <p:cNvSpPr/>
          <p:nvPr/>
        </p:nvSpPr>
        <p:spPr>
          <a:xfrm>
            <a:off x="8010074" y="5316466"/>
            <a:ext cx="87630" cy="147320"/>
          </a:xfrm>
          <a:custGeom>
            <a:avLst/>
            <a:gdLst/>
            <a:ahLst/>
            <a:cxnLst/>
            <a:rect l="l" t="t" r="r" b="b"/>
            <a:pathLst>
              <a:path w="87629" h="147320">
                <a:moveTo>
                  <a:pt x="87474" y="146722"/>
                </a:moveTo>
                <a:lnTo>
                  <a:pt x="64352" y="0"/>
                </a:lnTo>
                <a:lnTo>
                  <a:pt x="45758" y="50319"/>
                </a:lnTo>
                <a:lnTo>
                  <a:pt x="0" y="32263"/>
                </a:lnTo>
                <a:lnTo>
                  <a:pt x="87474" y="146722"/>
                </a:lnTo>
                <a:close/>
              </a:path>
            </a:pathLst>
          </a:custGeom>
          <a:ln w="9238">
            <a:solidFill>
              <a:srgbClr val="000000"/>
            </a:solidFill>
          </a:ln>
        </p:spPr>
        <p:txBody>
          <a:bodyPr wrap="square" lIns="0" tIns="0" rIns="0" bIns="0" rtlCol="0"/>
          <a:lstStyle/>
          <a:p>
            <a:endParaRPr/>
          </a:p>
        </p:txBody>
      </p:sp>
      <p:sp>
        <p:nvSpPr>
          <p:cNvPr id="73" name="object 79"/>
          <p:cNvSpPr/>
          <p:nvPr/>
        </p:nvSpPr>
        <p:spPr>
          <a:xfrm>
            <a:off x="8964372" y="3535748"/>
            <a:ext cx="381635" cy="381000"/>
          </a:xfrm>
          <a:custGeom>
            <a:avLst/>
            <a:gdLst/>
            <a:ahLst/>
            <a:cxnLst/>
            <a:rect l="l" t="t" r="r" b="b"/>
            <a:pathLst>
              <a:path w="381634" h="381000">
                <a:moveTo>
                  <a:pt x="0" y="188151"/>
                </a:moveTo>
                <a:lnTo>
                  <a:pt x="6621" y="137564"/>
                </a:lnTo>
                <a:lnTo>
                  <a:pt x="25373" y="92459"/>
                </a:lnTo>
                <a:lnTo>
                  <a:pt x="54590" y="54493"/>
                </a:lnTo>
                <a:lnTo>
                  <a:pt x="92606" y="25323"/>
                </a:lnTo>
                <a:lnTo>
                  <a:pt x="137755" y="6607"/>
                </a:lnTo>
                <a:lnTo>
                  <a:pt x="188369" y="0"/>
                </a:lnTo>
                <a:lnTo>
                  <a:pt x="232248" y="4883"/>
                </a:lnTo>
                <a:lnTo>
                  <a:pt x="272714" y="18837"/>
                </a:lnTo>
                <a:lnTo>
                  <a:pt x="308549" y="40818"/>
                </a:lnTo>
                <a:lnTo>
                  <a:pt x="338538" y="69784"/>
                </a:lnTo>
                <a:lnTo>
                  <a:pt x="361465" y="104690"/>
                </a:lnTo>
                <a:lnTo>
                  <a:pt x="376113" y="144494"/>
                </a:lnTo>
                <a:lnTo>
                  <a:pt x="381266" y="188151"/>
                </a:lnTo>
                <a:lnTo>
                  <a:pt x="376113" y="232119"/>
                </a:lnTo>
                <a:lnTo>
                  <a:pt x="361465" y="272613"/>
                </a:lnTo>
                <a:lnTo>
                  <a:pt x="338538" y="308432"/>
                </a:lnTo>
                <a:lnTo>
                  <a:pt x="308549" y="338378"/>
                </a:lnTo>
                <a:lnTo>
                  <a:pt x="272714" y="361252"/>
                </a:lnTo>
                <a:lnTo>
                  <a:pt x="232248" y="375856"/>
                </a:lnTo>
                <a:lnTo>
                  <a:pt x="188369" y="380991"/>
                </a:lnTo>
                <a:lnTo>
                  <a:pt x="144689" y="375856"/>
                </a:lnTo>
                <a:lnTo>
                  <a:pt x="104851" y="361252"/>
                </a:lnTo>
                <a:lnTo>
                  <a:pt x="69903" y="338378"/>
                </a:lnTo>
                <a:lnTo>
                  <a:pt x="40894" y="308432"/>
                </a:lnTo>
                <a:lnTo>
                  <a:pt x="18874" y="272613"/>
                </a:lnTo>
                <a:lnTo>
                  <a:pt x="4893" y="232119"/>
                </a:lnTo>
                <a:lnTo>
                  <a:pt x="0" y="188151"/>
                </a:lnTo>
                <a:close/>
              </a:path>
            </a:pathLst>
          </a:custGeom>
          <a:ln w="9238">
            <a:solidFill>
              <a:srgbClr val="000000"/>
            </a:solidFill>
          </a:ln>
        </p:spPr>
        <p:txBody>
          <a:bodyPr wrap="square" lIns="0" tIns="0" rIns="0" bIns="0" rtlCol="0"/>
          <a:lstStyle/>
          <a:p>
            <a:endParaRPr/>
          </a:p>
        </p:txBody>
      </p:sp>
      <p:sp>
        <p:nvSpPr>
          <p:cNvPr id="74" name="object 80"/>
          <p:cNvSpPr txBox="1"/>
          <p:nvPr/>
        </p:nvSpPr>
        <p:spPr>
          <a:xfrm>
            <a:off x="9098810" y="3624796"/>
            <a:ext cx="114935" cy="205740"/>
          </a:xfrm>
          <a:prstGeom prst="rect">
            <a:avLst/>
          </a:prstGeom>
        </p:spPr>
        <p:txBody>
          <a:bodyPr vert="horz" wrap="square" lIns="0" tIns="0" rIns="0" bIns="0" rtlCol="0">
            <a:spAutoFit/>
          </a:bodyPr>
          <a:lstStyle/>
          <a:p>
            <a:pPr marL="12700">
              <a:lnSpc>
                <a:spcPct val="100000"/>
              </a:lnSpc>
            </a:pPr>
            <a:r>
              <a:rPr sz="1250" spc="5" dirty="0">
                <a:latin typeface="Arial" panose="020B0604020202020204"/>
                <a:cs typeface="Arial" panose="020B0604020202020204"/>
              </a:rPr>
              <a:t>8</a:t>
            </a:r>
            <a:endParaRPr sz="1250">
              <a:latin typeface="Arial" panose="020B0604020202020204"/>
              <a:cs typeface="Arial" panose="020B0604020202020204"/>
            </a:endParaRPr>
          </a:p>
        </p:txBody>
      </p:sp>
      <p:sp>
        <p:nvSpPr>
          <p:cNvPr id="75" name="object 81"/>
          <p:cNvSpPr/>
          <p:nvPr/>
        </p:nvSpPr>
        <p:spPr>
          <a:xfrm>
            <a:off x="8386651" y="3342909"/>
            <a:ext cx="490855" cy="325755"/>
          </a:xfrm>
          <a:custGeom>
            <a:avLst/>
            <a:gdLst/>
            <a:ahLst/>
            <a:cxnLst/>
            <a:rect l="l" t="t" r="r" b="b"/>
            <a:pathLst>
              <a:path w="490854" h="325754">
                <a:moveTo>
                  <a:pt x="0" y="0"/>
                </a:moveTo>
                <a:lnTo>
                  <a:pt x="490730" y="325709"/>
                </a:lnTo>
              </a:path>
            </a:pathLst>
          </a:custGeom>
          <a:ln w="9237">
            <a:solidFill>
              <a:srgbClr val="000000"/>
            </a:solidFill>
          </a:ln>
        </p:spPr>
        <p:txBody>
          <a:bodyPr wrap="square" lIns="0" tIns="0" rIns="0" bIns="0" rtlCol="0"/>
          <a:lstStyle/>
          <a:p>
            <a:endParaRPr/>
          </a:p>
        </p:txBody>
      </p:sp>
      <p:sp>
        <p:nvSpPr>
          <p:cNvPr id="76" name="object 82"/>
          <p:cNvSpPr/>
          <p:nvPr/>
        </p:nvSpPr>
        <p:spPr>
          <a:xfrm>
            <a:off x="8826935" y="3618347"/>
            <a:ext cx="137795" cy="110489"/>
          </a:xfrm>
          <a:custGeom>
            <a:avLst/>
            <a:gdLst/>
            <a:ahLst/>
            <a:cxnLst/>
            <a:rect l="l" t="t" r="r" b="b"/>
            <a:pathLst>
              <a:path w="137795" h="110489">
                <a:moveTo>
                  <a:pt x="137436" y="110240"/>
                </a:moveTo>
                <a:lnTo>
                  <a:pt x="41231" y="0"/>
                </a:lnTo>
                <a:lnTo>
                  <a:pt x="50447" y="50270"/>
                </a:lnTo>
                <a:lnTo>
                  <a:pt x="0" y="64172"/>
                </a:lnTo>
                <a:lnTo>
                  <a:pt x="137436" y="110240"/>
                </a:lnTo>
                <a:close/>
              </a:path>
            </a:pathLst>
          </a:custGeom>
          <a:ln w="9237">
            <a:solidFill>
              <a:srgbClr val="000000"/>
            </a:solidFill>
          </a:ln>
        </p:spPr>
        <p:txBody>
          <a:bodyPr wrap="square" lIns="0" tIns="0" rIns="0" bIns="0" rtlCol="0"/>
          <a:lstStyle/>
          <a:p>
            <a:endParaRPr/>
          </a:p>
        </p:txBody>
      </p:sp>
      <p:sp>
        <p:nvSpPr>
          <p:cNvPr id="77" name="object 83"/>
          <p:cNvSpPr/>
          <p:nvPr/>
        </p:nvSpPr>
        <p:spPr>
          <a:xfrm>
            <a:off x="8386651" y="4306621"/>
            <a:ext cx="381000" cy="381000"/>
          </a:xfrm>
          <a:custGeom>
            <a:avLst/>
            <a:gdLst/>
            <a:ahLst/>
            <a:cxnLst/>
            <a:rect l="l" t="t" r="r" b="b"/>
            <a:pathLst>
              <a:path w="381000" h="381000">
                <a:moveTo>
                  <a:pt x="0" y="188313"/>
                </a:moveTo>
                <a:lnTo>
                  <a:pt x="6585" y="137657"/>
                </a:lnTo>
                <a:lnTo>
                  <a:pt x="25247" y="92507"/>
                </a:lnTo>
                <a:lnTo>
                  <a:pt x="54348" y="54513"/>
                </a:lnTo>
                <a:lnTo>
                  <a:pt x="92247" y="25329"/>
                </a:lnTo>
                <a:lnTo>
                  <a:pt x="137305" y="6607"/>
                </a:lnTo>
                <a:lnTo>
                  <a:pt x="187884" y="0"/>
                </a:lnTo>
                <a:lnTo>
                  <a:pt x="231754" y="4883"/>
                </a:lnTo>
                <a:lnTo>
                  <a:pt x="272197" y="18841"/>
                </a:lnTo>
                <a:lnTo>
                  <a:pt x="308001" y="40831"/>
                </a:lnTo>
                <a:lnTo>
                  <a:pt x="337955" y="69814"/>
                </a:lnTo>
                <a:lnTo>
                  <a:pt x="360850" y="104749"/>
                </a:lnTo>
                <a:lnTo>
                  <a:pt x="375475" y="144595"/>
                </a:lnTo>
                <a:lnTo>
                  <a:pt x="380619" y="188313"/>
                </a:lnTo>
                <a:lnTo>
                  <a:pt x="375475" y="232221"/>
                </a:lnTo>
                <a:lnTo>
                  <a:pt x="360850" y="272671"/>
                </a:lnTo>
                <a:lnTo>
                  <a:pt x="337955" y="308462"/>
                </a:lnTo>
                <a:lnTo>
                  <a:pt x="308001" y="338391"/>
                </a:lnTo>
                <a:lnTo>
                  <a:pt x="272197" y="361256"/>
                </a:lnTo>
                <a:lnTo>
                  <a:pt x="231754" y="375857"/>
                </a:lnTo>
                <a:lnTo>
                  <a:pt x="187884" y="380991"/>
                </a:lnTo>
                <a:lnTo>
                  <a:pt x="144231" y="375857"/>
                </a:lnTo>
                <a:lnTo>
                  <a:pt x="104462" y="361256"/>
                </a:lnTo>
                <a:lnTo>
                  <a:pt x="69608" y="338391"/>
                </a:lnTo>
                <a:lnTo>
                  <a:pt x="40703" y="308462"/>
                </a:lnTo>
                <a:lnTo>
                  <a:pt x="18778" y="272671"/>
                </a:lnTo>
                <a:lnTo>
                  <a:pt x="4866" y="232221"/>
                </a:lnTo>
                <a:lnTo>
                  <a:pt x="0" y="188313"/>
                </a:lnTo>
                <a:close/>
              </a:path>
            </a:pathLst>
          </a:custGeom>
          <a:ln w="9238">
            <a:solidFill>
              <a:srgbClr val="000000"/>
            </a:solidFill>
          </a:ln>
        </p:spPr>
        <p:txBody>
          <a:bodyPr wrap="square" lIns="0" tIns="0" rIns="0" bIns="0" rtlCol="0"/>
          <a:lstStyle/>
          <a:p>
            <a:endParaRPr/>
          </a:p>
        </p:txBody>
      </p:sp>
      <p:sp>
        <p:nvSpPr>
          <p:cNvPr id="78" name="object 84"/>
          <p:cNvSpPr txBox="1"/>
          <p:nvPr/>
        </p:nvSpPr>
        <p:spPr>
          <a:xfrm>
            <a:off x="8474685" y="4395669"/>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10</a:t>
            </a:r>
            <a:endParaRPr sz="1250">
              <a:latin typeface="Arial" panose="020B0604020202020204"/>
              <a:cs typeface="Arial" panose="020B0604020202020204"/>
            </a:endParaRPr>
          </a:p>
        </p:txBody>
      </p:sp>
      <p:sp>
        <p:nvSpPr>
          <p:cNvPr id="79" name="object 85"/>
          <p:cNvSpPr/>
          <p:nvPr/>
        </p:nvSpPr>
        <p:spPr>
          <a:xfrm>
            <a:off x="8748838" y="3921427"/>
            <a:ext cx="312420" cy="312420"/>
          </a:xfrm>
          <a:custGeom>
            <a:avLst/>
            <a:gdLst/>
            <a:ahLst/>
            <a:cxnLst/>
            <a:rect l="l" t="t" r="r" b="b"/>
            <a:pathLst>
              <a:path w="312420" h="312420">
                <a:moveTo>
                  <a:pt x="312224" y="0"/>
                </a:moveTo>
                <a:lnTo>
                  <a:pt x="0" y="311808"/>
                </a:lnTo>
              </a:path>
            </a:pathLst>
          </a:custGeom>
          <a:ln w="9238">
            <a:solidFill>
              <a:srgbClr val="000000"/>
            </a:solidFill>
          </a:ln>
        </p:spPr>
        <p:txBody>
          <a:bodyPr wrap="square" lIns="0" tIns="0" rIns="0" bIns="0" rtlCol="0"/>
          <a:lstStyle/>
          <a:p>
            <a:endParaRPr/>
          </a:p>
        </p:txBody>
      </p:sp>
      <p:sp>
        <p:nvSpPr>
          <p:cNvPr id="80" name="object 86"/>
          <p:cNvSpPr/>
          <p:nvPr/>
        </p:nvSpPr>
        <p:spPr>
          <a:xfrm>
            <a:off x="8675269" y="4182965"/>
            <a:ext cx="124460" cy="123825"/>
          </a:xfrm>
          <a:custGeom>
            <a:avLst/>
            <a:gdLst/>
            <a:ahLst/>
            <a:cxnLst/>
            <a:rect l="l" t="t" r="r" b="b"/>
            <a:pathLst>
              <a:path w="124459" h="123825">
                <a:moveTo>
                  <a:pt x="0" y="123656"/>
                </a:moveTo>
                <a:lnTo>
                  <a:pt x="124016" y="50270"/>
                </a:lnTo>
                <a:lnTo>
                  <a:pt x="73569" y="50270"/>
                </a:lnTo>
                <a:lnTo>
                  <a:pt x="73569" y="0"/>
                </a:lnTo>
                <a:lnTo>
                  <a:pt x="0" y="123656"/>
                </a:lnTo>
                <a:close/>
              </a:path>
            </a:pathLst>
          </a:custGeom>
          <a:ln w="9238">
            <a:solidFill>
              <a:srgbClr val="000000"/>
            </a:solidFill>
          </a:ln>
        </p:spPr>
        <p:txBody>
          <a:bodyPr wrap="square" lIns="0" tIns="0" rIns="0" bIns="0" rtlCol="0"/>
          <a:lstStyle/>
          <a:p>
            <a:endParaRPr/>
          </a:p>
        </p:txBody>
      </p:sp>
      <p:sp>
        <p:nvSpPr>
          <p:cNvPr id="81" name="object 87"/>
          <p:cNvSpPr/>
          <p:nvPr/>
        </p:nvSpPr>
        <p:spPr>
          <a:xfrm>
            <a:off x="9638945" y="4306621"/>
            <a:ext cx="381000" cy="381000"/>
          </a:xfrm>
          <a:custGeom>
            <a:avLst/>
            <a:gdLst/>
            <a:ahLst/>
            <a:cxnLst/>
            <a:rect l="l" t="t" r="r" b="b"/>
            <a:pathLst>
              <a:path w="381000" h="381000">
                <a:moveTo>
                  <a:pt x="0" y="188313"/>
                </a:moveTo>
                <a:lnTo>
                  <a:pt x="6620" y="137657"/>
                </a:lnTo>
                <a:lnTo>
                  <a:pt x="25367" y="92507"/>
                </a:lnTo>
                <a:lnTo>
                  <a:pt x="54570" y="54513"/>
                </a:lnTo>
                <a:lnTo>
                  <a:pt x="92558" y="25329"/>
                </a:lnTo>
                <a:lnTo>
                  <a:pt x="137661" y="6607"/>
                </a:lnTo>
                <a:lnTo>
                  <a:pt x="188207" y="0"/>
                </a:lnTo>
                <a:lnTo>
                  <a:pt x="232120" y="4883"/>
                </a:lnTo>
                <a:lnTo>
                  <a:pt x="272559" y="18841"/>
                </a:lnTo>
                <a:lnTo>
                  <a:pt x="308328" y="40831"/>
                </a:lnTo>
                <a:lnTo>
                  <a:pt x="338232" y="69814"/>
                </a:lnTo>
                <a:lnTo>
                  <a:pt x="361072" y="104749"/>
                </a:lnTo>
                <a:lnTo>
                  <a:pt x="375654" y="144595"/>
                </a:lnTo>
                <a:lnTo>
                  <a:pt x="380781" y="188313"/>
                </a:lnTo>
                <a:lnTo>
                  <a:pt x="375654" y="232221"/>
                </a:lnTo>
                <a:lnTo>
                  <a:pt x="361072" y="272671"/>
                </a:lnTo>
                <a:lnTo>
                  <a:pt x="338232" y="308462"/>
                </a:lnTo>
                <a:lnTo>
                  <a:pt x="308328" y="338391"/>
                </a:lnTo>
                <a:lnTo>
                  <a:pt x="272559" y="361256"/>
                </a:lnTo>
                <a:lnTo>
                  <a:pt x="232120" y="375857"/>
                </a:lnTo>
                <a:lnTo>
                  <a:pt x="188207" y="380991"/>
                </a:lnTo>
                <a:lnTo>
                  <a:pt x="144588" y="375857"/>
                </a:lnTo>
                <a:lnTo>
                  <a:pt x="104792" y="361256"/>
                </a:lnTo>
                <a:lnTo>
                  <a:pt x="69872" y="338391"/>
                </a:lnTo>
                <a:lnTo>
                  <a:pt x="40881" y="308462"/>
                </a:lnTo>
                <a:lnTo>
                  <a:pt x="18871" y="272671"/>
                </a:lnTo>
                <a:lnTo>
                  <a:pt x="4893" y="232221"/>
                </a:lnTo>
                <a:lnTo>
                  <a:pt x="0" y="188313"/>
                </a:lnTo>
                <a:close/>
              </a:path>
            </a:pathLst>
          </a:custGeom>
          <a:ln w="9238">
            <a:solidFill>
              <a:srgbClr val="000000"/>
            </a:solidFill>
          </a:ln>
        </p:spPr>
        <p:txBody>
          <a:bodyPr wrap="square" lIns="0" tIns="0" rIns="0" bIns="0" rtlCol="0"/>
          <a:lstStyle/>
          <a:p>
            <a:endParaRPr/>
          </a:p>
        </p:txBody>
      </p:sp>
      <p:sp>
        <p:nvSpPr>
          <p:cNvPr id="82" name="object 88"/>
          <p:cNvSpPr txBox="1"/>
          <p:nvPr/>
        </p:nvSpPr>
        <p:spPr>
          <a:xfrm>
            <a:off x="9727139" y="4395669"/>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11</a:t>
            </a:r>
            <a:endParaRPr sz="1250">
              <a:latin typeface="Arial" panose="020B0604020202020204"/>
              <a:cs typeface="Arial" panose="020B0604020202020204"/>
            </a:endParaRPr>
          </a:p>
        </p:txBody>
      </p:sp>
      <p:sp>
        <p:nvSpPr>
          <p:cNvPr id="83" name="object 89"/>
          <p:cNvSpPr/>
          <p:nvPr/>
        </p:nvSpPr>
        <p:spPr>
          <a:xfrm>
            <a:off x="8964372" y="5077978"/>
            <a:ext cx="381635" cy="381000"/>
          </a:xfrm>
          <a:custGeom>
            <a:avLst/>
            <a:gdLst/>
            <a:ahLst/>
            <a:cxnLst/>
            <a:rect l="l" t="t" r="r" b="b"/>
            <a:pathLst>
              <a:path w="381634" h="381000">
                <a:moveTo>
                  <a:pt x="0" y="188151"/>
                </a:moveTo>
                <a:lnTo>
                  <a:pt x="6621" y="137564"/>
                </a:lnTo>
                <a:lnTo>
                  <a:pt x="25373" y="92459"/>
                </a:lnTo>
                <a:lnTo>
                  <a:pt x="54590" y="54493"/>
                </a:lnTo>
                <a:lnTo>
                  <a:pt x="92606" y="25323"/>
                </a:lnTo>
                <a:lnTo>
                  <a:pt x="137755" y="6607"/>
                </a:lnTo>
                <a:lnTo>
                  <a:pt x="188369" y="0"/>
                </a:lnTo>
                <a:lnTo>
                  <a:pt x="232248" y="4883"/>
                </a:lnTo>
                <a:lnTo>
                  <a:pt x="272714" y="18837"/>
                </a:lnTo>
                <a:lnTo>
                  <a:pt x="308549" y="40818"/>
                </a:lnTo>
                <a:lnTo>
                  <a:pt x="338538" y="69784"/>
                </a:lnTo>
                <a:lnTo>
                  <a:pt x="361465" y="104690"/>
                </a:lnTo>
                <a:lnTo>
                  <a:pt x="376113" y="144494"/>
                </a:lnTo>
                <a:lnTo>
                  <a:pt x="381266" y="188151"/>
                </a:lnTo>
                <a:lnTo>
                  <a:pt x="376113" y="231955"/>
                </a:lnTo>
                <a:lnTo>
                  <a:pt x="361465" y="272338"/>
                </a:lnTo>
                <a:lnTo>
                  <a:pt x="338538" y="308089"/>
                </a:lnTo>
                <a:lnTo>
                  <a:pt x="308549" y="338000"/>
                </a:lnTo>
                <a:lnTo>
                  <a:pt x="272714" y="360862"/>
                </a:lnTo>
                <a:lnTo>
                  <a:pt x="232248" y="375466"/>
                </a:lnTo>
                <a:lnTo>
                  <a:pt x="188369" y="380603"/>
                </a:lnTo>
                <a:lnTo>
                  <a:pt x="144689" y="375466"/>
                </a:lnTo>
                <a:lnTo>
                  <a:pt x="104851" y="360862"/>
                </a:lnTo>
                <a:lnTo>
                  <a:pt x="69903" y="338000"/>
                </a:lnTo>
                <a:lnTo>
                  <a:pt x="40894" y="308089"/>
                </a:lnTo>
                <a:lnTo>
                  <a:pt x="18874" y="272338"/>
                </a:lnTo>
                <a:lnTo>
                  <a:pt x="4893" y="231955"/>
                </a:lnTo>
                <a:lnTo>
                  <a:pt x="0" y="188151"/>
                </a:lnTo>
                <a:close/>
              </a:path>
            </a:pathLst>
          </a:custGeom>
          <a:ln w="9238">
            <a:solidFill>
              <a:srgbClr val="000000"/>
            </a:solidFill>
          </a:ln>
        </p:spPr>
        <p:txBody>
          <a:bodyPr wrap="square" lIns="0" tIns="0" rIns="0" bIns="0" rtlCol="0"/>
          <a:lstStyle/>
          <a:p>
            <a:endParaRPr/>
          </a:p>
        </p:txBody>
      </p:sp>
      <p:sp>
        <p:nvSpPr>
          <p:cNvPr id="84" name="object 90"/>
          <p:cNvSpPr txBox="1"/>
          <p:nvPr/>
        </p:nvSpPr>
        <p:spPr>
          <a:xfrm>
            <a:off x="9052566" y="5166930"/>
            <a:ext cx="208915" cy="205740"/>
          </a:xfrm>
          <a:prstGeom prst="rect">
            <a:avLst/>
          </a:prstGeom>
        </p:spPr>
        <p:txBody>
          <a:bodyPr vert="horz" wrap="square" lIns="0" tIns="0" rIns="0" bIns="0" rtlCol="0">
            <a:spAutoFit/>
          </a:bodyPr>
          <a:lstStyle/>
          <a:p>
            <a:pPr marL="12700">
              <a:lnSpc>
                <a:spcPct val="100000"/>
              </a:lnSpc>
            </a:pPr>
            <a:r>
              <a:rPr sz="1250" spc="20" dirty="0">
                <a:latin typeface="Arial" panose="020B0604020202020204"/>
                <a:cs typeface="Arial" panose="020B0604020202020204"/>
              </a:rPr>
              <a:t>13</a:t>
            </a:r>
            <a:endParaRPr sz="1250">
              <a:latin typeface="Arial" panose="020B0604020202020204"/>
              <a:cs typeface="Arial" panose="020B0604020202020204"/>
            </a:endParaRPr>
          </a:p>
        </p:txBody>
      </p:sp>
      <p:sp>
        <p:nvSpPr>
          <p:cNvPr id="85" name="object 91"/>
          <p:cNvSpPr/>
          <p:nvPr/>
        </p:nvSpPr>
        <p:spPr>
          <a:xfrm>
            <a:off x="8386651" y="2572036"/>
            <a:ext cx="1876425" cy="2698750"/>
          </a:xfrm>
          <a:custGeom>
            <a:avLst/>
            <a:gdLst/>
            <a:ahLst/>
            <a:cxnLst/>
            <a:rect l="l" t="t" r="r" b="b"/>
            <a:pathLst>
              <a:path w="1876425" h="2698750">
                <a:moveTo>
                  <a:pt x="963190" y="2698297"/>
                </a:moveTo>
                <a:lnTo>
                  <a:pt x="1059719" y="2638812"/>
                </a:lnTo>
                <a:lnTo>
                  <a:pt x="1151398" y="2574640"/>
                </a:lnTo>
                <a:lnTo>
                  <a:pt x="1243076" y="2510468"/>
                </a:lnTo>
                <a:lnTo>
                  <a:pt x="1325862" y="2445973"/>
                </a:lnTo>
                <a:lnTo>
                  <a:pt x="1403959" y="2377275"/>
                </a:lnTo>
                <a:lnTo>
                  <a:pt x="1472515" y="2308415"/>
                </a:lnTo>
                <a:lnTo>
                  <a:pt x="1541395" y="2239717"/>
                </a:lnTo>
                <a:lnTo>
                  <a:pt x="1601059" y="2166008"/>
                </a:lnTo>
                <a:lnTo>
                  <a:pt x="1656034" y="2092622"/>
                </a:lnTo>
                <a:lnTo>
                  <a:pt x="1706482" y="2019237"/>
                </a:lnTo>
                <a:lnTo>
                  <a:pt x="1747713" y="1941325"/>
                </a:lnTo>
                <a:lnTo>
                  <a:pt x="1784740" y="1863252"/>
                </a:lnTo>
                <a:lnTo>
                  <a:pt x="1816593" y="1785340"/>
                </a:lnTo>
                <a:lnTo>
                  <a:pt x="1839715" y="1707267"/>
                </a:lnTo>
                <a:lnTo>
                  <a:pt x="1857824" y="1629032"/>
                </a:lnTo>
                <a:lnTo>
                  <a:pt x="1871729" y="1550959"/>
                </a:lnTo>
                <a:lnTo>
                  <a:pt x="1876257" y="1473047"/>
                </a:lnTo>
                <a:lnTo>
                  <a:pt x="1876257" y="1395135"/>
                </a:lnTo>
                <a:lnTo>
                  <a:pt x="1867040" y="1317062"/>
                </a:lnTo>
                <a:lnTo>
                  <a:pt x="1853620" y="1239150"/>
                </a:lnTo>
                <a:lnTo>
                  <a:pt x="1830498" y="1161077"/>
                </a:lnTo>
                <a:lnTo>
                  <a:pt x="1802849" y="1083165"/>
                </a:lnTo>
                <a:lnTo>
                  <a:pt x="1766145" y="1009456"/>
                </a:lnTo>
                <a:lnTo>
                  <a:pt x="1725076" y="931383"/>
                </a:lnTo>
                <a:lnTo>
                  <a:pt x="1674628" y="858159"/>
                </a:lnTo>
                <a:lnTo>
                  <a:pt x="1614965" y="789299"/>
                </a:lnTo>
                <a:lnTo>
                  <a:pt x="1550612" y="715914"/>
                </a:lnTo>
                <a:lnTo>
                  <a:pt x="1481732" y="646893"/>
                </a:lnTo>
                <a:lnTo>
                  <a:pt x="1399269" y="578033"/>
                </a:lnTo>
                <a:lnTo>
                  <a:pt x="1311957" y="513861"/>
                </a:lnTo>
                <a:lnTo>
                  <a:pt x="1220278" y="449850"/>
                </a:lnTo>
                <a:lnTo>
                  <a:pt x="1114856" y="389881"/>
                </a:lnTo>
                <a:lnTo>
                  <a:pt x="1004745" y="330397"/>
                </a:lnTo>
                <a:lnTo>
                  <a:pt x="885417" y="275438"/>
                </a:lnTo>
                <a:lnTo>
                  <a:pt x="756873" y="220156"/>
                </a:lnTo>
                <a:lnTo>
                  <a:pt x="623640" y="169724"/>
                </a:lnTo>
                <a:lnTo>
                  <a:pt x="476987" y="123656"/>
                </a:lnTo>
                <a:lnTo>
                  <a:pt x="325644" y="77911"/>
                </a:lnTo>
                <a:lnTo>
                  <a:pt x="165086" y="36531"/>
                </a:lnTo>
                <a:lnTo>
                  <a:pt x="0" y="0"/>
                </a:lnTo>
              </a:path>
            </a:pathLst>
          </a:custGeom>
          <a:ln w="9238">
            <a:solidFill>
              <a:srgbClr val="000000"/>
            </a:solidFill>
          </a:ln>
        </p:spPr>
        <p:txBody>
          <a:bodyPr wrap="square" lIns="0" tIns="0" rIns="0" bIns="0" rtlCol="0"/>
          <a:lstStyle/>
          <a:p>
            <a:endParaRPr/>
          </a:p>
        </p:txBody>
      </p:sp>
      <p:sp>
        <p:nvSpPr>
          <p:cNvPr id="86" name="object 92"/>
          <p:cNvSpPr/>
          <p:nvPr/>
        </p:nvSpPr>
        <p:spPr>
          <a:xfrm>
            <a:off x="8386651" y="2572036"/>
            <a:ext cx="133350" cy="64769"/>
          </a:xfrm>
          <a:custGeom>
            <a:avLst/>
            <a:gdLst/>
            <a:ahLst/>
            <a:cxnLst/>
            <a:rect l="l" t="t" r="r" b="b"/>
            <a:pathLst>
              <a:path w="133350" h="64769">
                <a:moveTo>
                  <a:pt x="0" y="0"/>
                </a:moveTo>
                <a:lnTo>
                  <a:pt x="132747" y="64172"/>
                </a:lnTo>
              </a:path>
            </a:pathLst>
          </a:custGeom>
          <a:ln w="9237">
            <a:solidFill>
              <a:srgbClr val="000000"/>
            </a:solidFill>
          </a:ln>
        </p:spPr>
        <p:txBody>
          <a:bodyPr wrap="square" lIns="0" tIns="0" rIns="0" bIns="0" rtlCol="0"/>
          <a:lstStyle/>
          <a:p>
            <a:endParaRPr/>
          </a:p>
        </p:txBody>
      </p:sp>
      <p:sp>
        <p:nvSpPr>
          <p:cNvPr id="87" name="object 93"/>
          <p:cNvSpPr/>
          <p:nvPr/>
        </p:nvSpPr>
        <p:spPr>
          <a:xfrm>
            <a:off x="8386651" y="2572036"/>
            <a:ext cx="146685" cy="0"/>
          </a:xfrm>
          <a:custGeom>
            <a:avLst/>
            <a:gdLst/>
            <a:ahLst/>
            <a:cxnLst/>
            <a:rect l="l" t="t" r="r" b="b"/>
            <a:pathLst>
              <a:path w="146684">
                <a:moveTo>
                  <a:pt x="0" y="0"/>
                </a:moveTo>
                <a:lnTo>
                  <a:pt x="146653" y="0"/>
                </a:lnTo>
              </a:path>
            </a:pathLst>
          </a:custGeom>
          <a:ln w="9236">
            <a:solidFill>
              <a:srgbClr val="000000"/>
            </a:solidFill>
          </a:ln>
        </p:spPr>
        <p:txBody>
          <a:bodyPr wrap="square" lIns="0" tIns="0" rIns="0" bIns="0" rtlCol="0"/>
          <a:lstStyle/>
          <a:p>
            <a:endParaRPr/>
          </a:p>
        </p:txBody>
      </p:sp>
      <p:sp>
        <p:nvSpPr>
          <p:cNvPr id="88" name="object 94"/>
          <p:cNvSpPr/>
          <p:nvPr/>
        </p:nvSpPr>
        <p:spPr>
          <a:xfrm>
            <a:off x="9423411" y="4692300"/>
            <a:ext cx="408940" cy="408305"/>
          </a:xfrm>
          <a:custGeom>
            <a:avLst/>
            <a:gdLst/>
            <a:ahLst/>
            <a:cxnLst/>
            <a:rect l="l" t="t" r="r" b="b"/>
            <a:pathLst>
              <a:path w="408940" h="408304">
                <a:moveTo>
                  <a:pt x="408430" y="0"/>
                </a:moveTo>
                <a:lnTo>
                  <a:pt x="0" y="408308"/>
                </a:lnTo>
              </a:path>
            </a:pathLst>
          </a:custGeom>
          <a:ln w="9238">
            <a:solidFill>
              <a:srgbClr val="000000"/>
            </a:solidFill>
          </a:ln>
        </p:spPr>
        <p:txBody>
          <a:bodyPr wrap="square" lIns="0" tIns="0" rIns="0" bIns="0" rtlCol="0"/>
          <a:lstStyle/>
          <a:p>
            <a:endParaRPr/>
          </a:p>
        </p:txBody>
      </p:sp>
      <p:sp>
        <p:nvSpPr>
          <p:cNvPr id="89" name="object 95"/>
          <p:cNvSpPr/>
          <p:nvPr/>
        </p:nvSpPr>
        <p:spPr>
          <a:xfrm>
            <a:off x="9349842" y="5050338"/>
            <a:ext cx="124460" cy="124460"/>
          </a:xfrm>
          <a:custGeom>
            <a:avLst/>
            <a:gdLst/>
            <a:ahLst/>
            <a:cxnLst/>
            <a:rect l="l" t="t" r="r" b="b"/>
            <a:pathLst>
              <a:path w="124459" h="124460">
                <a:moveTo>
                  <a:pt x="0" y="123979"/>
                </a:moveTo>
                <a:lnTo>
                  <a:pt x="123854" y="50270"/>
                </a:lnTo>
                <a:lnTo>
                  <a:pt x="73569" y="50270"/>
                </a:lnTo>
                <a:lnTo>
                  <a:pt x="73569" y="0"/>
                </a:lnTo>
                <a:lnTo>
                  <a:pt x="0" y="123979"/>
                </a:lnTo>
                <a:close/>
              </a:path>
            </a:pathLst>
          </a:custGeom>
          <a:ln w="9238">
            <a:solidFill>
              <a:srgbClr val="000000"/>
            </a:solidFill>
          </a:ln>
        </p:spPr>
        <p:txBody>
          <a:bodyPr wrap="square" lIns="0" tIns="0" rIns="0" bIns="0" rtlCol="0"/>
          <a:lstStyle/>
          <a:p>
            <a:endParaRPr/>
          </a:p>
        </p:txBody>
      </p:sp>
      <p:sp>
        <p:nvSpPr>
          <p:cNvPr id="90" name="object 96"/>
          <p:cNvSpPr txBox="1"/>
          <p:nvPr/>
        </p:nvSpPr>
        <p:spPr>
          <a:xfrm>
            <a:off x="3298841" y="6043116"/>
            <a:ext cx="1251637" cy="246221"/>
          </a:xfrm>
          <a:prstGeom prst="rect">
            <a:avLst/>
          </a:prstGeom>
        </p:spPr>
        <p:txBody>
          <a:bodyPr vert="horz" wrap="square" lIns="0" tIns="0" rIns="0" bIns="0" rtlCol="0">
            <a:spAutoFit/>
          </a:bodyPr>
          <a:lstStyle/>
          <a:p>
            <a:pPr marL="12700">
              <a:lnSpc>
                <a:spcPct val="100000"/>
              </a:lnSpc>
            </a:pPr>
            <a:r>
              <a:rPr sz="1600" spc="45" dirty="0">
                <a:latin typeface="仿宋" panose="02010609060101010101" pitchFamily="49" charset="-122"/>
                <a:ea typeface="仿宋" panose="02010609060101010101" pitchFamily="49" charset="-122"/>
                <a:cs typeface="宋体" panose="02010600030101010101" pitchFamily="2" charset="-122"/>
              </a:rPr>
              <a:t>程</a:t>
            </a:r>
            <a:r>
              <a:rPr sz="1600" spc="75" dirty="0">
                <a:latin typeface="仿宋" panose="02010609060101010101" pitchFamily="49" charset="-122"/>
                <a:ea typeface="仿宋" panose="02010609060101010101" pitchFamily="49" charset="-122"/>
                <a:cs typeface="宋体" panose="02010600030101010101" pitchFamily="2" charset="-122"/>
              </a:rPr>
              <a:t>序</a:t>
            </a:r>
            <a:r>
              <a:rPr sz="1600" spc="45" dirty="0">
                <a:latin typeface="仿宋" panose="02010609060101010101" pitchFamily="49" charset="-122"/>
                <a:ea typeface="仿宋" panose="02010609060101010101" pitchFamily="49" charset="-122"/>
                <a:cs typeface="宋体" panose="02010600030101010101" pitchFamily="2" charset="-122"/>
              </a:rPr>
              <a:t>流</a:t>
            </a:r>
            <a:r>
              <a:rPr sz="1600" spc="75" dirty="0">
                <a:latin typeface="仿宋" panose="02010609060101010101" pitchFamily="49" charset="-122"/>
                <a:ea typeface="仿宋" panose="02010609060101010101" pitchFamily="49" charset="-122"/>
                <a:cs typeface="宋体" panose="02010600030101010101" pitchFamily="2" charset="-122"/>
              </a:rPr>
              <a:t>程</a:t>
            </a:r>
            <a:r>
              <a:rPr sz="1600" spc="15" dirty="0">
                <a:latin typeface="仿宋" panose="02010609060101010101" pitchFamily="49" charset="-122"/>
                <a:ea typeface="仿宋" panose="02010609060101010101" pitchFamily="49" charset="-122"/>
                <a:cs typeface="宋体" panose="02010600030101010101" pitchFamily="2" charset="-122"/>
              </a:rPr>
              <a:t>图</a:t>
            </a:r>
            <a:endParaRPr sz="1250" dirty="0">
              <a:latin typeface="仿宋" panose="02010609060101010101" pitchFamily="49" charset="-122"/>
              <a:ea typeface="仿宋" panose="02010609060101010101" pitchFamily="49" charset="-122"/>
              <a:cs typeface="宋体" panose="02010600030101010101" pitchFamily="2" charset="-122"/>
            </a:endParaRPr>
          </a:p>
        </p:txBody>
      </p:sp>
      <p:sp>
        <p:nvSpPr>
          <p:cNvPr id="91" name="object 97"/>
          <p:cNvSpPr txBox="1"/>
          <p:nvPr/>
        </p:nvSpPr>
        <p:spPr>
          <a:xfrm>
            <a:off x="8277937" y="6068850"/>
            <a:ext cx="983544" cy="246221"/>
          </a:xfrm>
          <a:prstGeom prst="rect">
            <a:avLst/>
          </a:prstGeom>
        </p:spPr>
        <p:txBody>
          <a:bodyPr vert="horz" wrap="square" lIns="0" tIns="0" rIns="0" bIns="0" rtlCol="0">
            <a:spAutoFit/>
          </a:bodyPr>
          <a:lstStyle/>
          <a:p>
            <a:pPr marL="12700" algn="ctr">
              <a:lnSpc>
                <a:spcPct val="100000"/>
              </a:lnSpc>
            </a:pPr>
            <a:r>
              <a:rPr sz="1600" spc="45" dirty="0">
                <a:latin typeface="仿宋" panose="02010609060101010101" pitchFamily="49" charset="-122"/>
                <a:ea typeface="仿宋" panose="02010609060101010101" pitchFamily="49" charset="-122"/>
                <a:cs typeface="宋体" panose="02010600030101010101" pitchFamily="2" charset="-122"/>
              </a:rPr>
              <a:t>控</a:t>
            </a:r>
            <a:r>
              <a:rPr sz="1600" spc="75" dirty="0">
                <a:latin typeface="仿宋" panose="02010609060101010101" pitchFamily="49" charset="-122"/>
                <a:ea typeface="仿宋" panose="02010609060101010101" pitchFamily="49" charset="-122"/>
                <a:cs typeface="宋体" panose="02010600030101010101" pitchFamily="2" charset="-122"/>
              </a:rPr>
              <a:t>制</a:t>
            </a:r>
            <a:r>
              <a:rPr sz="1600" spc="45" dirty="0">
                <a:latin typeface="仿宋" panose="02010609060101010101" pitchFamily="49" charset="-122"/>
                <a:ea typeface="仿宋" panose="02010609060101010101" pitchFamily="49" charset="-122"/>
                <a:cs typeface="宋体" panose="02010600030101010101" pitchFamily="2" charset="-122"/>
              </a:rPr>
              <a:t>流</a:t>
            </a:r>
            <a:r>
              <a:rPr sz="1600" spc="15" dirty="0">
                <a:latin typeface="仿宋" panose="02010609060101010101" pitchFamily="49" charset="-122"/>
                <a:ea typeface="仿宋" panose="02010609060101010101" pitchFamily="49" charset="-122"/>
                <a:cs typeface="宋体" panose="02010600030101010101" pitchFamily="2" charset="-122"/>
              </a:rPr>
              <a:t>图</a:t>
            </a:r>
            <a:endParaRPr sz="1600" dirty="0">
              <a:latin typeface="仿宋" panose="02010609060101010101" pitchFamily="49" charset="-122"/>
              <a:ea typeface="仿宋" panose="02010609060101010101" pitchFamily="49" charset="-122"/>
              <a:cs typeface="宋体" panose="02010600030101010101" pitchFamily="2" charset="-122"/>
            </a:endParaRPr>
          </a:p>
        </p:txBody>
      </p:sp>
      <p:sp>
        <p:nvSpPr>
          <p:cNvPr id="92" name="object 98"/>
          <p:cNvSpPr/>
          <p:nvPr/>
        </p:nvSpPr>
        <p:spPr>
          <a:xfrm>
            <a:off x="8675269" y="4692300"/>
            <a:ext cx="234315" cy="390525"/>
          </a:xfrm>
          <a:custGeom>
            <a:avLst/>
            <a:gdLst/>
            <a:ahLst/>
            <a:cxnLst/>
            <a:rect l="l" t="t" r="r" b="b"/>
            <a:pathLst>
              <a:path w="234315" h="390525">
                <a:moveTo>
                  <a:pt x="0" y="0"/>
                </a:moveTo>
                <a:lnTo>
                  <a:pt x="234127" y="390204"/>
                </a:lnTo>
              </a:path>
            </a:pathLst>
          </a:custGeom>
          <a:ln w="9238">
            <a:solidFill>
              <a:srgbClr val="000000"/>
            </a:solidFill>
          </a:ln>
        </p:spPr>
        <p:txBody>
          <a:bodyPr wrap="square" lIns="0" tIns="0" rIns="0" bIns="0" rtlCol="0"/>
          <a:lstStyle/>
          <a:p>
            <a:endParaRPr/>
          </a:p>
        </p:txBody>
      </p:sp>
      <p:sp>
        <p:nvSpPr>
          <p:cNvPr id="93" name="object 99"/>
          <p:cNvSpPr/>
          <p:nvPr/>
        </p:nvSpPr>
        <p:spPr>
          <a:xfrm>
            <a:off x="8863638" y="5031911"/>
            <a:ext cx="100965" cy="142875"/>
          </a:xfrm>
          <a:custGeom>
            <a:avLst/>
            <a:gdLst/>
            <a:ahLst/>
            <a:cxnLst/>
            <a:rect l="l" t="t" r="r" b="b"/>
            <a:pathLst>
              <a:path w="100965" h="142875">
                <a:moveTo>
                  <a:pt x="100733" y="142406"/>
                </a:moveTo>
                <a:lnTo>
                  <a:pt x="59663" y="0"/>
                </a:lnTo>
                <a:lnTo>
                  <a:pt x="45758" y="50594"/>
                </a:lnTo>
                <a:lnTo>
                  <a:pt x="0" y="41380"/>
                </a:lnTo>
                <a:lnTo>
                  <a:pt x="100733" y="142406"/>
                </a:lnTo>
                <a:close/>
              </a:path>
            </a:pathLst>
          </a:custGeom>
          <a:ln w="9238">
            <a:solidFill>
              <a:srgbClr val="00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p:bldP spid="58" grpId="0" animBg="1"/>
      <p:bldP spid="59" grpId="0"/>
      <p:bldP spid="60" grpId="0" animBg="1"/>
      <p:bldP spid="61" grpId="0" animBg="1"/>
      <p:bldP spid="62" grpId="0" animBg="1"/>
      <p:bldP spid="63" grpId="0"/>
      <p:bldP spid="64" grpId="0" animBg="1"/>
      <p:bldP spid="65" grpId="0" animBg="1"/>
      <p:bldP spid="66" grpId="0" animBg="1"/>
      <p:bldP spid="67" grpId="0"/>
      <p:bldP spid="68" grpId="0" animBg="1"/>
      <p:bldP spid="69" grpId="0" animBg="1"/>
      <p:bldP spid="70" grpId="0" animBg="1"/>
      <p:bldP spid="71" grpId="0" animBg="1"/>
      <p:bldP spid="72" grpId="0" animBg="1"/>
      <p:bldP spid="73" grpId="0" animBg="1"/>
      <p:bldP spid="74" grpId="0"/>
      <p:bldP spid="75" grpId="0" animBg="1"/>
      <p:bldP spid="76" grpId="0" animBg="1"/>
      <p:bldP spid="77" grpId="0" animBg="1"/>
      <p:bldP spid="78" grpId="0"/>
      <p:bldP spid="79" grpId="0" animBg="1"/>
      <p:bldP spid="80" grpId="0" animBg="1"/>
      <p:bldP spid="81" grpId="0" animBg="1"/>
      <p:bldP spid="82" grpId="0"/>
      <p:bldP spid="83" grpId="0" animBg="1"/>
      <p:bldP spid="84" grpId="0"/>
      <p:bldP spid="85" grpId="0" animBg="1"/>
      <p:bldP spid="86" grpId="0" animBg="1"/>
      <p:bldP spid="87" grpId="0" animBg="1"/>
      <p:bldP spid="88" grpId="0" animBg="1"/>
      <p:bldP spid="89" grpId="0" animBg="1"/>
      <p:bldP spid="91" grpId="0"/>
      <p:bldP spid="92" grpId="0" animBg="1"/>
      <p:bldP spid="9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例</a:t>
            </a:r>
            <a:r>
              <a:rPr lang="en-US" altLang="zh-CN" spc="-5" dirty="0"/>
              <a:t>1</a:t>
            </a:r>
            <a:r>
              <a:rPr lang="zh-CN" altLang="en-US" spc="-5" dirty="0"/>
              <a:t>：第二步计算环复杂度</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cs typeface="宋体" panose="02010600030101010101" pitchFamily="2" charset="-122"/>
              </a:rPr>
              <a:t>对应上图</a:t>
            </a:r>
            <a:r>
              <a:rPr lang="zh-CN" altLang="en-US" sz="3200" b="1" spc="-5" dirty="0">
                <a:cs typeface="宋体" panose="02010600030101010101" pitchFamily="2" charset="-122"/>
              </a:rPr>
              <a:t>中</a:t>
            </a:r>
            <a:r>
              <a:rPr lang="zh-CN" altLang="en-US" sz="3200" b="1" dirty="0">
                <a:cs typeface="宋体" panose="02010600030101010101" pitchFamily="2" charset="-122"/>
              </a:rPr>
              <a:t>的</a:t>
            </a:r>
            <a:r>
              <a:rPr lang="zh-CN" altLang="en-US" sz="3200" b="1" spc="-5" dirty="0">
                <a:cs typeface="宋体" panose="02010600030101010101" pitchFamily="2" charset="-122"/>
              </a:rPr>
              <a:t>环复杂度，计算如下</a:t>
            </a:r>
            <a:r>
              <a:rPr lang="zh-CN" altLang="en-US" sz="3200" b="1" spc="-10" dirty="0">
                <a:cs typeface="宋体" panose="02010600030101010101" pitchFamily="2" charset="-122"/>
              </a:rPr>
              <a:t>：</a:t>
            </a:r>
            <a:endParaRPr lang="zh-CN" altLang="en-US" sz="3200" dirty="0">
              <a:cs typeface="宋体" panose="02010600030101010101" pitchFamily="2" charset="-122"/>
            </a:endParaRPr>
          </a:p>
          <a:p>
            <a:pPr marL="469900" lvl="1" indent="-227330">
              <a:lnSpc>
                <a:spcPct val="100000"/>
              </a:lnSpc>
              <a:spcBef>
                <a:spcPts val="1040"/>
              </a:spcBef>
              <a:buClr>
                <a:srgbClr val="FF822C"/>
              </a:buClr>
              <a:buFont typeface="Arial" panose="020B0604020202020204"/>
              <a:buChar char="–"/>
              <a:tabLst>
                <a:tab pos="469900" algn="l"/>
              </a:tabLst>
            </a:pPr>
            <a:r>
              <a:rPr lang="zh-CN" altLang="en-US" sz="2800" spc="-5" dirty="0">
                <a:cs typeface="宋体" panose="02010600030101010101" pitchFamily="2" charset="-122"/>
              </a:rPr>
              <a:t>流图中有</a:t>
            </a:r>
            <a:r>
              <a:rPr lang="en-US" altLang="zh-CN" sz="2800" spc="-10" dirty="0">
                <a:cs typeface="Arial" panose="020B0604020202020204"/>
              </a:rPr>
              <a:t>4</a:t>
            </a:r>
            <a:r>
              <a:rPr lang="zh-CN" altLang="en-US" sz="2800" spc="-5" dirty="0">
                <a:cs typeface="宋体" panose="02010600030101010101" pitchFamily="2" charset="-122"/>
              </a:rPr>
              <a:t>个区域；</a:t>
            </a:r>
            <a:endParaRPr lang="en-US" altLang="zh-CN" sz="2800" dirty="0">
              <a:cs typeface="宋体" panose="02010600030101010101" pitchFamily="2" charset="-122"/>
            </a:endParaRPr>
          </a:p>
          <a:p>
            <a:pPr marL="469900" lvl="1" indent="-227330">
              <a:lnSpc>
                <a:spcPct val="100000"/>
              </a:lnSpc>
              <a:spcBef>
                <a:spcPts val="1040"/>
              </a:spcBef>
              <a:buClr>
                <a:srgbClr val="FF822C"/>
              </a:buClr>
              <a:buFont typeface="Arial" panose="020B0604020202020204"/>
              <a:buChar char="–"/>
              <a:tabLst>
                <a:tab pos="469900" algn="l"/>
              </a:tabLst>
            </a:pPr>
            <a:r>
              <a:rPr lang="en-US" altLang="zh-CN" sz="2800" spc="-5" dirty="0">
                <a:cs typeface="Arial" panose="020B0604020202020204"/>
              </a:rPr>
              <a:t>V(G)=10</a:t>
            </a:r>
            <a:r>
              <a:rPr lang="zh-CN" altLang="en-US" sz="2800" spc="-5" dirty="0">
                <a:cs typeface="宋体" panose="02010600030101010101" pitchFamily="2" charset="-122"/>
              </a:rPr>
              <a:t>条边</a:t>
            </a:r>
            <a:r>
              <a:rPr lang="en-US" altLang="zh-CN" sz="2800" spc="-5" dirty="0">
                <a:cs typeface="Arial" panose="020B0604020202020204"/>
              </a:rPr>
              <a:t>-8</a:t>
            </a:r>
            <a:r>
              <a:rPr lang="zh-CN" altLang="en-US" sz="2800" spc="-5" dirty="0">
                <a:cs typeface="宋体" panose="02010600030101010101" pitchFamily="2" charset="-122"/>
              </a:rPr>
              <a:t>结点</a:t>
            </a:r>
            <a:r>
              <a:rPr lang="en-US" altLang="zh-CN" sz="2800" spc="-5" dirty="0">
                <a:cs typeface="Arial" panose="020B0604020202020204"/>
              </a:rPr>
              <a:t>+2=4;</a:t>
            </a:r>
            <a:endParaRPr lang="zh-CN" altLang="en-US" sz="2800" dirty="0">
              <a:cs typeface="Arial" panose="020B0604020202020204"/>
            </a:endParaRPr>
          </a:p>
          <a:p>
            <a:pPr marL="469900" lvl="1" indent="-227330">
              <a:lnSpc>
                <a:spcPct val="100000"/>
              </a:lnSpc>
              <a:spcBef>
                <a:spcPts val="955"/>
              </a:spcBef>
              <a:buClr>
                <a:srgbClr val="FF822C"/>
              </a:buClr>
              <a:buChar char="–"/>
              <a:tabLst>
                <a:tab pos="469900" algn="l"/>
              </a:tabLst>
            </a:pPr>
            <a:r>
              <a:rPr lang="en-US" altLang="zh-CN" sz="2800" spc="-5" dirty="0">
                <a:cs typeface="Arial" panose="020B0604020202020204"/>
              </a:rPr>
              <a:t>V(G)=</a:t>
            </a:r>
            <a:r>
              <a:rPr lang="en-US" altLang="zh-CN" sz="2800" spc="-10" dirty="0">
                <a:cs typeface="Arial" panose="020B0604020202020204"/>
              </a:rPr>
              <a:t>3</a:t>
            </a:r>
            <a:r>
              <a:rPr lang="zh-CN" altLang="en-US" sz="2800" spc="-5" dirty="0">
                <a:cs typeface="宋体" panose="02010600030101010101" pitchFamily="2" charset="-122"/>
              </a:rPr>
              <a:t>个判定结点</a:t>
            </a:r>
            <a:r>
              <a:rPr lang="en-US" altLang="zh-CN" sz="2800" spc="-5" dirty="0">
                <a:cs typeface="Arial" panose="020B0604020202020204"/>
              </a:rPr>
              <a:t>+1</a:t>
            </a:r>
            <a:r>
              <a:rPr lang="en-US" altLang="zh-CN" sz="2800" spc="-15" dirty="0">
                <a:cs typeface="Arial" panose="020B0604020202020204"/>
              </a:rPr>
              <a:t>=</a:t>
            </a:r>
            <a:r>
              <a:rPr lang="en-US" altLang="zh-CN" sz="2800" spc="-10" dirty="0">
                <a:cs typeface="Arial" panose="020B0604020202020204"/>
              </a:rPr>
              <a:t>4</a:t>
            </a:r>
            <a:r>
              <a:rPr lang="zh-CN" altLang="en-US" sz="2800" spc="-5" dirty="0">
                <a:cs typeface="宋体" panose="02010600030101010101" pitchFamily="2" charset="-122"/>
              </a:rPr>
              <a:t>。</a:t>
            </a:r>
            <a:endParaRPr lang="zh-CN" altLang="en-US" sz="2800" dirty="0">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45</a:t>
            </a:fld>
            <a:endParaRPr lang="zh-CN" altLang="en-US"/>
          </a:p>
        </p:txBody>
      </p:sp>
      <p:grpSp>
        <p:nvGrpSpPr>
          <p:cNvPr id="45" name="Group 44"/>
          <p:cNvGrpSpPr/>
          <p:nvPr/>
        </p:nvGrpSpPr>
        <p:grpSpPr>
          <a:xfrm>
            <a:off x="7399396" y="2259604"/>
            <a:ext cx="3251285" cy="3420986"/>
            <a:chOff x="7374683" y="2605597"/>
            <a:chExt cx="3251285" cy="3420986"/>
          </a:xfrm>
        </p:grpSpPr>
        <p:sp>
          <p:nvSpPr>
            <p:cNvPr id="5" name="object 12"/>
            <p:cNvSpPr/>
            <p:nvPr/>
          </p:nvSpPr>
          <p:spPr>
            <a:xfrm>
              <a:off x="9629314" y="4032976"/>
              <a:ext cx="407670" cy="489584"/>
            </a:xfrm>
            <a:custGeom>
              <a:avLst/>
              <a:gdLst/>
              <a:ahLst/>
              <a:cxnLst/>
              <a:rect l="l" t="t" r="r" b="b"/>
              <a:pathLst>
                <a:path w="407670" h="489585">
                  <a:moveTo>
                    <a:pt x="0" y="0"/>
                  </a:moveTo>
                  <a:lnTo>
                    <a:pt x="407349" y="489241"/>
                  </a:lnTo>
                </a:path>
              </a:pathLst>
            </a:custGeom>
            <a:ln w="9113">
              <a:solidFill>
                <a:srgbClr val="000000"/>
              </a:solidFill>
            </a:ln>
          </p:spPr>
          <p:txBody>
            <a:bodyPr wrap="square" lIns="0" tIns="0" rIns="0" bIns="0" rtlCol="0"/>
            <a:lstStyle/>
            <a:p>
              <a:endParaRPr/>
            </a:p>
          </p:txBody>
        </p:sp>
        <p:sp>
          <p:nvSpPr>
            <p:cNvPr id="6" name="object 13"/>
            <p:cNvSpPr/>
            <p:nvPr/>
          </p:nvSpPr>
          <p:spPr>
            <a:xfrm>
              <a:off x="9986901" y="4472624"/>
              <a:ext cx="118110" cy="131445"/>
            </a:xfrm>
            <a:custGeom>
              <a:avLst/>
              <a:gdLst/>
              <a:ahLst/>
              <a:cxnLst/>
              <a:rect l="l" t="t" r="r" b="b"/>
              <a:pathLst>
                <a:path w="118109" h="131445">
                  <a:moveTo>
                    <a:pt x="117866" y="131081"/>
                  </a:moveTo>
                  <a:lnTo>
                    <a:pt x="54387" y="0"/>
                  </a:lnTo>
                  <a:lnTo>
                    <a:pt x="49762" y="49593"/>
                  </a:lnTo>
                  <a:lnTo>
                    <a:pt x="0" y="44969"/>
                  </a:lnTo>
                  <a:lnTo>
                    <a:pt x="117866" y="131081"/>
                  </a:lnTo>
                  <a:close/>
                </a:path>
              </a:pathLst>
            </a:custGeom>
            <a:ln w="9113">
              <a:solidFill>
                <a:srgbClr val="000000"/>
              </a:solidFill>
            </a:ln>
          </p:spPr>
          <p:txBody>
            <a:bodyPr wrap="square" lIns="0" tIns="0" rIns="0" bIns="0" rtlCol="0"/>
            <a:lstStyle/>
            <a:p>
              <a:endParaRPr/>
            </a:p>
          </p:txBody>
        </p:sp>
        <p:sp>
          <p:nvSpPr>
            <p:cNvPr id="7" name="object 14"/>
            <p:cNvSpPr/>
            <p:nvPr/>
          </p:nvSpPr>
          <p:spPr>
            <a:xfrm>
              <a:off x="8393550" y="2605597"/>
              <a:ext cx="375920" cy="376555"/>
            </a:xfrm>
            <a:custGeom>
              <a:avLst/>
              <a:gdLst/>
              <a:ahLst/>
              <a:cxnLst/>
              <a:rect l="l" t="t" r="r" b="b"/>
              <a:pathLst>
                <a:path w="375920" h="376555">
                  <a:moveTo>
                    <a:pt x="0" y="185937"/>
                  </a:moveTo>
                  <a:lnTo>
                    <a:pt x="6501" y="136007"/>
                  </a:lnTo>
                  <a:lnTo>
                    <a:pt x="24921" y="91450"/>
                  </a:lnTo>
                  <a:lnTo>
                    <a:pt x="53638" y="53919"/>
                  </a:lnTo>
                  <a:lnTo>
                    <a:pt x="91025" y="25065"/>
                  </a:lnTo>
                  <a:lnTo>
                    <a:pt x="135459" y="6541"/>
                  </a:lnTo>
                  <a:lnTo>
                    <a:pt x="185316" y="0"/>
                  </a:lnTo>
                  <a:lnTo>
                    <a:pt x="235673" y="6541"/>
                  </a:lnTo>
                  <a:lnTo>
                    <a:pt x="281060" y="25065"/>
                  </a:lnTo>
                  <a:lnTo>
                    <a:pt x="319611" y="53919"/>
                  </a:lnTo>
                  <a:lnTo>
                    <a:pt x="349459" y="91450"/>
                  </a:lnTo>
                  <a:lnTo>
                    <a:pt x="368737" y="136007"/>
                  </a:lnTo>
                  <a:lnTo>
                    <a:pt x="375577" y="185937"/>
                  </a:lnTo>
                  <a:lnTo>
                    <a:pt x="368737" y="236241"/>
                  </a:lnTo>
                  <a:lnTo>
                    <a:pt x="349459" y="281610"/>
                  </a:lnTo>
                  <a:lnTo>
                    <a:pt x="319611" y="320167"/>
                  </a:lnTo>
                  <a:lnTo>
                    <a:pt x="281060" y="350033"/>
                  </a:lnTo>
                  <a:lnTo>
                    <a:pt x="235673" y="369330"/>
                  </a:lnTo>
                  <a:lnTo>
                    <a:pt x="185316" y="376180"/>
                  </a:lnTo>
                  <a:lnTo>
                    <a:pt x="135459" y="369330"/>
                  </a:lnTo>
                  <a:lnTo>
                    <a:pt x="91025" y="350033"/>
                  </a:lnTo>
                  <a:lnTo>
                    <a:pt x="53638" y="320167"/>
                  </a:lnTo>
                  <a:lnTo>
                    <a:pt x="24921" y="281610"/>
                  </a:lnTo>
                  <a:lnTo>
                    <a:pt x="6501" y="236241"/>
                  </a:lnTo>
                  <a:lnTo>
                    <a:pt x="0" y="185937"/>
                  </a:lnTo>
                  <a:close/>
                </a:path>
              </a:pathLst>
            </a:custGeom>
            <a:ln w="9113">
              <a:solidFill>
                <a:srgbClr val="000000"/>
              </a:solidFill>
            </a:ln>
          </p:spPr>
          <p:txBody>
            <a:bodyPr wrap="square" lIns="0" tIns="0" rIns="0" bIns="0" rtlCol="0"/>
            <a:lstStyle/>
            <a:p>
              <a:endParaRPr/>
            </a:p>
          </p:txBody>
        </p:sp>
        <p:sp>
          <p:nvSpPr>
            <p:cNvPr id="8" name="object 15"/>
            <p:cNvSpPr txBox="1"/>
            <p:nvPr/>
          </p:nvSpPr>
          <p:spPr>
            <a:xfrm>
              <a:off x="8525527" y="2691627"/>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4</a:t>
              </a:r>
              <a:endParaRPr sz="1250">
                <a:latin typeface="Arial" panose="020B0604020202020204"/>
                <a:cs typeface="Arial" panose="020B0604020202020204"/>
              </a:endParaRPr>
            </a:p>
          </p:txBody>
        </p:sp>
        <p:sp>
          <p:nvSpPr>
            <p:cNvPr id="9" name="object 16"/>
            <p:cNvSpPr/>
            <p:nvPr/>
          </p:nvSpPr>
          <p:spPr>
            <a:xfrm>
              <a:off x="8393550" y="3271686"/>
              <a:ext cx="375920" cy="375920"/>
            </a:xfrm>
            <a:custGeom>
              <a:avLst/>
              <a:gdLst/>
              <a:ahLst/>
              <a:cxnLst/>
              <a:rect l="l" t="t" r="r" b="b"/>
              <a:pathLst>
                <a:path w="375920" h="375920">
                  <a:moveTo>
                    <a:pt x="0" y="185777"/>
                  </a:moveTo>
                  <a:lnTo>
                    <a:pt x="6501" y="135804"/>
                  </a:lnTo>
                  <a:lnTo>
                    <a:pt x="24921" y="91261"/>
                  </a:lnTo>
                  <a:lnTo>
                    <a:pt x="53638" y="53779"/>
                  </a:lnTo>
                  <a:lnTo>
                    <a:pt x="91025" y="24988"/>
                  </a:lnTo>
                  <a:lnTo>
                    <a:pt x="135459" y="6518"/>
                  </a:lnTo>
                  <a:lnTo>
                    <a:pt x="185316" y="0"/>
                  </a:lnTo>
                  <a:lnTo>
                    <a:pt x="235673" y="6518"/>
                  </a:lnTo>
                  <a:lnTo>
                    <a:pt x="281060" y="24988"/>
                  </a:lnTo>
                  <a:lnTo>
                    <a:pt x="319611" y="53779"/>
                  </a:lnTo>
                  <a:lnTo>
                    <a:pt x="349459" y="91261"/>
                  </a:lnTo>
                  <a:lnTo>
                    <a:pt x="368737" y="135804"/>
                  </a:lnTo>
                  <a:lnTo>
                    <a:pt x="375577" y="185777"/>
                  </a:lnTo>
                  <a:lnTo>
                    <a:pt x="368737" y="236014"/>
                  </a:lnTo>
                  <a:lnTo>
                    <a:pt x="349459" y="281339"/>
                  </a:lnTo>
                  <a:lnTo>
                    <a:pt x="319611" y="319868"/>
                  </a:lnTo>
                  <a:lnTo>
                    <a:pt x="281060" y="349720"/>
                  </a:lnTo>
                  <a:lnTo>
                    <a:pt x="235673" y="369012"/>
                  </a:lnTo>
                  <a:lnTo>
                    <a:pt x="185316" y="375861"/>
                  </a:lnTo>
                  <a:lnTo>
                    <a:pt x="135459" y="369012"/>
                  </a:lnTo>
                  <a:lnTo>
                    <a:pt x="91025" y="349720"/>
                  </a:lnTo>
                  <a:lnTo>
                    <a:pt x="53638" y="319868"/>
                  </a:lnTo>
                  <a:lnTo>
                    <a:pt x="24921" y="281339"/>
                  </a:lnTo>
                  <a:lnTo>
                    <a:pt x="6501" y="236014"/>
                  </a:lnTo>
                  <a:lnTo>
                    <a:pt x="0" y="185777"/>
                  </a:lnTo>
                  <a:close/>
                </a:path>
              </a:pathLst>
            </a:custGeom>
            <a:ln w="9113">
              <a:solidFill>
                <a:srgbClr val="000000"/>
              </a:solidFill>
            </a:ln>
          </p:spPr>
          <p:txBody>
            <a:bodyPr wrap="square" lIns="0" tIns="0" rIns="0" bIns="0" rtlCol="0"/>
            <a:lstStyle/>
            <a:p>
              <a:endParaRPr/>
            </a:p>
          </p:txBody>
        </p:sp>
        <p:sp>
          <p:nvSpPr>
            <p:cNvPr id="10" name="object 17"/>
            <p:cNvSpPr txBox="1"/>
            <p:nvPr/>
          </p:nvSpPr>
          <p:spPr>
            <a:xfrm>
              <a:off x="8525527" y="3357716"/>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6</a:t>
              </a:r>
              <a:endParaRPr sz="1250">
                <a:latin typeface="Arial" panose="020B0604020202020204"/>
                <a:cs typeface="Arial" panose="020B0604020202020204"/>
              </a:endParaRPr>
            </a:p>
          </p:txBody>
        </p:sp>
        <p:sp>
          <p:nvSpPr>
            <p:cNvPr id="11" name="object 18"/>
            <p:cNvSpPr/>
            <p:nvPr/>
          </p:nvSpPr>
          <p:spPr>
            <a:xfrm>
              <a:off x="8583428" y="2986401"/>
              <a:ext cx="0" cy="181610"/>
            </a:xfrm>
            <a:custGeom>
              <a:avLst/>
              <a:gdLst/>
              <a:ahLst/>
              <a:cxnLst/>
              <a:rect l="l" t="t" r="r" b="b"/>
              <a:pathLst>
                <a:path h="181610">
                  <a:moveTo>
                    <a:pt x="0" y="0"/>
                  </a:moveTo>
                  <a:lnTo>
                    <a:pt x="0" y="181153"/>
                  </a:lnTo>
                </a:path>
              </a:pathLst>
            </a:custGeom>
            <a:ln w="9113">
              <a:solidFill>
                <a:srgbClr val="000000"/>
              </a:solidFill>
            </a:ln>
          </p:spPr>
          <p:txBody>
            <a:bodyPr wrap="square" lIns="0" tIns="0" rIns="0" bIns="0" rtlCol="0"/>
            <a:lstStyle/>
            <a:p>
              <a:endParaRPr/>
            </a:p>
          </p:txBody>
        </p:sp>
        <p:sp>
          <p:nvSpPr>
            <p:cNvPr id="12" name="object 19"/>
            <p:cNvSpPr/>
            <p:nvPr/>
          </p:nvSpPr>
          <p:spPr>
            <a:xfrm>
              <a:off x="8551912" y="3131196"/>
              <a:ext cx="63500" cy="140970"/>
            </a:xfrm>
            <a:custGeom>
              <a:avLst/>
              <a:gdLst/>
              <a:ahLst/>
              <a:cxnLst/>
              <a:rect l="l" t="t" r="r" b="b"/>
              <a:pathLst>
                <a:path w="63500" h="140969">
                  <a:moveTo>
                    <a:pt x="31516" y="140489"/>
                  </a:moveTo>
                  <a:lnTo>
                    <a:pt x="63415" y="0"/>
                  </a:lnTo>
                  <a:lnTo>
                    <a:pt x="31516" y="36358"/>
                  </a:lnTo>
                  <a:lnTo>
                    <a:pt x="0" y="0"/>
                  </a:lnTo>
                  <a:lnTo>
                    <a:pt x="31516" y="140489"/>
                  </a:lnTo>
                  <a:close/>
                </a:path>
              </a:pathLst>
            </a:custGeom>
            <a:ln w="9113">
              <a:solidFill>
                <a:srgbClr val="000000"/>
              </a:solidFill>
            </a:ln>
          </p:spPr>
          <p:txBody>
            <a:bodyPr wrap="square" lIns="0" tIns="0" rIns="0" bIns="0" rtlCol="0"/>
            <a:lstStyle/>
            <a:p>
              <a:endParaRPr/>
            </a:p>
          </p:txBody>
        </p:sp>
        <p:sp>
          <p:nvSpPr>
            <p:cNvPr id="13" name="object 20"/>
            <p:cNvSpPr/>
            <p:nvPr/>
          </p:nvSpPr>
          <p:spPr>
            <a:xfrm>
              <a:off x="7632920" y="3747692"/>
              <a:ext cx="375920" cy="375920"/>
            </a:xfrm>
            <a:custGeom>
              <a:avLst/>
              <a:gdLst/>
              <a:ahLst/>
              <a:cxnLst/>
              <a:rect l="l" t="t" r="r" b="b"/>
              <a:pathLst>
                <a:path w="375920" h="375920">
                  <a:moveTo>
                    <a:pt x="0" y="185618"/>
                  </a:moveTo>
                  <a:lnTo>
                    <a:pt x="6502" y="135712"/>
                  </a:lnTo>
                  <a:lnTo>
                    <a:pt x="24935" y="91214"/>
                  </a:lnTo>
                  <a:lnTo>
                    <a:pt x="53683" y="53759"/>
                  </a:lnTo>
                  <a:lnTo>
                    <a:pt x="91134" y="24982"/>
                  </a:lnTo>
                  <a:lnTo>
                    <a:pt x="135671" y="6518"/>
                  </a:lnTo>
                  <a:lnTo>
                    <a:pt x="185683" y="0"/>
                  </a:lnTo>
                  <a:lnTo>
                    <a:pt x="235878" y="6518"/>
                  </a:lnTo>
                  <a:lnTo>
                    <a:pt x="281157" y="24982"/>
                  </a:lnTo>
                  <a:lnTo>
                    <a:pt x="319643" y="53759"/>
                  </a:lnTo>
                  <a:lnTo>
                    <a:pt x="349457" y="91214"/>
                  </a:lnTo>
                  <a:lnTo>
                    <a:pt x="368722" y="135712"/>
                  </a:lnTo>
                  <a:lnTo>
                    <a:pt x="375561" y="185618"/>
                  </a:lnTo>
                  <a:lnTo>
                    <a:pt x="368722" y="235922"/>
                  </a:lnTo>
                  <a:lnTo>
                    <a:pt x="349457" y="281292"/>
                  </a:lnTo>
                  <a:lnTo>
                    <a:pt x="319643" y="319848"/>
                  </a:lnTo>
                  <a:lnTo>
                    <a:pt x="281157" y="349714"/>
                  </a:lnTo>
                  <a:lnTo>
                    <a:pt x="235878" y="369011"/>
                  </a:lnTo>
                  <a:lnTo>
                    <a:pt x="185683" y="375861"/>
                  </a:lnTo>
                  <a:lnTo>
                    <a:pt x="135671" y="369011"/>
                  </a:lnTo>
                  <a:lnTo>
                    <a:pt x="91134" y="349714"/>
                  </a:lnTo>
                  <a:lnTo>
                    <a:pt x="53683" y="319848"/>
                  </a:lnTo>
                  <a:lnTo>
                    <a:pt x="24935" y="281292"/>
                  </a:lnTo>
                  <a:lnTo>
                    <a:pt x="6502" y="235922"/>
                  </a:lnTo>
                  <a:lnTo>
                    <a:pt x="0" y="185618"/>
                  </a:lnTo>
                  <a:close/>
                </a:path>
              </a:pathLst>
            </a:custGeom>
            <a:ln w="9113">
              <a:solidFill>
                <a:srgbClr val="000000"/>
              </a:solidFill>
            </a:ln>
          </p:spPr>
          <p:txBody>
            <a:bodyPr wrap="square" lIns="0" tIns="0" rIns="0" bIns="0" rtlCol="0"/>
            <a:lstStyle/>
            <a:p>
              <a:endParaRPr/>
            </a:p>
          </p:txBody>
        </p:sp>
        <p:sp>
          <p:nvSpPr>
            <p:cNvPr id="14" name="object 21"/>
            <p:cNvSpPr txBox="1"/>
            <p:nvPr/>
          </p:nvSpPr>
          <p:spPr>
            <a:xfrm>
              <a:off x="7764898" y="3833244"/>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7</a:t>
              </a:r>
              <a:endParaRPr sz="1250">
                <a:latin typeface="Arial" panose="020B0604020202020204"/>
                <a:cs typeface="Arial" panose="020B0604020202020204"/>
              </a:endParaRPr>
            </a:p>
          </p:txBody>
        </p:sp>
        <p:sp>
          <p:nvSpPr>
            <p:cNvPr id="15" name="object 22"/>
            <p:cNvSpPr/>
            <p:nvPr/>
          </p:nvSpPr>
          <p:spPr>
            <a:xfrm>
              <a:off x="8094689" y="3557130"/>
              <a:ext cx="299085" cy="222250"/>
            </a:xfrm>
            <a:custGeom>
              <a:avLst/>
              <a:gdLst/>
              <a:ahLst/>
              <a:cxnLst/>
              <a:rect l="l" t="t" r="r" b="b"/>
              <a:pathLst>
                <a:path w="299084" h="222250">
                  <a:moveTo>
                    <a:pt x="298860" y="0"/>
                  </a:moveTo>
                  <a:lnTo>
                    <a:pt x="0" y="221976"/>
                  </a:lnTo>
                </a:path>
              </a:pathLst>
            </a:custGeom>
            <a:ln w="9112">
              <a:solidFill>
                <a:srgbClr val="000000"/>
              </a:solidFill>
            </a:ln>
          </p:spPr>
          <p:txBody>
            <a:bodyPr wrap="square" lIns="0" tIns="0" rIns="0" bIns="0" rtlCol="0"/>
            <a:lstStyle/>
            <a:p>
              <a:endParaRPr/>
            </a:p>
          </p:txBody>
        </p:sp>
        <p:sp>
          <p:nvSpPr>
            <p:cNvPr id="16" name="object 23"/>
            <p:cNvSpPr/>
            <p:nvPr/>
          </p:nvSpPr>
          <p:spPr>
            <a:xfrm>
              <a:off x="8013044" y="3729512"/>
              <a:ext cx="131445" cy="113664"/>
            </a:xfrm>
            <a:custGeom>
              <a:avLst/>
              <a:gdLst/>
              <a:ahLst/>
              <a:cxnLst/>
              <a:rect l="l" t="t" r="r" b="b"/>
              <a:pathLst>
                <a:path w="131445" h="113664">
                  <a:moveTo>
                    <a:pt x="0" y="113220"/>
                  </a:moveTo>
                  <a:lnTo>
                    <a:pt x="131391" y="58683"/>
                  </a:lnTo>
                  <a:lnTo>
                    <a:pt x="81645" y="49593"/>
                  </a:lnTo>
                  <a:lnTo>
                    <a:pt x="90752" y="0"/>
                  </a:lnTo>
                  <a:lnTo>
                    <a:pt x="0" y="113220"/>
                  </a:lnTo>
                  <a:close/>
                </a:path>
              </a:pathLst>
            </a:custGeom>
            <a:ln w="9113">
              <a:solidFill>
                <a:srgbClr val="000000"/>
              </a:solidFill>
            </a:ln>
          </p:spPr>
          <p:txBody>
            <a:bodyPr wrap="square" lIns="0" tIns="0" rIns="0" bIns="0" rtlCol="0"/>
            <a:lstStyle/>
            <a:p>
              <a:endParaRPr/>
            </a:p>
          </p:txBody>
        </p:sp>
        <p:sp>
          <p:nvSpPr>
            <p:cNvPr id="17" name="object 24"/>
            <p:cNvSpPr/>
            <p:nvPr/>
          </p:nvSpPr>
          <p:spPr>
            <a:xfrm>
              <a:off x="8393550" y="5650663"/>
              <a:ext cx="375920" cy="375920"/>
            </a:xfrm>
            <a:custGeom>
              <a:avLst/>
              <a:gdLst/>
              <a:ahLst/>
              <a:cxnLst/>
              <a:rect l="l" t="t" r="r" b="b"/>
              <a:pathLst>
                <a:path w="375920" h="375920">
                  <a:moveTo>
                    <a:pt x="0" y="185682"/>
                  </a:moveTo>
                  <a:lnTo>
                    <a:pt x="6501" y="135743"/>
                  </a:lnTo>
                  <a:lnTo>
                    <a:pt x="24921" y="91226"/>
                  </a:lnTo>
                  <a:lnTo>
                    <a:pt x="53638" y="53761"/>
                  </a:lnTo>
                  <a:lnTo>
                    <a:pt x="91025" y="24981"/>
                  </a:lnTo>
                  <a:lnTo>
                    <a:pt x="135459" y="6517"/>
                  </a:lnTo>
                  <a:lnTo>
                    <a:pt x="185316" y="0"/>
                  </a:lnTo>
                  <a:lnTo>
                    <a:pt x="235673" y="6517"/>
                  </a:lnTo>
                  <a:lnTo>
                    <a:pt x="281060" y="24981"/>
                  </a:lnTo>
                  <a:lnTo>
                    <a:pt x="319611" y="53761"/>
                  </a:lnTo>
                  <a:lnTo>
                    <a:pt x="349459" y="91226"/>
                  </a:lnTo>
                  <a:lnTo>
                    <a:pt x="368737" y="135743"/>
                  </a:lnTo>
                  <a:lnTo>
                    <a:pt x="375577" y="185682"/>
                  </a:lnTo>
                  <a:lnTo>
                    <a:pt x="368737" y="235957"/>
                  </a:lnTo>
                  <a:lnTo>
                    <a:pt x="349459" y="281316"/>
                  </a:lnTo>
                  <a:lnTo>
                    <a:pt x="319611" y="319874"/>
                  </a:lnTo>
                  <a:lnTo>
                    <a:pt x="281060" y="349748"/>
                  </a:lnTo>
                  <a:lnTo>
                    <a:pt x="235673" y="369055"/>
                  </a:lnTo>
                  <a:lnTo>
                    <a:pt x="185316" y="375909"/>
                  </a:lnTo>
                  <a:lnTo>
                    <a:pt x="135459" y="369055"/>
                  </a:lnTo>
                  <a:lnTo>
                    <a:pt x="91025" y="349748"/>
                  </a:lnTo>
                  <a:lnTo>
                    <a:pt x="53638" y="319874"/>
                  </a:lnTo>
                  <a:lnTo>
                    <a:pt x="24921" y="281316"/>
                  </a:lnTo>
                  <a:lnTo>
                    <a:pt x="6501" y="235957"/>
                  </a:lnTo>
                  <a:lnTo>
                    <a:pt x="0" y="185682"/>
                  </a:lnTo>
                  <a:close/>
                </a:path>
              </a:pathLst>
            </a:custGeom>
            <a:ln w="9113">
              <a:solidFill>
                <a:srgbClr val="000000"/>
              </a:solidFill>
            </a:ln>
          </p:spPr>
          <p:txBody>
            <a:bodyPr wrap="square" lIns="0" tIns="0" rIns="0" bIns="0" rtlCol="0"/>
            <a:lstStyle/>
            <a:p>
              <a:endParaRPr/>
            </a:p>
          </p:txBody>
        </p:sp>
        <p:sp>
          <p:nvSpPr>
            <p:cNvPr id="18" name="object 25"/>
            <p:cNvSpPr/>
            <p:nvPr/>
          </p:nvSpPr>
          <p:spPr>
            <a:xfrm>
              <a:off x="7823165" y="4128177"/>
              <a:ext cx="624840" cy="1427480"/>
            </a:xfrm>
            <a:custGeom>
              <a:avLst/>
              <a:gdLst/>
              <a:ahLst/>
              <a:cxnLst/>
              <a:rect l="l" t="t" r="r" b="b"/>
              <a:pathLst>
                <a:path w="624840" h="1427479">
                  <a:moveTo>
                    <a:pt x="0" y="0"/>
                  </a:moveTo>
                  <a:lnTo>
                    <a:pt x="624692" y="1426997"/>
                  </a:lnTo>
                </a:path>
              </a:pathLst>
            </a:custGeom>
            <a:ln w="9113">
              <a:solidFill>
                <a:srgbClr val="000000"/>
              </a:solidFill>
            </a:ln>
          </p:spPr>
          <p:txBody>
            <a:bodyPr wrap="square" lIns="0" tIns="0" rIns="0" bIns="0" rtlCol="0"/>
            <a:lstStyle/>
            <a:p>
              <a:endParaRPr/>
            </a:p>
          </p:txBody>
        </p:sp>
        <p:sp>
          <p:nvSpPr>
            <p:cNvPr id="19" name="object 26"/>
            <p:cNvSpPr/>
            <p:nvPr/>
          </p:nvSpPr>
          <p:spPr>
            <a:xfrm>
              <a:off x="8402291" y="5505533"/>
              <a:ext cx="86360" cy="145415"/>
            </a:xfrm>
            <a:custGeom>
              <a:avLst/>
              <a:gdLst/>
              <a:ahLst/>
              <a:cxnLst/>
              <a:rect l="l" t="t" r="r" b="b"/>
              <a:pathLst>
                <a:path w="86359" h="145414">
                  <a:moveTo>
                    <a:pt x="86190" y="145129"/>
                  </a:moveTo>
                  <a:lnTo>
                    <a:pt x="63415" y="0"/>
                  </a:lnTo>
                  <a:lnTo>
                    <a:pt x="45567" y="49641"/>
                  </a:lnTo>
                  <a:lnTo>
                    <a:pt x="0" y="31829"/>
                  </a:lnTo>
                  <a:lnTo>
                    <a:pt x="86190" y="145129"/>
                  </a:lnTo>
                  <a:close/>
                </a:path>
              </a:pathLst>
            </a:custGeom>
            <a:ln w="9113">
              <a:solidFill>
                <a:srgbClr val="000000"/>
              </a:solidFill>
            </a:ln>
          </p:spPr>
          <p:txBody>
            <a:bodyPr wrap="square" lIns="0" tIns="0" rIns="0" bIns="0" rtlCol="0"/>
            <a:lstStyle/>
            <a:p>
              <a:endParaRPr/>
            </a:p>
          </p:txBody>
        </p:sp>
        <p:sp>
          <p:nvSpPr>
            <p:cNvPr id="20" name="object 27"/>
            <p:cNvSpPr/>
            <p:nvPr/>
          </p:nvSpPr>
          <p:spPr>
            <a:xfrm>
              <a:off x="9344138" y="3747692"/>
              <a:ext cx="375920" cy="375920"/>
            </a:xfrm>
            <a:custGeom>
              <a:avLst/>
              <a:gdLst/>
              <a:ahLst/>
              <a:cxnLst/>
              <a:rect l="l" t="t" r="r" b="b"/>
              <a:pathLst>
                <a:path w="375920" h="375920">
                  <a:moveTo>
                    <a:pt x="0" y="185618"/>
                  </a:moveTo>
                  <a:lnTo>
                    <a:pt x="6519" y="135712"/>
                  </a:lnTo>
                  <a:lnTo>
                    <a:pt x="24987" y="91214"/>
                  </a:lnTo>
                  <a:lnTo>
                    <a:pt x="53769" y="53759"/>
                  </a:lnTo>
                  <a:lnTo>
                    <a:pt x="91230" y="24982"/>
                  </a:lnTo>
                  <a:lnTo>
                    <a:pt x="135736" y="6518"/>
                  </a:lnTo>
                  <a:lnTo>
                    <a:pt x="185651" y="0"/>
                  </a:lnTo>
                  <a:lnTo>
                    <a:pt x="235818" y="6518"/>
                  </a:lnTo>
                  <a:lnTo>
                    <a:pt x="281076" y="24982"/>
                  </a:lnTo>
                  <a:lnTo>
                    <a:pt x="319547" y="53759"/>
                  </a:lnTo>
                  <a:lnTo>
                    <a:pt x="349352" y="91214"/>
                  </a:lnTo>
                  <a:lnTo>
                    <a:pt x="368612" y="135712"/>
                  </a:lnTo>
                  <a:lnTo>
                    <a:pt x="375450" y="185618"/>
                  </a:lnTo>
                  <a:lnTo>
                    <a:pt x="368612" y="235922"/>
                  </a:lnTo>
                  <a:lnTo>
                    <a:pt x="349352" y="281292"/>
                  </a:lnTo>
                  <a:lnTo>
                    <a:pt x="319547" y="319848"/>
                  </a:lnTo>
                  <a:lnTo>
                    <a:pt x="281076" y="349714"/>
                  </a:lnTo>
                  <a:lnTo>
                    <a:pt x="235818" y="369011"/>
                  </a:lnTo>
                  <a:lnTo>
                    <a:pt x="185651" y="375861"/>
                  </a:lnTo>
                  <a:lnTo>
                    <a:pt x="135736" y="369011"/>
                  </a:lnTo>
                  <a:lnTo>
                    <a:pt x="91230" y="349714"/>
                  </a:lnTo>
                  <a:lnTo>
                    <a:pt x="53769" y="319848"/>
                  </a:lnTo>
                  <a:lnTo>
                    <a:pt x="24987" y="281292"/>
                  </a:lnTo>
                  <a:lnTo>
                    <a:pt x="6519" y="235922"/>
                  </a:lnTo>
                  <a:lnTo>
                    <a:pt x="0" y="185618"/>
                  </a:lnTo>
                  <a:close/>
                </a:path>
              </a:pathLst>
            </a:custGeom>
            <a:ln w="9113">
              <a:solidFill>
                <a:srgbClr val="000000"/>
              </a:solidFill>
            </a:ln>
          </p:spPr>
          <p:txBody>
            <a:bodyPr wrap="square" lIns="0" tIns="0" rIns="0" bIns="0" rtlCol="0"/>
            <a:lstStyle/>
            <a:p>
              <a:endParaRPr/>
            </a:p>
          </p:txBody>
        </p:sp>
        <p:sp>
          <p:nvSpPr>
            <p:cNvPr id="21" name="object 28"/>
            <p:cNvSpPr txBox="1"/>
            <p:nvPr/>
          </p:nvSpPr>
          <p:spPr>
            <a:xfrm>
              <a:off x="9476099" y="3833244"/>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8</a:t>
              </a:r>
              <a:endParaRPr sz="1250">
                <a:latin typeface="Arial" panose="020B0604020202020204"/>
                <a:cs typeface="Arial" panose="020B0604020202020204"/>
              </a:endParaRPr>
            </a:p>
          </p:txBody>
        </p:sp>
        <p:sp>
          <p:nvSpPr>
            <p:cNvPr id="22" name="object 29"/>
            <p:cNvSpPr/>
            <p:nvPr/>
          </p:nvSpPr>
          <p:spPr>
            <a:xfrm>
              <a:off x="8773673" y="3557130"/>
              <a:ext cx="484505" cy="321945"/>
            </a:xfrm>
            <a:custGeom>
              <a:avLst/>
              <a:gdLst/>
              <a:ahLst/>
              <a:cxnLst/>
              <a:rect l="l" t="t" r="r" b="b"/>
              <a:pathLst>
                <a:path w="484504" h="321945">
                  <a:moveTo>
                    <a:pt x="0" y="0"/>
                  </a:moveTo>
                  <a:lnTo>
                    <a:pt x="484496" y="321642"/>
                  </a:lnTo>
                </a:path>
              </a:pathLst>
            </a:custGeom>
            <a:ln w="9112">
              <a:solidFill>
                <a:srgbClr val="000000"/>
              </a:solidFill>
            </a:ln>
          </p:spPr>
          <p:txBody>
            <a:bodyPr wrap="square" lIns="0" tIns="0" rIns="0" bIns="0" rtlCol="0"/>
            <a:lstStyle/>
            <a:p>
              <a:endParaRPr/>
            </a:p>
          </p:txBody>
        </p:sp>
        <p:sp>
          <p:nvSpPr>
            <p:cNvPr id="23" name="object 30"/>
            <p:cNvSpPr/>
            <p:nvPr/>
          </p:nvSpPr>
          <p:spPr>
            <a:xfrm>
              <a:off x="9208089" y="3829179"/>
              <a:ext cx="136525" cy="109220"/>
            </a:xfrm>
            <a:custGeom>
              <a:avLst/>
              <a:gdLst/>
              <a:ahLst/>
              <a:cxnLst/>
              <a:rect l="l" t="t" r="r" b="b"/>
              <a:pathLst>
                <a:path w="136525" h="109220">
                  <a:moveTo>
                    <a:pt x="136048" y="108755"/>
                  </a:moveTo>
                  <a:lnTo>
                    <a:pt x="40990" y="0"/>
                  </a:lnTo>
                  <a:lnTo>
                    <a:pt x="50081" y="49593"/>
                  </a:lnTo>
                  <a:lnTo>
                    <a:pt x="0" y="63307"/>
                  </a:lnTo>
                  <a:lnTo>
                    <a:pt x="136048" y="108755"/>
                  </a:lnTo>
                  <a:close/>
                </a:path>
              </a:pathLst>
            </a:custGeom>
            <a:ln w="9113">
              <a:solidFill>
                <a:srgbClr val="000000"/>
              </a:solidFill>
            </a:ln>
          </p:spPr>
          <p:txBody>
            <a:bodyPr wrap="square" lIns="0" tIns="0" rIns="0" bIns="0" rtlCol="0"/>
            <a:lstStyle/>
            <a:p>
              <a:endParaRPr/>
            </a:p>
          </p:txBody>
        </p:sp>
        <p:sp>
          <p:nvSpPr>
            <p:cNvPr id="24" name="object 31"/>
            <p:cNvSpPr/>
            <p:nvPr/>
          </p:nvSpPr>
          <p:spPr>
            <a:xfrm>
              <a:off x="8773673" y="4508504"/>
              <a:ext cx="375920" cy="376555"/>
            </a:xfrm>
            <a:custGeom>
              <a:avLst/>
              <a:gdLst/>
              <a:ahLst/>
              <a:cxnLst/>
              <a:rect l="l" t="t" r="r" b="b"/>
              <a:pathLst>
                <a:path w="375920" h="376554">
                  <a:moveTo>
                    <a:pt x="0" y="186112"/>
                  </a:moveTo>
                  <a:lnTo>
                    <a:pt x="6529" y="136164"/>
                  </a:lnTo>
                  <a:lnTo>
                    <a:pt x="25023" y="91573"/>
                  </a:lnTo>
                  <a:lnTo>
                    <a:pt x="53837" y="54001"/>
                  </a:lnTo>
                  <a:lnTo>
                    <a:pt x="91327" y="25107"/>
                  </a:lnTo>
                  <a:lnTo>
                    <a:pt x="135850" y="6553"/>
                  </a:lnTo>
                  <a:lnTo>
                    <a:pt x="185763" y="0"/>
                  </a:lnTo>
                  <a:lnTo>
                    <a:pt x="235930" y="6553"/>
                  </a:lnTo>
                  <a:lnTo>
                    <a:pt x="281188" y="25107"/>
                  </a:lnTo>
                  <a:lnTo>
                    <a:pt x="319659" y="54001"/>
                  </a:lnTo>
                  <a:lnTo>
                    <a:pt x="349463" y="91573"/>
                  </a:lnTo>
                  <a:lnTo>
                    <a:pt x="368724" y="136164"/>
                  </a:lnTo>
                  <a:lnTo>
                    <a:pt x="375561" y="186112"/>
                  </a:lnTo>
                  <a:lnTo>
                    <a:pt x="368724" y="236387"/>
                  </a:lnTo>
                  <a:lnTo>
                    <a:pt x="349463" y="281746"/>
                  </a:lnTo>
                  <a:lnTo>
                    <a:pt x="319659" y="320305"/>
                  </a:lnTo>
                  <a:lnTo>
                    <a:pt x="281188" y="350179"/>
                  </a:lnTo>
                  <a:lnTo>
                    <a:pt x="235930" y="369485"/>
                  </a:lnTo>
                  <a:lnTo>
                    <a:pt x="185763" y="376339"/>
                  </a:lnTo>
                  <a:lnTo>
                    <a:pt x="135850" y="369485"/>
                  </a:lnTo>
                  <a:lnTo>
                    <a:pt x="91327" y="350179"/>
                  </a:lnTo>
                  <a:lnTo>
                    <a:pt x="53837" y="320305"/>
                  </a:lnTo>
                  <a:lnTo>
                    <a:pt x="25023" y="281746"/>
                  </a:lnTo>
                  <a:lnTo>
                    <a:pt x="6529" y="236387"/>
                  </a:lnTo>
                  <a:lnTo>
                    <a:pt x="0" y="186112"/>
                  </a:lnTo>
                  <a:close/>
                </a:path>
              </a:pathLst>
            </a:custGeom>
            <a:ln w="9113">
              <a:solidFill>
                <a:srgbClr val="000000"/>
              </a:solidFill>
            </a:ln>
          </p:spPr>
          <p:txBody>
            <a:bodyPr wrap="square" lIns="0" tIns="0" rIns="0" bIns="0" rtlCol="0"/>
            <a:lstStyle/>
            <a:p>
              <a:endParaRPr/>
            </a:p>
          </p:txBody>
        </p:sp>
        <p:sp>
          <p:nvSpPr>
            <p:cNvPr id="25" name="object 32"/>
            <p:cNvSpPr txBox="1"/>
            <p:nvPr/>
          </p:nvSpPr>
          <p:spPr>
            <a:xfrm>
              <a:off x="8860450" y="4594598"/>
              <a:ext cx="206375" cy="205104"/>
            </a:xfrm>
            <a:prstGeom prst="rect">
              <a:avLst/>
            </a:prstGeom>
          </p:spPr>
          <p:txBody>
            <a:bodyPr vert="horz" wrap="square" lIns="0" tIns="0" rIns="0" bIns="0" rtlCol="0">
              <a:spAutoFit/>
            </a:bodyPr>
            <a:lstStyle/>
            <a:p>
              <a:pPr marL="12700">
                <a:lnSpc>
                  <a:spcPct val="100000"/>
                </a:lnSpc>
              </a:pPr>
              <a:r>
                <a:rPr sz="1250" spc="15" dirty="0">
                  <a:latin typeface="Arial" panose="020B0604020202020204"/>
                  <a:cs typeface="Arial" panose="020B0604020202020204"/>
                </a:rPr>
                <a:t>10</a:t>
              </a:r>
              <a:endParaRPr sz="1250">
                <a:latin typeface="Arial" panose="020B0604020202020204"/>
                <a:cs typeface="Arial" panose="020B0604020202020204"/>
              </a:endParaRPr>
            </a:p>
          </p:txBody>
        </p:sp>
        <p:sp>
          <p:nvSpPr>
            <p:cNvPr id="26" name="object 33"/>
            <p:cNvSpPr/>
            <p:nvPr/>
          </p:nvSpPr>
          <p:spPr>
            <a:xfrm>
              <a:off x="9131372" y="4128177"/>
              <a:ext cx="307975" cy="307975"/>
            </a:xfrm>
            <a:custGeom>
              <a:avLst/>
              <a:gdLst/>
              <a:ahLst/>
              <a:cxnLst/>
              <a:rect l="l" t="t" r="r" b="b"/>
              <a:pathLst>
                <a:path w="307975" h="307975">
                  <a:moveTo>
                    <a:pt x="307665" y="0"/>
                  </a:moveTo>
                  <a:lnTo>
                    <a:pt x="0" y="307928"/>
                  </a:lnTo>
                </a:path>
              </a:pathLst>
            </a:custGeom>
            <a:ln w="9113">
              <a:solidFill>
                <a:srgbClr val="000000"/>
              </a:solidFill>
            </a:ln>
          </p:spPr>
          <p:txBody>
            <a:bodyPr wrap="square" lIns="0" tIns="0" rIns="0" bIns="0" rtlCol="0"/>
            <a:lstStyle/>
            <a:p>
              <a:endParaRPr/>
            </a:p>
          </p:txBody>
        </p:sp>
        <p:sp>
          <p:nvSpPr>
            <p:cNvPr id="27" name="object 34"/>
            <p:cNvSpPr/>
            <p:nvPr/>
          </p:nvSpPr>
          <p:spPr>
            <a:xfrm>
              <a:off x="9058802" y="4386512"/>
              <a:ext cx="122555" cy="122555"/>
            </a:xfrm>
            <a:custGeom>
              <a:avLst/>
              <a:gdLst/>
              <a:ahLst/>
              <a:cxnLst/>
              <a:rect l="l" t="t" r="r" b="b"/>
              <a:pathLst>
                <a:path w="122554" h="122554">
                  <a:moveTo>
                    <a:pt x="0" y="121991"/>
                  </a:moveTo>
                  <a:lnTo>
                    <a:pt x="122332" y="49593"/>
                  </a:lnTo>
                  <a:lnTo>
                    <a:pt x="72570" y="49593"/>
                  </a:lnTo>
                  <a:lnTo>
                    <a:pt x="72570" y="0"/>
                  </a:lnTo>
                  <a:lnTo>
                    <a:pt x="0" y="121991"/>
                  </a:lnTo>
                  <a:close/>
                </a:path>
              </a:pathLst>
            </a:custGeom>
            <a:ln w="9113">
              <a:solidFill>
                <a:srgbClr val="000000"/>
              </a:solidFill>
            </a:ln>
          </p:spPr>
          <p:txBody>
            <a:bodyPr wrap="square" lIns="0" tIns="0" rIns="0" bIns="0" rtlCol="0"/>
            <a:lstStyle/>
            <a:p>
              <a:endParaRPr/>
            </a:p>
          </p:txBody>
        </p:sp>
        <p:sp>
          <p:nvSpPr>
            <p:cNvPr id="28" name="object 35"/>
            <p:cNvSpPr/>
            <p:nvPr/>
          </p:nvSpPr>
          <p:spPr>
            <a:xfrm>
              <a:off x="10009390" y="4508504"/>
              <a:ext cx="375920" cy="376555"/>
            </a:xfrm>
            <a:custGeom>
              <a:avLst/>
              <a:gdLst/>
              <a:ahLst/>
              <a:cxnLst/>
              <a:rect l="l" t="t" r="r" b="b"/>
              <a:pathLst>
                <a:path w="375920" h="376554">
                  <a:moveTo>
                    <a:pt x="0" y="186112"/>
                  </a:moveTo>
                  <a:lnTo>
                    <a:pt x="6530" y="136164"/>
                  </a:lnTo>
                  <a:lnTo>
                    <a:pt x="25022" y="91573"/>
                  </a:lnTo>
                  <a:lnTo>
                    <a:pt x="53829" y="54001"/>
                  </a:lnTo>
                  <a:lnTo>
                    <a:pt x="91301" y="25107"/>
                  </a:lnTo>
                  <a:lnTo>
                    <a:pt x="135791" y="6553"/>
                  </a:lnTo>
                  <a:lnTo>
                    <a:pt x="185651" y="0"/>
                  </a:lnTo>
                  <a:lnTo>
                    <a:pt x="235909" y="6553"/>
                  </a:lnTo>
                  <a:lnTo>
                    <a:pt x="281271" y="25107"/>
                  </a:lnTo>
                  <a:lnTo>
                    <a:pt x="319846" y="54001"/>
                  </a:lnTo>
                  <a:lnTo>
                    <a:pt x="349742" y="91573"/>
                  </a:lnTo>
                  <a:lnTo>
                    <a:pt x="369066" y="136164"/>
                  </a:lnTo>
                  <a:lnTo>
                    <a:pt x="375928" y="186112"/>
                  </a:lnTo>
                  <a:lnTo>
                    <a:pt x="369066" y="236387"/>
                  </a:lnTo>
                  <a:lnTo>
                    <a:pt x="349742" y="281746"/>
                  </a:lnTo>
                  <a:lnTo>
                    <a:pt x="319846" y="320305"/>
                  </a:lnTo>
                  <a:lnTo>
                    <a:pt x="281271" y="350179"/>
                  </a:lnTo>
                  <a:lnTo>
                    <a:pt x="235909" y="369485"/>
                  </a:lnTo>
                  <a:lnTo>
                    <a:pt x="185651" y="376339"/>
                  </a:lnTo>
                  <a:lnTo>
                    <a:pt x="135791" y="369485"/>
                  </a:lnTo>
                  <a:lnTo>
                    <a:pt x="91301" y="350179"/>
                  </a:lnTo>
                  <a:lnTo>
                    <a:pt x="53829" y="320305"/>
                  </a:lnTo>
                  <a:lnTo>
                    <a:pt x="25022" y="281746"/>
                  </a:lnTo>
                  <a:lnTo>
                    <a:pt x="6530" y="236387"/>
                  </a:lnTo>
                  <a:lnTo>
                    <a:pt x="0" y="186112"/>
                  </a:lnTo>
                  <a:close/>
                </a:path>
              </a:pathLst>
            </a:custGeom>
            <a:ln w="9113">
              <a:solidFill>
                <a:srgbClr val="000000"/>
              </a:solidFill>
            </a:ln>
          </p:spPr>
          <p:txBody>
            <a:bodyPr wrap="square" lIns="0" tIns="0" rIns="0" bIns="0" rtlCol="0"/>
            <a:lstStyle/>
            <a:p>
              <a:endParaRPr/>
            </a:p>
          </p:txBody>
        </p:sp>
        <p:sp>
          <p:nvSpPr>
            <p:cNvPr id="29" name="object 36"/>
            <p:cNvSpPr txBox="1"/>
            <p:nvPr/>
          </p:nvSpPr>
          <p:spPr>
            <a:xfrm>
              <a:off x="10096534" y="4594598"/>
              <a:ext cx="206375" cy="205104"/>
            </a:xfrm>
            <a:prstGeom prst="rect">
              <a:avLst/>
            </a:prstGeom>
          </p:spPr>
          <p:txBody>
            <a:bodyPr vert="horz" wrap="square" lIns="0" tIns="0" rIns="0" bIns="0" rtlCol="0">
              <a:spAutoFit/>
            </a:bodyPr>
            <a:lstStyle/>
            <a:p>
              <a:pPr marL="12700">
                <a:lnSpc>
                  <a:spcPct val="100000"/>
                </a:lnSpc>
              </a:pPr>
              <a:r>
                <a:rPr sz="1250" spc="15" dirty="0">
                  <a:latin typeface="Arial" panose="020B0604020202020204"/>
                  <a:cs typeface="Arial" panose="020B0604020202020204"/>
                </a:rPr>
                <a:t>11</a:t>
              </a:r>
              <a:endParaRPr sz="1250">
                <a:latin typeface="Arial" panose="020B0604020202020204"/>
                <a:cs typeface="Arial" panose="020B0604020202020204"/>
              </a:endParaRPr>
            </a:p>
          </p:txBody>
        </p:sp>
        <p:sp>
          <p:nvSpPr>
            <p:cNvPr id="30" name="object 37"/>
            <p:cNvSpPr/>
            <p:nvPr/>
          </p:nvSpPr>
          <p:spPr>
            <a:xfrm>
              <a:off x="9344138" y="5269842"/>
              <a:ext cx="375920" cy="376555"/>
            </a:xfrm>
            <a:custGeom>
              <a:avLst/>
              <a:gdLst/>
              <a:ahLst/>
              <a:cxnLst/>
              <a:rect l="l" t="t" r="r" b="b"/>
              <a:pathLst>
                <a:path w="375920" h="376554">
                  <a:moveTo>
                    <a:pt x="0" y="185666"/>
                  </a:moveTo>
                  <a:lnTo>
                    <a:pt x="6519" y="135734"/>
                  </a:lnTo>
                  <a:lnTo>
                    <a:pt x="24987" y="91221"/>
                  </a:lnTo>
                  <a:lnTo>
                    <a:pt x="53769" y="53759"/>
                  </a:lnTo>
                  <a:lnTo>
                    <a:pt x="91230" y="24981"/>
                  </a:lnTo>
                  <a:lnTo>
                    <a:pt x="135736" y="6517"/>
                  </a:lnTo>
                  <a:lnTo>
                    <a:pt x="185651" y="0"/>
                  </a:lnTo>
                  <a:lnTo>
                    <a:pt x="235818" y="6517"/>
                  </a:lnTo>
                  <a:lnTo>
                    <a:pt x="281076" y="24981"/>
                  </a:lnTo>
                  <a:lnTo>
                    <a:pt x="319547" y="53759"/>
                  </a:lnTo>
                  <a:lnTo>
                    <a:pt x="349352" y="91221"/>
                  </a:lnTo>
                  <a:lnTo>
                    <a:pt x="368612" y="135734"/>
                  </a:lnTo>
                  <a:lnTo>
                    <a:pt x="375450" y="185666"/>
                  </a:lnTo>
                  <a:lnTo>
                    <a:pt x="368612" y="235969"/>
                  </a:lnTo>
                  <a:lnTo>
                    <a:pt x="349352" y="281399"/>
                  </a:lnTo>
                  <a:lnTo>
                    <a:pt x="319547" y="320050"/>
                  </a:lnTo>
                  <a:lnTo>
                    <a:pt x="281076" y="350016"/>
                  </a:lnTo>
                  <a:lnTo>
                    <a:pt x="235818" y="369393"/>
                  </a:lnTo>
                  <a:lnTo>
                    <a:pt x="185651" y="376275"/>
                  </a:lnTo>
                  <a:lnTo>
                    <a:pt x="135736" y="369393"/>
                  </a:lnTo>
                  <a:lnTo>
                    <a:pt x="91230" y="350016"/>
                  </a:lnTo>
                  <a:lnTo>
                    <a:pt x="53769" y="320050"/>
                  </a:lnTo>
                  <a:lnTo>
                    <a:pt x="24987" y="281399"/>
                  </a:lnTo>
                  <a:lnTo>
                    <a:pt x="6519" y="235969"/>
                  </a:lnTo>
                  <a:lnTo>
                    <a:pt x="0" y="185666"/>
                  </a:lnTo>
                  <a:close/>
                </a:path>
              </a:pathLst>
            </a:custGeom>
            <a:ln w="9113">
              <a:solidFill>
                <a:srgbClr val="000000"/>
              </a:solidFill>
            </a:ln>
          </p:spPr>
          <p:txBody>
            <a:bodyPr wrap="square" lIns="0" tIns="0" rIns="0" bIns="0" rtlCol="0"/>
            <a:lstStyle/>
            <a:p>
              <a:endParaRPr/>
            </a:p>
          </p:txBody>
        </p:sp>
        <p:sp>
          <p:nvSpPr>
            <p:cNvPr id="31" name="object 38"/>
            <p:cNvSpPr txBox="1"/>
            <p:nvPr/>
          </p:nvSpPr>
          <p:spPr>
            <a:xfrm>
              <a:off x="8480343" y="5355872"/>
              <a:ext cx="1156970" cy="586105"/>
            </a:xfrm>
            <a:prstGeom prst="rect">
              <a:avLst/>
            </a:prstGeom>
          </p:spPr>
          <p:txBody>
            <a:bodyPr vert="horz" wrap="square" lIns="0" tIns="0" rIns="0" bIns="0" rtlCol="0">
              <a:spAutoFit/>
            </a:bodyPr>
            <a:lstStyle/>
            <a:p>
              <a:pPr marR="5080" algn="r">
                <a:lnSpc>
                  <a:spcPct val="100000"/>
                </a:lnSpc>
              </a:pPr>
              <a:r>
                <a:rPr sz="1250" spc="15" dirty="0">
                  <a:latin typeface="Arial" panose="020B0604020202020204"/>
                  <a:cs typeface="Arial" panose="020B0604020202020204"/>
                </a:rPr>
                <a:t>13</a:t>
              </a:r>
              <a:endParaRPr sz="1250">
                <a:latin typeface="Arial" panose="020B0604020202020204"/>
                <a:cs typeface="Arial" panose="020B0604020202020204"/>
              </a:endParaRPr>
            </a:p>
            <a:p>
              <a:pPr>
                <a:lnSpc>
                  <a:spcPct val="100000"/>
                </a:lnSpc>
              </a:pPr>
              <a:endParaRPr sz="1300">
                <a:latin typeface="Times New Roman" panose="02020603050405020304"/>
                <a:cs typeface="Times New Roman" panose="02020603050405020304"/>
              </a:endParaRPr>
            </a:p>
            <a:p>
              <a:pPr marL="12700">
                <a:lnSpc>
                  <a:spcPct val="100000"/>
                </a:lnSpc>
              </a:pPr>
              <a:r>
                <a:rPr sz="1250" spc="15" dirty="0">
                  <a:latin typeface="Arial" panose="020B0604020202020204"/>
                  <a:cs typeface="Arial" panose="020B0604020202020204"/>
                </a:rPr>
                <a:t>14</a:t>
              </a:r>
              <a:endParaRPr sz="1250">
                <a:latin typeface="Arial" panose="020B0604020202020204"/>
                <a:cs typeface="Arial" panose="020B0604020202020204"/>
              </a:endParaRPr>
            </a:p>
          </p:txBody>
        </p:sp>
        <p:sp>
          <p:nvSpPr>
            <p:cNvPr id="32" name="object 39"/>
            <p:cNvSpPr/>
            <p:nvPr/>
          </p:nvSpPr>
          <p:spPr>
            <a:xfrm>
              <a:off x="8773673" y="2796158"/>
              <a:ext cx="1852295" cy="2664460"/>
            </a:xfrm>
            <a:custGeom>
              <a:avLst/>
              <a:gdLst/>
              <a:ahLst/>
              <a:cxnLst/>
              <a:rect l="l" t="t" r="r" b="b"/>
              <a:pathLst>
                <a:path w="1852295" h="2664460">
                  <a:moveTo>
                    <a:pt x="950539" y="2663894"/>
                  </a:moveTo>
                  <a:lnTo>
                    <a:pt x="1045758" y="2605163"/>
                  </a:lnTo>
                  <a:lnTo>
                    <a:pt x="1136191" y="2541887"/>
                  </a:lnTo>
                  <a:lnTo>
                    <a:pt x="1226944" y="2478228"/>
                  </a:lnTo>
                  <a:lnTo>
                    <a:pt x="1308286" y="2414936"/>
                  </a:lnTo>
                  <a:lnTo>
                    <a:pt x="1385322" y="2346732"/>
                  </a:lnTo>
                  <a:lnTo>
                    <a:pt x="1453266" y="2278911"/>
                  </a:lnTo>
                  <a:lnTo>
                    <a:pt x="1520892" y="2211075"/>
                  </a:lnTo>
                  <a:lnTo>
                    <a:pt x="1579746" y="2138326"/>
                  </a:lnTo>
                  <a:lnTo>
                    <a:pt x="1634133" y="2065945"/>
                  </a:lnTo>
                  <a:lnTo>
                    <a:pt x="1684215" y="1993563"/>
                  </a:lnTo>
                  <a:lnTo>
                    <a:pt x="1724886" y="1916270"/>
                  </a:lnTo>
                  <a:lnTo>
                    <a:pt x="1760931" y="1839344"/>
                  </a:lnTo>
                  <a:lnTo>
                    <a:pt x="1792830" y="1762417"/>
                  </a:lnTo>
                  <a:lnTo>
                    <a:pt x="1815160" y="1685555"/>
                  </a:lnTo>
                  <a:lnTo>
                    <a:pt x="1833502" y="1608214"/>
                  </a:lnTo>
                  <a:lnTo>
                    <a:pt x="1847059" y="1531192"/>
                  </a:lnTo>
                  <a:lnTo>
                    <a:pt x="1851684" y="1454329"/>
                  </a:lnTo>
                  <a:lnTo>
                    <a:pt x="1851684" y="1377466"/>
                  </a:lnTo>
                  <a:lnTo>
                    <a:pt x="1842593" y="1300125"/>
                  </a:lnTo>
                  <a:lnTo>
                    <a:pt x="1828876" y="1223263"/>
                  </a:lnTo>
                  <a:lnTo>
                    <a:pt x="1806068" y="1146241"/>
                  </a:lnTo>
                  <a:lnTo>
                    <a:pt x="1779114" y="1068900"/>
                  </a:lnTo>
                  <a:lnTo>
                    <a:pt x="1743068" y="996662"/>
                  </a:lnTo>
                  <a:lnTo>
                    <a:pt x="1702078" y="919640"/>
                  </a:lnTo>
                  <a:lnTo>
                    <a:pt x="1652316" y="847242"/>
                  </a:lnTo>
                  <a:lnTo>
                    <a:pt x="1593462" y="779150"/>
                  </a:lnTo>
                  <a:lnTo>
                    <a:pt x="1529983" y="706753"/>
                  </a:lnTo>
                  <a:lnTo>
                    <a:pt x="1462039" y="638820"/>
                  </a:lnTo>
                  <a:lnTo>
                    <a:pt x="1380696" y="570728"/>
                  </a:lnTo>
                  <a:lnTo>
                    <a:pt x="1294569" y="507420"/>
                  </a:lnTo>
                  <a:lnTo>
                    <a:pt x="1204136" y="443793"/>
                  </a:lnTo>
                  <a:lnTo>
                    <a:pt x="1100145" y="384950"/>
                  </a:lnTo>
                  <a:lnTo>
                    <a:pt x="991530" y="325948"/>
                  </a:lnTo>
                  <a:lnTo>
                    <a:pt x="873823" y="271729"/>
                  </a:lnTo>
                  <a:lnTo>
                    <a:pt x="747024" y="217192"/>
                  </a:lnTo>
                  <a:lnTo>
                    <a:pt x="615601" y="167439"/>
                  </a:lnTo>
                  <a:lnTo>
                    <a:pt x="470939" y="121991"/>
                  </a:lnTo>
                  <a:lnTo>
                    <a:pt x="321333" y="76862"/>
                  </a:lnTo>
                  <a:lnTo>
                    <a:pt x="162955" y="36039"/>
                  </a:lnTo>
                  <a:lnTo>
                    <a:pt x="0" y="0"/>
                  </a:lnTo>
                </a:path>
              </a:pathLst>
            </a:custGeom>
            <a:ln w="9113">
              <a:solidFill>
                <a:srgbClr val="000000"/>
              </a:solidFill>
            </a:ln>
          </p:spPr>
          <p:txBody>
            <a:bodyPr wrap="square" lIns="0" tIns="0" rIns="0" bIns="0" rtlCol="0"/>
            <a:lstStyle/>
            <a:p>
              <a:endParaRPr/>
            </a:p>
          </p:txBody>
        </p:sp>
        <p:sp>
          <p:nvSpPr>
            <p:cNvPr id="33" name="object 40"/>
            <p:cNvSpPr/>
            <p:nvPr/>
          </p:nvSpPr>
          <p:spPr>
            <a:xfrm>
              <a:off x="8773673" y="2796158"/>
              <a:ext cx="131445" cy="63500"/>
            </a:xfrm>
            <a:custGeom>
              <a:avLst/>
              <a:gdLst/>
              <a:ahLst/>
              <a:cxnLst/>
              <a:rect l="l" t="t" r="r" b="b"/>
              <a:pathLst>
                <a:path w="131445" h="63500">
                  <a:moveTo>
                    <a:pt x="0" y="0"/>
                  </a:moveTo>
                  <a:lnTo>
                    <a:pt x="131375" y="63307"/>
                  </a:lnTo>
                </a:path>
              </a:pathLst>
            </a:custGeom>
            <a:ln w="9112">
              <a:solidFill>
                <a:srgbClr val="000000"/>
              </a:solidFill>
            </a:ln>
          </p:spPr>
          <p:txBody>
            <a:bodyPr wrap="square" lIns="0" tIns="0" rIns="0" bIns="0" rtlCol="0"/>
            <a:lstStyle/>
            <a:p>
              <a:endParaRPr/>
            </a:p>
          </p:txBody>
        </p:sp>
        <p:sp>
          <p:nvSpPr>
            <p:cNvPr id="34" name="object 41"/>
            <p:cNvSpPr/>
            <p:nvPr/>
          </p:nvSpPr>
          <p:spPr>
            <a:xfrm>
              <a:off x="8773673" y="2796158"/>
              <a:ext cx="144780" cy="0"/>
            </a:xfrm>
            <a:custGeom>
              <a:avLst/>
              <a:gdLst/>
              <a:ahLst/>
              <a:cxnLst/>
              <a:rect l="l" t="t" r="r" b="b"/>
              <a:pathLst>
                <a:path w="144779">
                  <a:moveTo>
                    <a:pt x="0" y="0"/>
                  </a:moveTo>
                  <a:lnTo>
                    <a:pt x="144613" y="0"/>
                  </a:lnTo>
                </a:path>
              </a:pathLst>
            </a:custGeom>
            <a:ln w="9112">
              <a:solidFill>
                <a:srgbClr val="000000"/>
              </a:solidFill>
            </a:ln>
          </p:spPr>
          <p:txBody>
            <a:bodyPr wrap="square" lIns="0" tIns="0" rIns="0" bIns="0" rtlCol="0"/>
            <a:lstStyle/>
            <a:p>
              <a:endParaRPr/>
            </a:p>
          </p:txBody>
        </p:sp>
        <p:sp>
          <p:nvSpPr>
            <p:cNvPr id="35" name="object 42"/>
            <p:cNvSpPr/>
            <p:nvPr/>
          </p:nvSpPr>
          <p:spPr>
            <a:xfrm>
              <a:off x="9796784" y="4889388"/>
              <a:ext cx="403225" cy="403225"/>
            </a:xfrm>
            <a:custGeom>
              <a:avLst/>
              <a:gdLst/>
              <a:ahLst/>
              <a:cxnLst/>
              <a:rect l="l" t="t" r="r" b="b"/>
              <a:pathLst>
                <a:path w="403225" h="403225">
                  <a:moveTo>
                    <a:pt x="402883" y="0"/>
                  </a:moveTo>
                  <a:lnTo>
                    <a:pt x="0" y="403177"/>
                  </a:lnTo>
                </a:path>
              </a:pathLst>
            </a:custGeom>
            <a:ln w="9113">
              <a:solidFill>
                <a:srgbClr val="000000"/>
              </a:solidFill>
            </a:ln>
          </p:spPr>
          <p:txBody>
            <a:bodyPr wrap="square" lIns="0" tIns="0" rIns="0" bIns="0" rtlCol="0"/>
            <a:lstStyle/>
            <a:p>
              <a:endParaRPr/>
            </a:p>
          </p:txBody>
        </p:sp>
        <p:sp>
          <p:nvSpPr>
            <p:cNvPr id="36" name="object 43"/>
            <p:cNvSpPr/>
            <p:nvPr/>
          </p:nvSpPr>
          <p:spPr>
            <a:xfrm>
              <a:off x="9724214" y="5242557"/>
              <a:ext cx="122555" cy="122555"/>
            </a:xfrm>
            <a:custGeom>
              <a:avLst/>
              <a:gdLst/>
              <a:ahLst/>
              <a:cxnLst/>
              <a:rect l="l" t="t" r="r" b="b"/>
              <a:pathLst>
                <a:path w="122554" h="122554">
                  <a:moveTo>
                    <a:pt x="0" y="122390"/>
                  </a:moveTo>
                  <a:lnTo>
                    <a:pt x="122332" y="50008"/>
                  </a:lnTo>
                  <a:lnTo>
                    <a:pt x="72570" y="50008"/>
                  </a:lnTo>
                  <a:lnTo>
                    <a:pt x="72570" y="0"/>
                  </a:lnTo>
                  <a:lnTo>
                    <a:pt x="0" y="122390"/>
                  </a:lnTo>
                  <a:close/>
                </a:path>
              </a:pathLst>
            </a:custGeom>
            <a:ln w="9113">
              <a:solidFill>
                <a:srgbClr val="000000"/>
              </a:solidFill>
            </a:ln>
          </p:spPr>
          <p:txBody>
            <a:bodyPr wrap="square" lIns="0" tIns="0" rIns="0" bIns="0" rtlCol="0"/>
            <a:lstStyle/>
            <a:p>
              <a:endParaRPr/>
            </a:p>
          </p:txBody>
        </p:sp>
        <p:sp>
          <p:nvSpPr>
            <p:cNvPr id="37" name="object 44"/>
            <p:cNvSpPr/>
            <p:nvPr/>
          </p:nvSpPr>
          <p:spPr>
            <a:xfrm>
              <a:off x="9058802" y="4889388"/>
              <a:ext cx="231140" cy="385445"/>
            </a:xfrm>
            <a:custGeom>
              <a:avLst/>
              <a:gdLst/>
              <a:ahLst/>
              <a:cxnLst/>
              <a:rect l="l" t="t" r="r" b="b"/>
              <a:pathLst>
                <a:path w="231140" h="385445">
                  <a:moveTo>
                    <a:pt x="0" y="0"/>
                  </a:moveTo>
                  <a:lnTo>
                    <a:pt x="230948" y="384998"/>
                  </a:lnTo>
                </a:path>
              </a:pathLst>
            </a:custGeom>
            <a:ln w="9113">
              <a:solidFill>
                <a:srgbClr val="000000"/>
              </a:solidFill>
            </a:ln>
          </p:spPr>
          <p:txBody>
            <a:bodyPr wrap="square" lIns="0" tIns="0" rIns="0" bIns="0" rtlCol="0"/>
            <a:lstStyle/>
            <a:p>
              <a:endParaRPr/>
            </a:p>
          </p:txBody>
        </p:sp>
        <p:sp>
          <p:nvSpPr>
            <p:cNvPr id="38" name="object 45"/>
            <p:cNvSpPr/>
            <p:nvPr/>
          </p:nvSpPr>
          <p:spPr>
            <a:xfrm>
              <a:off x="9244614" y="5224745"/>
              <a:ext cx="99695" cy="140335"/>
            </a:xfrm>
            <a:custGeom>
              <a:avLst/>
              <a:gdLst/>
              <a:ahLst/>
              <a:cxnLst/>
              <a:rect l="l" t="t" r="r" b="b"/>
              <a:pathLst>
                <a:path w="99695" h="140335">
                  <a:moveTo>
                    <a:pt x="99524" y="140202"/>
                  </a:moveTo>
                  <a:lnTo>
                    <a:pt x="58853" y="0"/>
                  </a:lnTo>
                  <a:lnTo>
                    <a:pt x="45136" y="49641"/>
                  </a:lnTo>
                  <a:lnTo>
                    <a:pt x="0" y="40536"/>
                  </a:lnTo>
                  <a:lnTo>
                    <a:pt x="99524" y="140202"/>
                  </a:lnTo>
                  <a:close/>
                </a:path>
              </a:pathLst>
            </a:custGeom>
            <a:ln w="9113">
              <a:solidFill>
                <a:srgbClr val="000000"/>
              </a:solidFill>
            </a:ln>
          </p:spPr>
          <p:txBody>
            <a:bodyPr wrap="square" lIns="0" tIns="0" rIns="0" bIns="0" rtlCol="0"/>
            <a:lstStyle/>
            <a:p>
              <a:endParaRPr/>
            </a:p>
          </p:txBody>
        </p:sp>
        <p:sp>
          <p:nvSpPr>
            <p:cNvPr id="39" name="object 46"/>
            <p:cNvSpPr/>
            <p:nvPr/>
          </p:nvSpPr>
          <p:spPr>
            <a:xfrm>
              <a:off x="7374683" y="2796158"/>
              <a:ext cx="1019175" cy="3044825"/>
            </a:xfrm>
            <a:custGeom>
              <a:avLst/>
              <a:gdLst/>
              <a:ahLst/>
              <a:cxnLst/>
              <a:rect l="l" t="t" r="r" b="b"/>
              <a:pathLst>
                <a:path w="1019175" h="3044825">
                  <a:moveTo>
                    <a:pt x="1018867" y="0"/>
                  </a:moveTo>
                  <a:lnTo>
                    <a:pt x="892037" y="76862"/>
                  </a:lnTo>
                  <a:lnTo>
                    <a:pt x="778859" y="158349"/>
                  </a:lnTo>
                  <a:lnTo>
                    <a:pt x="670260" y="235371"/>
                  </a:lnTo>
                  <a:lnTo>
                    <a:pt x="574946" y="317177"/>
                  </a:lnTo>
                  <a:lnTo>
                    <a:pt x="484560" y="403129"/>
                  </a:lnTo>
                  <a:lnTo>
                    <a:pt x="407476" y="484617"/>
                  </a:lnTo>
                  <a:lnTo>
                    <a:pt x="334938" y="566104"/>
                  </a:lnTo>
                  <a:lnTo>
                    <a:pt x="267344" y="652215"/>
                  </a:lnTo>
                  <a:lnTo>
                    <a:pt x="213036" y="738486"/>
                  </a:lnTo>
                  <a:lnTo>
                    <a:pt x="162907" y="819973"/>
                  </a:lnTo>
                  <a:lnTo>
                    <a:pt x="117722" y="906085"/>
                  </a:lnTo>
                  <a:lnTo>
                    <a:pt x="81645" y="992037"/>
                  </a:lnTo>
                  <a:lnTo>
                    <a:pt x="54307" y="1073524"/>
                  </a:lnTo>
                  <a:lnTo>
                    <a:pt x="31898" y="1159955"/>
                  </a:lnTo>
                  <a:lnTo>
                    <a:pt x="13671" y="1245907"/>
                  </a:lnTo>
                  <a:lnTo>
                    <a:pt x="4558" y="1332019"/>
                  </a:lnTo>
                  <a:lnTo>
                    <a:pt x="0" y="1413346"/>
                  </a:lnTo>
                  <a:lnTo>
                    <a:pt x="0" y="1494833"/>
                  </a:lnTo>
                  <a:lnTo>
                    <a:pt x="4558" y="1581264"/>
                  </a:lnTo>
                  <a:lnTo>
                    <a:pt x="18228" y="1662751"/>
                  </a:lnTo>
                  <a:lnTo>
                    <a:pt x="36457" y="1744238"/>
                  </a:lnTo>
                  <a:lnTo>
                    <a:pt x="54307" y="1825725"/>
                  </a:lnTo>
                  <a:lnTo>
                    <a:pt x="81645" y="1907547"/>
                  </a:lnTo>
                  <a:lnTo>
                    <a:pt x="113161" y="1984474"/>
                  </a:lnTo>
                  <a:lnTo>
                    <a:pt x="149621" y="2061400"/>
                  </a:lnTo>
                  <a:lnTo>
                    <a:pt x="185699" y="2138326"/>
                  </a:lnTo>
                  <a:lnTo>
                    <a:pt x="226338" y="2215619"/>
                  </a:lnTo>
                  <a:lnTo>
                    <a:pt x="271906" y="2288001"/>
                  </a:lnTo>
                  <a:lnTo>
                    <a:pt x="321652" y="2360383"/>
                  </a:lnTo>
                  <a:lnTo>
                    <a:pt x="375944" y="2433131"/>
                  </a:lnTo>
                  <a:lnTo>
                    <a:pt x="430252" y="2500968"/>
                  </a:lnTo>
                  <a:lnTo>
                    <a:pt x="489122" y="2568789"/>
                  </a:lnTo>
                  <a:lnTo>
                    <a:pt x="547975" y="2636992"/>
                  </a:lnTo>
                  <a:lnTo>
                    <a:pt x="611390" y="2700284"/>
                  </a:lnTo>
                  <a:lnTo>
                    <a:pt x="674821" y="2763560"/>
                  </a:lnTo>
                  <a:lnTo>
                    <a:pt x="737853" y="2822674"/>
                  </a:lnTo>
                  <a:lnTo>
                    <a:pt x="805830" y="2881406"/>
                  </a:lnTo>
                  <a:lnTo>
                    <a:pt x="873807" y="2935975"/>
                  </a:lnTo>
                  <a:lnTo>
                    <a:pt x="946329" y="2990161"/>
                  </a:lnTo>
                  <a:lnTo>
                    <a:pt x="1018867" y="3044731"/>
                  </a:lnTo>
                </a:path>
              </a:pathLst>
            </a:custGeom>
            <a:ln w="9113">
              <a:solidFill>
                <a:srgbClr val="000000"/>
              </a:solidFill>
            </a:ln>
          </p:spPr>
          <p:txBody>
            <a:bodyPr wrap="square" lIns="0" tIns="0" rIns="0" bIns="0" rtlCol="0"/>
            <a:lstStyle/>
            <a:p>
              <a:endParaRPr/>
            </a:p>
          </p:txBody>
        </p:sp>
        <p:sp>
          <p:nvSpPr>
            <p:cNvPr id="40" name="object 47"/>
            <p:cNvSpPr/>
            <p:nvPr/>
          </p:nvSpPr>
          <p:spPr>
            <a:xfrm>
              <a:off x="8302798" y="5727589"/>
              <a:ext cx="90805" cy="113664"/>
            </a:xfrm>
            <a:custGeom>
              <a:avLst/>
              <a:gdLst/>
              <a:ahLst/>
              <a:cxnLst/>
              <a:rect l="l" t="t" r="r" b="b"/>
              <a:pathLst>
                <a:path w="90804" h="113664">
                  <a:moveTo>
                    <a:pt x="90752" y="113300"/>
                  </a:moveTo>
                  <a:lnTo>
                    <a:pt x="0" y="0"/>
                  </a:lnTo>
                </a:path>
              </a:pathLst>
            </a:custGeom>
            <a:ln w="9113">
              <a:solidFill>
                <a:srgbClr val="000000"/>
              </a:solidFill>
            </a:ln>
          </p:spPr>
          <p:txBody>
            <a:bodyPr wrap="square" lIns="0" tIns="0" rIns="0" bIns="0" rtlCol="0"/>
            <a:lstStyle/>
            <a:p>
              <a:endParaRPr/>
            </a:p>
          </p:txBody>
        </p:sp>
        <p:sp>
          <p:nvSpPr>
            <p:cNvPr id="41" name="object 48"/>
            <p:cNvSpPr/>
            <p:nvPr/>
          </p:nvSpPr>
          <p:spPr>
            <a:xfrm>
              <a:off x="8262158" y="5786320"/>
              <a:ext cx="131445" cy="54610"/>
            </a:xfrm>
            <a:custGeom>
              <a:avLst/>
              <a:gdLst/>
              <a:ahLst/>
              <a:cxnLst/>
              <a:rect l="l" t="t" r="r" b="b"/>
              <a:pathLst>
                <a:path w="131445" h="54610">
                  <a:moveTo>
                    <a:pt x="131391" y="54569"/>
                  </a:moveTo>
                  <a:lnTo>
                    <a:pt x="0" y="0"/>
                  </a:lnTo>
                </a:path>
              </a:pathLst>
            </a:custGeom>
            <a:ln w="9112">
              <a:solidFill>
                <a:srgbClr val="000000"/>
              </a:solidFill>
            </a:ln>
          </p:spPr>
          <p:txBody>
            <a:bodyPr wrap="square" lIns="0" tIns="0" rIns="0" bIns="0" rtlCol="0"/>
            <a:lstStyle/>
            <a:p>
              <a:endParaRPr/>
            </a:p>
          </p:txBody>
        </p:sp>
        <p:sp>
          <p:nvSpPr>
            <p:cNvPr id="42" name="object 49"/>
            <p:cNvSpPr txBox="1"/>
            <p:nvPr/>
          </p:nvSpPr>
          <p:spPr>
            <a:xfrm>
              <a:off x="9571318" y="4689719"/>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2</a:t>
              </a:r>
              <a:endParaRPr sz="1250">
                <a:latin typeface="Arial" panose="020B0604020202020204"/>
                <a:cs typeface="Arial" panose="020B0604020202020204"/>
              </a:endParaRPr>
            </a:p>
          </p:txBody>
        </p:sp>
        <p:sp>
          <p:nvSpPr>
            <p:cNvPr id="43" name="object 50"/>
            <p:cNvSpPr txBox="1"/>
            <p:nvPr/>
          </p:nvSpPr>
          <p:spPr>
            <a:xfrm>
              <a:off x="9666376" y="3452917"/>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3</a:t>
              </a:r>
              <a:endParaRPr sz="1250">
                <a:latin typeface="Arial" panose="020B0604020202020204"/>
                <a:cs typeface="Arial" panose="020B0604020202020204"/>
              </a:endParaRPr>
            </a:p>
          </p:txBody>
        </p:sp>
        <p:sp>
          <p:nvSpPr>
            <p:cNvPr id="44" name="object 51"/>
            <p:cNvSpPr txBox="1"/>
            <p:nvPr/>
          </p:nvSpPr>
          <p:spPr>
            <a:xfrm>
              <a:off x="7669967" y="4023486"/>
              <a:ext cx="969644" cy="586105"/>
            </a:xfrm>
            <a:prstGeom prst="rect">
              <a:avLst/>
            </a:prstGeom>
          </p:spPr>
          <p:txBody>
            <a:bodyPr vert="horz" wrap="square" lIns="0" tIns="0" rIns="0" bIns="0" rtlCol="0">
              <a:spAutoFit/>
            </a:bodyPr>
            <a:lstStyle/>
            <a:p>
              <a:pPr marR="5080" algn="r">
                <a:lnSpc>
                  <a:spcPct val="100000"/>
                </a:lnSpc>
              </a:pPr>
              <a:r>
                <a:rPr sz="1250" dirty="0">
                  <a:latin typeface="Arial" panose="020B0604020202020204"/>
                  <a:cs typeface="Arial" panose="020B0604020202020204"/>
                </a:rPr>
                <a:t>4</a:t>
              </a:r>
              <a:endParaRPr sz="1250">
                <a:latin typeface="Arial" panose="020B0604020202020204"/>
                <a:cs typeface="Arial" panose="020B0604020202020204"/>
              </a:endParaRPr>
            </a:p>
            <a:p>
              <a:pPr>
                <a:lnSpc>
                  <a:spcPct val="100000"/>
                </a:lnSpc>
              </a:pPr>
              <a:endParaRPr sz="1300">
                <a:latin typeface="Times New Roman" panose="02020603050405020304"/>
                <a:cs typeface="Times New Roman" panose="02020603050405020304"/>
              </a:endParaRPr>
            </a:p>
            <a:p>
              <a:pPr marL="12700">
                <a:lnSpc>
                  <a:spcPct val="100000"/>
                </a:lnSpc>
                <a:spcBef>
                  <a:spcPts val="5"/>
                </a:spcBef>
              </a:pPr>
              <a:r>
                <a:rPr sz="1250" dirty="0">
                  <a:latin typeface="Arial" panose="020B0604020202020204"/>
                  <a:cs typeface="Arial" panose="020B0604020202020204"/>
                </a:rPr>
                <a:t>1</a:t>
              </a:r>
              <a:endParaRPr sz="1250">
                <a:latin typeface="Arial" panose="020B0604020202020204"/>
                <a:cs typeface="Arial" panose="020B0604020202020204"/>
              </a:endParaRPr>
            </a:p>
          </p:txBody>
        </p:sp>
      </p:grpSp>
      <p:sp>
        <p:nvSpPr>
          <p:cNvPr id="46" name="object 70"/>
          <p:cNvSpPr txBox="1"/>
          <p:nvPr/>
        </p:nvSpPr>
        <p:spPr>
          <a:xfrm>
            <a:off x="7556402" y="5676051"/>
            <a:ext cx="3352800" cy="709930"/>
          </a:xfrm>
          <a:prstGeom prst="rect">
            <a:avLst/>
          </a:prstGeom>
          <a:ln w="9525">
            <a:solidFill>
              <a:srgbClr val="000000"/>
            </a:solidFill>
          </a:ln>
        </p:spPr>
        <p:txBody>
          <a:bodyPr vert="horz" wrap="square" lIns="0" tIns="41275" rIns="0" bIns="0" rtlCol="0">
            <a:spAutoFit/>
          </a:bodyPr>
          <a:lstStyle/>
          <a:p>
            <a:pPr marL="86360">
              <a:lnSpc>
                <a:spcPct val="100000"/>
              </a:lnSpc>
              <a:spcBef>
                <a:spcPts val="325"/>
              </a:spcBef>
            </a:pPr>
            <a:r>
              <a:rPr sz="1600" dirty="0">
                <a:latin typeface="宋体" panose="02010600030101010101" pitchFamily="2" charset="-122"/>
                <a:cs typeface="宋体" panose="02010600030101010101" pitchFamily="2" charset="-122"/>
              </a:rPr>
              <a:t>区域：由边和节点封闭</a:t>
            </a:r>
            <a:r>
              <a:rPr sz="1600" spc="-10" dirty="0">
                <a:latin typeface="宋体" panose="02010600030101010101" pitchFamily="2" charset="-122"/>
                <a:cs typeface="宋体" panose="02010600030101010101" pitchFamily="2" charset="-122"/>
              </a:rPr>
              <a:t>起</a:t>
            </a:r>
            <a:r>
              <a:rPr sz="1600" dirty="0">
                <a:latin typeface="宋体" panose="02010600030101010101" pitchFamily="2" charset="-122"/>
                <a:cs typeface="宋体" panose="02010600030101010101" pitchFamily="2" charset="-122"/>
              </a:rPr>
              <a:t>来的</a:t>
            </a:r>
            <a:r>
              <a:rPr sz="1600" spc="-10" dirty="0">
                <a:latin typeface="宋体" panose="02010600030101010101" pitchFamily="2" charset="-122"/>
                <a:cs typeface="宋体" panose="02010600030101010101" pitchFamily="2" charset="-122"/>
              </a:rPr>
              <a:t>区</a:t>
            </a:r>
            <a:r>
              <a:rPr sz="1600" dirty="0">
                <a:latin typeface="宋体" panose="02010600030101010101" pitchFamily="2" charset="-122"/>
                <a:cs typeface="宋体" panose="02010600030101010101" pitchFamily="2" charset="-122"/>
              </a:rPr>
              <a:t>域</a:t>
            </a:r>
            <a:endParaRPr sz="1600">
              <a:latin typeface="宋体" panose="02010600030101010101" pitchFamily="2" charset="-122"/>
              <a:cs typeface="宋体" panose="02010600030101010101" pitchFamily="2" charset="-122"/>
            </a:endParaRPr>
          </a:p>
          <a:p>
            <a:pPr marL="86360">
              <a:lnSpc>
                <a:spcPct val="100000"/>
              </a:lnSpc>
              <a:spcBef>
                <a:spcPts val="960"/>
              </a:spcBef>
            </a:pPr>
            <a:r>
              <a:rPr sz="1600" dirty="0">
                <a:latin typeface="宋体" panose="02010600030101010101" pitchFamily="2" charset="-122"/>
                <a:cs typeface="宋体" panose="02010600030101010101" pitchFamily="2" charset="-122"/>
              </a:rPr>
              <a:t>计算区域：不要忘记区</a:t>
            </a:r>
            <a:r>
              <a:rPr sz="1600" spc="-10" dirty="0">
                <a:latin typeface="宋体" panose="02010600030101010101" pitchFamily="2" charset="-122"/>
                <a:cs typeface="宋体" panose="02010600030101010101" pitchFamily="2" charset="-122"/>
              </a:rPr>
              <a:t>域</a:t>
            </a:r>
            <a:r>
              <a:rPr sz="1600" dirty="0">
                <a:latin typeface="宋体" panose="02010600030101010101" pitchFamily="2" charset="-122"/>
                <a:cs typeface="宋体" panose="02010600030101010101" pitchFamily="2" charset="-122"/>
              </a:rPr>
              <a:t>外的</a:t>
            </a:r>
            <a:r>
              <a:rPr sz="1600" spc="-10" dirty="0">
                <a:latin typeface="宋体" panose="02010600030101010101" pitchFamily="2" charset="-122"/>
                <a:cs typeface="宋体" panose="02010600030101010101" pitchFamily="2" charset="-122"/>
              </a:rPr>
              <a:t>部</a:t>
            </a:r>
            <a:r>
              <a:rPr sz="1600" dirty="0">
                <a:latin typeface="宋体" panose="02010600030101010101" pitchFamily="2" charset="-122"/>
                <a:cs typeface="宋体" panose="02010600030101010101" pitchFamily="2" charset="-122"/>
              </a:rPr>
              <a:t>分</a:t>
            </a:r>
            <a:endParaRPr sz="1600">
              <a:latin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例</a:t>
            </a:r>
            <a:r>
              <a:rPr lang="en-US" altLang="zh-CN" spc="-5" dirty="0"/>
              <a:t>1</a:t>
            </a:r>
            <a:r>
              <a:rPr lang="zh-CN" altLang="en-US" spc="-5" dirty="0"/>
              <a:t>：第三步确定线性独立路径的基本集合</a:t>
            </a:r>
            <a:endParaRPr lang="en-US" dirty="0"/>
          </a:p>
        </p:txBody>
      </p:sp>
      <p:sp>
        <p:nvSpPr>
          <p:cNvPr id="3" name="Content Placeholder 2"/>
          <p:cNvSpPr>
            <a:spLocks noGrp="1"/>
          </p:cNvSpPr>
          <p:nvPr>
            <p:ph idx="1"/>
          </p:nvPr>
        </p:nvSpPr>
        <p:spPr>
          <a:xfrm>
            <a:off x="838200" y="1825624"/>
            <a:ext cx="7193692" cy="4530725"/>
          </a:xfrm>
        </p:spPr>
        <p:txBody>
          <a:bodyPr>
            <a:normAutofit/>
          </a:bodyPr>
          <a:lstStyle/>
          <a:p>
            <a:pPr marL="241300">
              <a:lnSpc>
                <a:spcPct val="100000"/>
              </a:lnSpc>
              <a:buClr>
                <a:srgbClr val="FF822C"/>
              </a:buClr>
              <a:buFont typeface="Wingdings" panose="05000000000000000000"/>
              <a:buChar char=""/>
              <a:tabLst>
                <a:tab pos="241300" algn="l"/>
              </a:tabLst>
            </a:pPr>
            <a:r>
              <a:rPr lang="zh-CN" altLang="en-US" sz="2400" spc="-5" dirty="0">
                <a:cs typeface="宋体" panose="02010600030101010101" pitchFamily="2" charset="-122"/>
              </a:rPr>
              <a:t>根据</a:t>
            </a:r>
            <a:r>
              <a:rPr lang="zh-CN" altLang="en-US" sz="2400" dirty="0">
                <a:cs typeface="宋体" panose="02010600030101010101" pitchFamily="2" charset="-122"/>
              </a:rPr>
              <a:t>上</a:t>
            </a:r>
            <a:r>
              <a:rPr lang="zh-CN" altLang="en-US" sz="2400" spc="-5" dirty="0">
                <a:cs typeface="宋体" panose="02010600030101010101" pitchFamily="2" charset="-122"/>
              </a:rPr>
              <a:t>面的</a:t>
            </a:r>
            <a:r>
              <a:rPr lang="zh-CN" altLang="en-US" sz="2400" dirty="0">
                <a:cs typeface="宋体" panose="02010600030101010101" pitchFamily="2" charset="-122"/>
              </a:rPr>
              <a:t>计</a:t>
            </a:r>
            <a:r>
              <a:rPr lang="zh-CN" altLang="en-US" sz="2400" spc="-5" dirty="0">
                <a:cs typeface="宋体" panose="02010600030101010101" pitchFamily="2" charset="-122"/>
              </a:rPr>
              <a:t>算方</a:t>
            </a:r>
            <a:r>
              <a:rPr lang="zh-CN" altLang="en-US" sz="2400" dirty="0">
                <a:cs typeface="宋体" panose="02010600030101010101" pitchFamily="2" charset="-122"/>
              </a:rPr>
              <a:t>法</a:t>
            </a:r>
            <a:r>
              <a:rPr lang="zh-CN" altLang="en-US" sz="2400" spc="-5" dirty="0">
                <a:cs typeface="宋体" panose="02010600030101010101" pitchFamily="2" charset="-122"/>
              </a:rPr>
              <a:t>，可</a:t>
            </a:r>
            <a:r>
              <a:rPr lang="zh-CN" altLang="en-US" sz="2400" dirty="0">
                <a:cs typeface="宋体" panose="02010600030101010101" pitchFamily="2" charset="-122"/>
              </a:rPr>
              <a:t>得</a:t>
            </a:r>
            <a:r>
              <a:rPr lang="zh-CN" altLang="en-US" sz="2400" spc="-5" dirty="0">
                <a:cs typeface="宋体" panose="02010600030101010101" pitchFamily="2" charset="-122"/>
              </a:rPr>
              <a:t>出四</a:t>
            </a:r>
            <a:r>
              <a:rPr lang="zh-CN" altLang="en-US" sz="2400" dirty="0">
                <a:cs typeface="宋体" panose="02010600030101010101" pitchFamily="2" charset="-122"/>
              </a:rPr>
              <a:t>个</a:t>
            </a:r>
            <a:r>
              <a:rPr lang="zh-CN" altLang="en-US" sz="2400" spc="-5" dirty="0">
                <a:cs typeface="宋体" panose="02010600030101010101" pitchFamily="2" charset="-122"/>
              </a:rPr>
              <a:t>独立</a:t>
            </a:r>
            <a:r>
              <a:rPr lang="zh-CN" altLang="en-US" sz="2400" dirty="0">
                <a:cs typeface="宋体" panose="02010600030101010101" pitchFamily="2" charset="-122"/>
              </a:rPr>
              <a:t>的</a:t>
            </a:r>
            <a:r>
              <a:rPr lang="zh-CN" altLang="en-US" sz="2400" spc="-5" dirty="0">
                <a:cs typeface="宋体" panose="02010600030101010101" pitchFamily="2" charset="-122"/>
              </a:rPr>
              <a:t>路</a:t>
            </a:r>
            <a:r>
              <a:rPr lang="zh-CN" altLang="en-US" sz="2400" spc="40" dirty="0">
                <a:cs typeface="宋体" panose="02010600030101010101" pitchFamily="2" charset="-122"/>
              </a:rPr>
              <a:t>径</a:t>
            </a:r>
            <a:r>
              <a:rPr lang="zh-CN" altLang="en-US" sz="2400" spc="-10" dirty="0">
                <a:cs typeface="宋体" panose="02010600030101010101" pitchFamily="2" charset="-122"/>
              </a:rPr>
              <a:t>。</a:t>
            </a:r>
            <a:r>
              <a:rPr lang="en-US" altLang="zh-CN" sz="2400" spc="-5" dirty="0">
                <a:cs typeface="Arial" panose="020B0604020202020204"/>
              </a:rPr>
              <a:t>(</a:t>
            </a:r>
            <a:r>
              <a:rPr lang="zh-CN" altLang="en-US" sz="2400" dirty="0">
                <a:cs typeface="宋体" panose="02010600030101010101" pitchFamily="2" charset="-122"/>
              </a:rPr>
              <a:t>一条独立路径是指，和其他的独立路径相比</a:t>
            </a:r>
            <a:r>
              <a:rPr lang="zh-CN" altLang="en-US" sz="2400" spc="-10" dirty="0">
                <a:cs typeface="宋体" panose="02010600030101010101" pitchFamily="2" charset="-122"/>
              </a:rPr>
              <a:t>，至少</a:t>
            </a:r>
            <a:r>
              <a:rPr lang="zh-CN" altLang="en-US" sz="2400" dirty="0">
                <a:cs typeface="宋体" panose="02010600030101010101" pitchFamily="2" charset="-122"/>
              </a:rPr>
              <a:t>引入一个新处理语句或一个新判断的程</a:t>
            </a:r>
            <a:r>
              <a:rPr lang="zh-CN" altLang="en-US" sz="2400" spc="-10" dirty="0">
                <a:cs typeface="宋体" panose="02010600030101010101" pitchFamily="2" charset="-122"/>
              </a:rPr>
              <a:t>序</a:t>
            </a:r>
            <a:r>
              <a:rPr lang="zh-CN" altLang="en-US" sz="2400" spc="-5" dirty="0">
                <a:cs typeface="宋体" panose="02010600030101010101" pitchFamily="2" charset="-122"/>
              </a:rPr>
              <a:t>通路。</a:t>
            </a:r>
            <a:r>
              <a:rPr lang="en-US" altLang="zh-CN" sz="2400" dirty="0">
                <a:cs typeface="宋体" panose="02010600030101010101" pitchFamily="2" charset="-122"/>
              </a:rPr>
              <a:t>V(</a:t>
            </a:r>
            <a:r>
              <a:rPr lang="en-US" altLang="zh-CN" sz="2400" spc="-5" dirty="0">
                <a:cs typeface="宋体" panose="02010600030101010101" pitchFamily="2" charset="-122"/>
              </a:rPr>
              <a:t>G</a:t>
            </a:r>
            <a:r>
              <a:rPr lang="en-US" altLang="zh-CN" sz="2400" dirty="0">
                <a:cs typeface="宋体" panose="02010600030101010101" pitchFamily="2" charset="-122"/>
              </a:rPr>
              <a:t>)</a:t>
            </a:r>
            <a:r>
              <a:rPr lang="zh-CN" altLang="en-US" sz="2400" dirty="0">
                <a:cs typeface="宋体" panose="02010600030101010101" pitchFamily="2" charset="-122"/>
              </a:rPr>
              <a:t>值正好等于该程序的独立路径的</a:t>
            </a:r>
            <a:r>
              <a:rPr lang="zh-CN" altLang="en-US" sz="2400" spc="-10" dirty="0">
                <a:cs typeface="宋体" panose="02010600030101010101" pitchFamily="2" charset="-122"/>
              </a:rPr>
              <a:t>条</a:t>
            </a:r>
            <a:r>
              <a:rPr lang="zh-CN" altLang="en-US" sz="2400" spc="-5" dirty="0">
                <a:cs typeface="宋体" panose="02010600030101010101" pitchFamily="2" charset="-122"/>
              </a:rPr>
              <a:t>数。</a:t>
            </a:r>
            <a:r>
              <a:rPr lang="en-US" altLang="zh-CN" sz="2400" spc="-5" dirty="0">
                <a:cs typeface="Arial" panose="020B0604020202020204"/>
              </a:rPr>
              <a:t>)</a:t>
            </a:r>
            <a:endParaRPr lang="en-US" altLang="zh-CN" sz="2400" dirty="0">
              <a:cs typeface="Arial" panose="020B0604020202020204"/>
            </a:endParaRPr>
          </a:p>
          <a:p>
            <a:pPr marL="469900" lvl="1" indent="0">
              <a:lnSpc>
                <a:spcPct val="100000"/>
              </a:lnSpc>
              <a:buClr>
                <a:srgbClr val="FF822C"/>
              </a:buClr>
              <a:buNone/>
              <a:tabLst>
                <a:tab pos="241300" algn="l"/>
              </a:tabLst>
            </a:pPr>
            <a:r>
              <a:rPr lang="en-US" altLang="zh-CN" sz="2000" spc="-5" dirty="0">
                <a:solidFill>
                  <a:srgbClr val="FF822C"/>
                </a:solidFill>
                <a:cs typeface="Arial" panose="020B0604020202020204"/>
              </a:rPr>
              <a:t>–</a:t>
            </a:r>
            <a:r>
              <a:rPr lang="zh-CN" altLang="en-US" sz="2000" spc="30" dirty="0">
                <a:solidFill>
                  <a:srgbClr val="FF822C"/>
                </a:solidFill>
                <a:cs typeface="Arial" panose="020B0604020202020204"/>
              </a:rPr>
              <a:t> </a:t>
            </a:r>
            <a:r>
              <a:rPr lang="zh-CN" altLang="en-US" sz="2000" spc="-5" dirty="0">
                <a:cs typeface="宋体" panose="02010600030101010101" pitchFamily="2" charset="-122"/>
              </a:rPr>
              <a:t>路径</a:t>
            </a:r>
            <a:r>
              <a:rPr lang="en-US" altLang="zh-CN" sz="2000" spc="-5" dirty="0">
                <a:cs typeface="Arial" panose="020B0604020202020204"/>
              </a:rPr>
              <a:t>1</a:t>
            </a:r>
            <a:r>
              <a:rPr lang="zh-CN" altLang="en-US" sz="2000" spc="-5" dirty="0">
                <a:cs typeface="宋体" panose="02010600030101010101" pitchFamily="2" charset="-122"/>
              </a:rPr>
              <a:t>：</a:t>
            </a:r>
            <a:r>
              <a:rPr lang="en-US" altLang="zh-CN" sz="2000" spc="-5" dirty="0">
                <a:cs typeface="Arial" panose="020B0604020202020204"/>
              </a:rPr>
              <a:t>4-14</a:t>
            </a:r>
            <a:endParaRPr lang="zh-CN" altLang="en-US" sz="2000" dirty="0">
              <a:cs typeface="Arial" panose="020B0604020202020204"/>
            </a:endParaRPr>
          </a:p>
          <a:p>
            <a:pPr marL="471170" lvl="1" indent="0" algn="just">
              <a:lnSpc>
                <a:spcPct val="100000"/>
              </a:lnSpc>
              <a:spcBef>
                <a:spcPts val="960"/>
              </a:spcBef>
              <a:buNone/>
            </a:pPr>
            <a:r>
              <a:rPr lang="en-US" altLang="zh-CN" sz="2000" spc="-5" dirty="0">
                <a:solidFill>
                  <a:srgbClr val="FF822C"/>
                </a:solidFill>
                <a:cs typeface="Arial" panose="020B0604020202020204"/>
              </a:rPr>
              <a:t>–</a:t>
            </a:r>
            <a:r>
              <a:rPr lang="zh-CN" altLang="en-US" sz="2000" spc="35" dirty="0">
                <a:solidFill>
                  <a:srgbClr val="FF822C"/>
                </a:solidFill>
                <a:cs typeface="Arial" panose="020B0604020202020204"/>
              </a:rPr>
              <a:t> </a:t>
            </a:r>
            <a:r>
              <a:rPr lang="zh-CN" altLang="en-US" sz="2000" spc="-5" dirty="0">
                <a:cs typeface="宋体" panose="02010600030101010101" pitchFamily="2" charset="-122"/>
              </a:rPr>
              <a:t>路径</a:t>
            </a:r>
            <a:r>
              <a:rPr lang="en-US" altLang="zh-CN" sz="2000" spc="-5" dirty="0">
                <a:cs typeface="Arial" panose="020B0604020202020204"/>
              </a:rPr>
              <a:t>2</a:t>
            </a:r>
            <a:r>
              <a:rPr lang="zh-CN" altLang="en-US" sz="2000" spc="-5" dirty="0">
                <a:cs typeface="宋体" panose="02010600030101010101" pitchFamily="2" charset="-122"/>
              </a:rPr>
              <a:t>：</a:t>
            </a:r>
            <a:r>
              <a:rPr lang="en-US" altLang="zh-CN" sz="2000" spc="-5" dirty="0">
                <a:cs typeface="Arial" panose="020B0604020202020204"/>
              </a:rPr>
              <a:t>4-6-7-14</a:t>
            </a:r>
          </a:p>
          <a:p>
            <a:pPr marL="471170" lvl="1" indent="0">
              <a:lnSpc>
                <a:spcPct val="100000"/>
              </a:lnSpc>
              <a:buNone/>
            </a:pPr>
            <a:r>
              <a:rPr lang="en-US" altLang="zh-CN" sz="2000" spc="-5" dirty="0">
                <a:solidFill>
                  <a:srgbClr val="FF822C"/>
                </a:solidFill>
                <a:cs typeface="Arial" panose="020B0604020202020204"/>
              </a:rPr>
              <a:t>–</a:t>
            </a:r>
            <a:r>
              <a:rPr lang="zh-CN" altLang="en-US" sz="2000" spc="40" dirty="0">
                <a:solidFill>
                  <a:srgbClr val="FF822C"/>
                </a:solidFill>
                <a:cs typeface="Arial" panose="020B0604020202020204"/>
              </a:rPr>
              <a:t> </a:t>
            </a:r>
            <a:r>
              <a:rPr lang="zh-CN" altLang="en-US" sz="2000" spc="-5" dirty="0">
                <a:cs typeface="宋体" panose="02010600030101010101" pitchFamily="2" charset="-122"/>
              </a:rPr>
              <a:t>路径</a:t>
            </a:r>
            <a:r>
              <a:rPr lang="en-US" altLang="zh-CN" sz="2000" spc="-5" dirty="0">
                <a:cs typeface="Arial" panose="020B0604020202020204"/>
              </a:rPr>
              <a:t>3</a:t>
            </a:r>
            <a:r>
              <a:rPr lang="zh-CN" altLang="en-US" sz="2000" spc="-5" dirty="0">
                <a:cs typeface="宋体" panose="02010600030101010101" pitchFamily="2" charset="-122"/>
              </a:rPr>
              <a:t>：</a:t>
            </a:r>
            <a:r>
              <a:rPr lang="en-US" altLang="zh-CN" sz="2000" spc="-5" dirty="0">
                <a:cs typeface="Arial" panose="020B0604020202020204"/>
              </a:rPr>
              <a:t>4-6-8-10-13-4-14</a:t>
            </a:r>
            <a:endParaRPr lang="zh-CN" altLang="en-US" sz="2000" dirty="0">
              <a:cs typeface="Arial" panose="020B0604020202020204"/>
            </a:endParaRPr>
          </a:p>
          <a:p>
            <a:pPr marL="471170" lvl="1" indent="0">
              <a:lnSpc>
                <a:spcPct val="100000"/>
              </a:lnSpc>
              <a:spcBef>
                <a:spcPts val="960"/>
              </a:spcBef>
              <a:buNone/>
            </a:pPr>
            <a:r>
              <a:rPr lang="en-US" altLang="zh-CN" sz="2000" spc="-5" dirty="0">
                <a:solidFill>
                  <a:srgbClr val="FF822C"/>
                </a:solidFill>
                <a:cs typeface="Arial" panose="020B0604020202020204"/>
              </a:rPr>
              <a:t>–</a:t>
            </a:r>
            <a:r>
              <a:rPr lang="zh-CN" altLang="en-US" sz="2000" spc="40" dirty="0">
                <a:solidFill>
                  <a:srgbClr val="FF822C"/>
                </a:solidFill>
                <a:cs typeface="Arial" panose="020B0604020202020204"/>
              </a:rPr>
              <a:t> </a:t>
            </a:r>
            <a:r>
              <a:rPr lang="zh-CN" altLang="en-US" sz="2000" spc="-5" dirty="0">
                <a:cs typeface="宋体" panose="02010600030101010101" pitchFamily="2" charset="-122"/>
              </a:rPr>
              <a:t>路径</a:t>
            </a:r>
            <a:r>
              <a:rPr lang="en-US" altLang="zh-CN" sz="2000" spc="-5" dirty="0">
                <a:cs typeface="Arial" panose="020B0604020202020204"/>
              </a:rPr>
              <a:t>4</a:t>
            </a:r>
            <a:r>
              <a:rPr lang="zh-CN" altLang="en-US" sz="2000" spc="-5" dirty="0">
                <a:cs typeface="宋体" panose="02010600030101010101" pitchFamily="2" charset="-122"/>
              </a:rPr>
              <a:t>：</a:t>
            </a:r>
            <a:r>
              <a:rPr lang="en-US" altLang="zh-CN" sz="2000" spc="-5" dirty="0">
                <a:cs typeface="Arial" panose="020B0604020202020204"/>
              </a:rPr>
              <a:t>4-6-8-11-13-4-14</a:t>
            </a:r>
            <a:endParaRPr lang="zh-CN" altLang="en-US" sz="2000" dirty="0">
              <a:cs typeface="Arial" panose="020B0604020202020204"/>
            </a:endParaRPr>
          </a:p>
          <a:p>
            <a:pPr marL="241300" marR="5080">
              <a:lnSpc>
                <a:spcPct val="100000"/>
              </a:lnSpc>
              <a:spcBef>
                <a:spcPts val="1455"/>
              </a:spcBef>
              <a:buClr>
                <a:srgbClr val="FF822C"/>
              </a:buClr>
              <a:buFont typeface="Wingdings" panose="05000000000000000000"/>
              <a:buChar char=""/>
              <a:tabLst>
                <a:tab pos="241300" algn="l"/>
              </a:tabLst>
            </a:pPr>
            <a:r>
              <a:rPr lang="zh-CN" altLang="en-US" sz="2400" spc="-10" dirty="0">
                <a:cs typeface="宋体" panose="02010600030101010101" pitchFamily="2" charset="-122"/>
              </a:rPr>
              <a:t>根据</a:t>
            </a:r>
            <a:r>
              <a:rPr lang="zh-CN" altLang="en-US" sz="2400" dirty="0">
                <a:cs typeface="宋体" panose="02010600030101010101" pitchFamily="2" charset="-122"/>
              </a:rPr>
              <a:t>上面的独立路径，去设计输入数据，使</a:t>
            </a:r>
            <a:r>
              <a:rPr lang="zh-CN" altLang="en-US" sz="2400" spc="-10" dirty="0">
                <a:cs typeface="宋体" panose="02010600030101010101" pitchFamily="2" charset="-122"/>
              </a:rPr>
              <a:t>程序分</a:t>
            </a:r>
            <a:r>
              <a:rPr lang="zh-CN" altLang="en-US" sz="2400" dirty="0">
                <a:cs typeface="宋体" panose="02010600030101010101" pitchFamily="2" charset="-122"/>
              </a:rPr>
              <a:t>别执行到上面四条路径</a:t>
            </a:r>
            <a:r>
              <a:rPr lang="zh-CN" altLang="en-US" sz="2400" spc="-10" dirty="0">
                <a:cs typeface="宋体" panose="02010600030101010101" pitchFamily="2" charset="-122"/>
              </a:rPr>
              <a:t>。</a:t>
            </a:r>
            <a:endParaRPr lang="zh-CN" altLang="en-US" sz="2400" dirty="0">
              <a:cs typeface="宋体" panose="02010600030101010101" pitchFamily="2" charset="-122"/>
            </a:endParaRPr>
          </a:p>
          <a:p>
            <a:pPr marL="13970" indent="0" algn="just">
              <a:lnSpc>
                <a:spcPct val="100000"/>
              </a:lnSpc>
              <a:spcBef>
                <a:spcPts val="960"/>
              </a:spcBef>
              <a:buNone/>
            </a:pPr>
            <a:endParaRPr lang="zh-CN" altLang="en-US" dirty="0">
              <a:cs typeface="Arial" panose="020B0604020202020204"/>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46</a:t>
            </a:fld>
            <a:endParaRPr lang="zh-CN" altLang="en-US"/>
          </a:p>
        </p:txBody>
      </p:sp>
      <p:grpSp>
        <p:nvGrpSpPr>
          <p:cNvPr id="5" name="Group 4"/>
          <p:cNvGrpSpPr/>
          <p:nvPr/>
        </p:nvGrpSpPr>
        <p:grpSpPr>
          <a:xfrm>
            <a:off x="8173753" y="2380493"/>
            <a:ext cx="3251285" cy="3420986"/>
            <a:chOff x="7374683" y="2605597"/>
            <a:chExt cx="3251285" cy="3420986"/>
          </a:xfrm>
        </p:grpSpPr>
        <p:sp>
          <p:nvSpPr>
            <p:cNvPr id="6" name="object 12"/>
            <p:cNvSpPr/>
            <p:nvPr/>
          </p:nvSpPr>
          <p:spPr>
            <a:xfrm>
              <a:off x="9629314" y="4032976"/>
              <a:ext cx="407670" cy="489584"/>
            </a:xfrm>
            <a:custGeom>
              <a:avLst/>
              <a:gdLst/>
              <a:ahLst/>
              <a:cxnLst/>
              <a:rect l="l" t="t" r="r" b="b"/>
              <a:pathLst>
                <a:path w="407670" h="489585">
                  <a:moveTo>
                    <a:pt x="0" y="0"/>
                  </a:moveTo>
                  <a:lnTo>
                    <a:pt x="407349" y="489241"/>
                  </a:lnTo>
                </a:path>
              </a:pathLst>
            </a:custGeom>
            <a:ln w="9113">
              <a:solidFill>
                <a:srgbClr val="000000"/>
              </a:solidFill>
            </a:ln>
          </p:spPr>
          <p:txBody>
            <a:bodyPr wrap="square" lIns="0" tIns="0" rIns="0" bIns="0" rtlCol="0"/>
            <a:lstStyle/>
            <a:p>
              <a:endParaRPr/>
            </a:p>
          </p:txBody>
        </p:sp>
        <p:sp>
          <p:nvSpPr>
            <p:cNvPr id="7" name="object 13"/>
            <p:cNvSpPr/>
            <p:nvPr/>
          </p:nvSpPr>
          <p:spPr>
            <a:xfrm>
              <a:off x="9986901" y="4472624"/>
              <a:ext cx="118110" cy="131445"/>
            </a:xfrm>
            <a:custGeom>
              <a:avLst/>
              <a:gdLst/>
              <a:ahLst/>
              <a:cxnLst/>
              <a:rect l="l" t="t" r="r" b="b"/>
              <a:pathLst>
                <a:path w="118109" h="131445">
                  <a:moveTo>
                    <a:pt x="117866" y="131081"/>
                  </a:moveTo>
                  <a:lnTo>
                    <a:pt x="54387" y="0"/>
                  </a:lnTo>
                  <a:lnTo>
                    <a:pt x="49762" y="49593"/>
                  </a:lnTo>
                  <a:lnTo>
                    <a:pt x="0" y="44969"/>
                  </a:lnTo>
                  <a:lnTo>
                    <a:pt x="117866" y="131081"/>
                  </a:lnTo>
                  <a:close/>
                </a:path>
              </a:pathLst>
            </a:custGeom>
            <a:ln w="9113">
              <a:solidFill>
                <a:srgbClr val="000000"/>
              </a:solidFill>
            </a:ln>
          </p:spPr>
          <p:txBody>
            <a:bodyPr wrap="square" lIns="0" tIns="0" rIns="0" bIns="0" rtlCol="0"/>
            <a:lstStyle/>
            <a:p>
              <a:endParaRPr/>
            </a:p>
          </p:txBody>
        </p:sp>
        <p:sp>
          <p:nvSpPr>
            <p:cNvPr id="8" name="object 14"/>
            <p:cNvSpPr/>
            <p:nvPr/>
          </p:nvSpPr>
          <p:spPr>
            <a:xfrm>
              <a:off x="8393550" y="2605597"/>
              <a:ext cx="375920" cy="376555"/>
            </a:xfrm>
            <a:custGeom>
              <a:avLst/>
              <a:gdLst/>
              <a:ahLst/>
              <a:cxnLst/>
              <a:rect l="l" t="t" r="r" b="b"/>
              <a:pathLst>
                <a:path w="375920" h="376555">
                  <a:moveTo>
                    <a:pt x="0" y="185937"/>
                  </a:moveTo>
                  <a:lnTo>
                    <a:pt x="6501" y="136007"/>
                  </a:lnTo>
                  <a:lnTo>
                    <a:pt x="24921" y="91450"/>
                  </a:lnTo>
                  <a:lnTo>
                    <a:pt x="53638" y="53919"/>
                  </a:lnTo>
                  <a:lnTo>
                    <a:pt x="91025" y="25065"/>
                  </a:lnTo>
                  <a:lnTo>
                    <a:pt x="135459" y="6541"/>
                  </a:lnTo>
                  <a:lnTo>
                    <a:pt x="185316" y="0"/>
                  </a:lnTo>
                  <a:lnTo>
                    <a:pt x="235673" y="6541"/>
                  </a:lnTo>
                  <a:lnTo>
                    <a:pt x="281060" y="25065"/>
                  </a:lnTo>
                  <a:lnTo>
                    <a:pt x="319611" y="53919"/>
                  </a:lnTo>
                  <a:lnTo>
                    <a:pt x="349459" y="91450"/>
                  </a:lnTo>
                  <a:lnTo>
                    <a:pt x="368737" y="136007"/>
                  </a:lnTo>
                  <a:lnTo>
                    <a:pt x="375577" y="185937"/>
                  </a:lnTo>
                  <a:lnTo>
                    <a:pt x="368737" y="236241"/>
                  </a:lnTo>
                  <a:lnTo>
                    <a:pt x="349459" y="281610"/>
                  </a:lnTo>
                  <a:lnTo>
                    <a:pt x="319611" y="320167"/>
                  </a:lnTo>
                  <a:lnTo>
                    <a:pt x="281060" y="350033"/>
                  </a:lnTo>
                  <a:lnTo>
                    <a:pt x="235673" y="369330"/>
                  </a:lnTo>
                  <a:lnTo>
                    <a:pt x="185316" y="376180"/>
                  </a:lnTo>
                  <a:lnTo>
                    <a:pt x="135459" y="369330"/>
                  </a:lnTo>
                  <a:lnTo>
                    <a:pt x="91025" y="350033"/>
                  </a:lnTo>
                  <a:lnTo>
                    <a:pt x="53638" y="320167"/>
                  </a:lnTo>
                  <a:lnTo>
                    <a:pt x="24921" y="281610"/>
                  </a:lnTo>
                  <a:lnTo>
                    <a:pt x="6501" y="236241"/>
                  </a:lnTo>
                  <a:lnTo>
                    <a:pt x="0" y="185937"/>
                  </a:lnTo>
                  <a:close/>
                </a:path>
              </a:pathLst>
            </a:custGeom>
            <a:ln w="9113">
              <a:solidFill>
                <a:srgbClr val="000000"/>
              </a:solidFill>
            </a:ln>
          </p:spPr>
          <p:txBody>
            <a:bodyPr wrap="square" lIns="0" tIns="0" rIns="0" bIns="0" rtlCol="0"/>
            <a:lstStyle/>
            <a:p>
              <a:endParaRPr/>
            </a:p>
          </p:txBody>
        </p:sp>
        <p:sp>
          <p:nvSpPr>
            <p:cNvPr id="9" name="object 15"/>
            <p:cNvSpPr txBox="1"/>
            <p:nvPr/>
          </p:nvSpPr>
          <p:spPr>
            <a:xfrm>
              <a:off x="8525527" y="2691627"/>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4</a:t>
              </a:r>
              <a:endParaRPr sz="1250">
                <a:latin typeface="Arial" panose="020B0604020202020204"/>
                <a:cs typeface="Arial" panose="020B0604020202020204"/>
              </a:endParaRPr>
            </a:p>
          </p:txBody>
        </p:sp>
        <p:sp>
          <p:nvSpPr>
            <p:cNvPr id="10" name="object 16"/>
            <p:cNvSpPr/>
            <p:nvPr/>
          </p:nvSpPr>
          <p:spPr>
            <a:xfrm>
              <a:off x="8393550" y="3271686"/>
              <a:ext cx="375920" cy="375920"/>
            </a:xfrm>
            <a:custGeom>
              <a:avLst/>
              <a:gdLst/>
              <a:ahLst/>
              <a:cxnLst/>
              <a:rect l="l" t="t" r="r" b="b"/>
              <a:pathLst>
                <a:path w="375920" h="375920">
                  <a:moveTo>
                    <a:pt x="0" y="185777"/>
                  </a:moveTo>
                  <a:lnTo>
                    <a:pt x="6501" y="135804"/>
                  </a:lnTo>
                  <a:lnTo>
                    <a:pt x="24921" y="91261"/>
                  </a:lnTo>
                  <a:lnTo>
                    <a:pt x="53638" y="53779"/>
                  </a:lnTo>
                  <a:lnTo>
                    <a:pt x="91025" y="24988"/>
                  </a:lnTo>
                  <a:lnTo>
                    <a:pt x="135459" y="6518"/>
                  </a:lnTo>
                  <a:lnTo>
                    <a:pt x="185316" y="0"/>
                  </a:lnTo>
                  <a:lnTo>
                    <a:pt x="235673" y="6518"/>
                  </a:lnTo>
                  <a:lnTo>
                    <a:pt x="281060" y="24988"/>
                  </a:lnTo>
                  <a:lnTo>
                    <a:pt x="319611" y="53779"/>
                  </a:lnTo>
                  <a:lnTo>
                    <a:pt x="349459" y="91261"/>
                  </a:lnTo>
                  <a:lnTo>
                    <a:pt x="368737" y="135804"/>
                  </a:lnTo>
                  <a:lnTo>
                    <a:pt x="375577" y="185777"/>
                  </a:lnTo>
                  <a:lnTo>
                    <a:pt x="368737" y="236014"/>
                  </a:lnTo>
                  <a:lnTo>
                    <a:pt x="349459" y="281339"/>
                  </a:lnTo>
                  <a:lnTo>
                    <a:pt x="319611" y="319868"/>
                  </a:lnTo>
                  <a:lnTo>
                    <a:pt x="281060" y="349720"/>
                  </a:lnTo>
                  <a:lnTo>
                    <a:pt x="235673" y="369012"/>
                  </a:lnTo>
                  <a:lnTo>
                    <a:pt x="185316" y="375861"/>
                  </a:lnTo>
                  <a:lnTo>
                    <a:pt x="135459" y="369012"/>
                  </a:lnTo>
                  <a:lnTo>
                    <a:pt x="91025" y="349720"/>
                  </a:lnTo>
                  <a:lnTo>
                    <a:pt x="53638" y="319868"/>
                  </a:lnTo>
                  <a:lnTo>
                    <a:pt x="24921" y="281339"/>
                  </a:lnTo>
                  <a:lnTo>
                    <a:pt x="6501" y="236014"/>
                  </a:lnTo>
                  <a:lnTo>
                    <a:pt x="0" y="185777"/>
                  </a:lnTo>
                  <a:close/>
                </a:path>
              </a:pathLst>
            </a:custGeom>
            <a:ln w="9113">
              <a:solidFill>
                <a:srgbClr val="000000"/>
              </a:solidFill>
            </a:ln>
          </p:spPr>
          <p:txBody>
            <a:bodyPr wrap="square" lIns="0" tIns="0" rIns="0" bIns="0" rtlCol="0"/>
            <a:lstStyle/>
            <a:p>
              <a:endParaRPr/>
            </a:p>
          </p:txBody>
        </p:sp>
        <p:sp>
          <p:nvSpPr>
            <p:cNvPr id="11" name="object 17"/>
            <p:cNvSpPr txBox="1"/>
            <p:nvPr/>
          </p:nvSpPr>
          <p:spPr>
            <a:xfrm>
              <a:off x="8525527" y="3357716"/>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6</a:t>
              </a:r>
              <a:endParaRPr sz="1250">
                <a:latin typeface="Arial" panose="020B0604020202020204"/>
                <a:cs typeface="Arial" panose="020B0604020202020204"/>
              </a:endParaRPr>
            </a:p>
          </p:txBody>
        </p:sp>
        <p:sp>
          <p:nvSpPr>
            <p:cNvPr id="12" name="object 18"/>
            <p:cNvSpPr/>
            <p:nvPr/>
          </p:nvSpPr>
          <p:spPr>
            <a:xfrm>
              <a:off x="8583428" y="2986401"/>
              <a:ext cx="0" cy="181610"/>
            </a:xfrm>
            <a:custGeom>
              <a:avLst/>
              <a:gdLst/>
              <a:ahLst/>
              <a:cxnLst/>
              <a:rect l="l" t="t" r="r" b="b"/>
              <a:pathLst>
                <a:path h="181610">
                  <a:moveTo>
                    <a:pt x="0" y="0"/>
                  </a:moveTo>
                  <a:lnTo>
                    <a:pt x="0" y="181153"/>
                  </a:lnTo>
                </a:path>
              </a:pathLst>
            </a:custGeom>
            <a:ln w="9113">
              <a:solidFill>
                <a:srgbClr val="000000"/>
              </a:solidFill>
            </a:ln>
          </p:spPr>
          <p:txBody>
            <a:bodyPr wrap="square" lIns="0" tIns="0" rIns="0" bIns="0" rtlCol="0"/>
            <a:lstStyle/>
            <a:p>
              <a:endParaRPr/>
            </a:p>
          </p:txBody>
        </p:sp>
        <p:sp>
          <p:nvSpPr>
            <p:cNvPr id="13" name="object 19"/>
            <p:cNvSpPr/>
            <p:nvPr/>
          </p:nvSpPr>
          <p:spPr>
            <a:xfrm>
              <a:off x="8551912" y="3131196"/>
              <a:ext cx="63500" cy="140970"/>
            </a:xfrm>
            <a:custGeom>
              <a:avLst/>
              <a:gdLst/>
              <a:ahLst/>
              <a:cxnLst/>
              <a:rect l="l" t="t" r="r" b="b"/>
              <a:pathLst>
                <a:path w="63500" h="140969">
                  <a:moveTo>
                    <a:pt x="31516" y="140489"/>
                  </a:moveTo>
                  <a:lnTo>
                    <a:pt x="63415" y="0"/>
                  </a:lnTo>
                  <a:lnTo>
                    <a:pt x="31516" y="36358"/>
                  </a:lnTo>
                  <a:lnTo>
                    <a:pt x="0" y="0"/>
                  </a:lnTo>
                  <a:lnTo>
                    <a:pt x="31516" y="140489"/>
                  </a:lnTo>
                  <a:close/>
                </a:path>
              </a:pathLst>
            </a:custGeom>
            <a:ln w="9113">
              <a:solidFill>
                <a:srgbClr val="000000"/>
              </a:solidFill>
            </a:ln>
          </p:spPr>
          <p:txBody>
            <a:bodyPr wrap="square" lIns="0" tIns="0" rIns="0" bIns="0" rtlCol="0"/>
            <a:lstStyle/>
            <a:p>
              <a:endParaRPr/>
            </a:p>
          </p:txBody>
        </p:sp>
        <p:sp>
          <p:nvSpPr>
            <p:cNvPr id="14" name="object 20"/>
            <p:cNvSpPr/>
            <p:nvPr/>
          </p:nvSpPr>
          <p:spPr>
            <a:xfrm>
              <a:off x="7632920" y="3747692"/>
              <a:ext cx="375920" cy="375920"/>
            </a:xfrm>
            <a:custGeom>
              <a:avLst/>
              <a:gdLst/>
              <a:ahLst/>
              <a:cxnLst/>
              <a:rect l="l" t="t" r="r" b="b"/>
              <a:pathLst>
                <a:path w="375920" h="375920">
                  <a:moveTo>
                    <a:pt x="0" y="185618"/>
                  </a:moveTo>
                  <a:lnTo>
                    <a:pt x="6502" y="135712"/>
                  </a:lnTo>
                  <a:lnTo>
                    <a:pt x="24935" y="91214"/>
                  </a:lnTo>
                  <a:lnTo>
                    <a:pt x="53683" y="53759"/>
                  </a:lnTo>
                  <a:lnTo>
                    <a:pt x="91134" y="24982"/>
                  </a:lnTo>
                  <a:lnTo>
                    <a:pt x="135671" y="6518"/>
                  </a:lnTo>
                  <a:lnTo>
                    <a:pt x="185683" y="0"/>
                  </a:lnTo>
                  <a:lnTo>
                    <a:pt x="235878" y="6518"/>
                  </a:lnTo>
                  <a:lnTo>
                    <a:pt x="281157" y="24982"/>
                  </a:lnTo>
                  <a:lnTo>
                    <a:pt x="319643" y="53759"/>
                  </a:lnTo>
                  <a:lnTo>
                    <a:pt x="349457" y="91214"/>
                  </a:lnTo>
                  <a:lnTo>
                    <a:pt x="368722" y="135712"/>
                  </a:lnTo>
                  <a:lnTo>
                    <a:pt x="375561" y="185618"/>
                  </a:lnTo>
                  <a:lnTo>
                    <a:pt x="368722" y="235922"/>
                  </a:lnTo>
                  <a:lnTo>
                    <a:pt x="349457" y="281292"/>
                  </a:lnTo>
                  <a:lnTo>
                    <a:pt x="319643" y="319848"/>
                  </a:lnTo>
                  <a:lnTo>
                    <a:pt x="281157" y="349714"/>
                  </a:lnTo>
                  <a:lnTo>
                    <a:pt x="235878" y="369011"/>
                  </a:lnTo>
                  <a:lnTo>
                    <a:pt x="185683" y="375861"/>
                  </a:lnTo>
                  <a:lnTo>
                    <a:pt x="135671" y="369011"/>
                  </a:lnTo>
                  <a:lnTo>
                    <a:pt x="91134" y="349714"/>
                  </a:lnTo>
                  <a:lnTo>
                    <a:pt x="53683" y="319848"/>
                  </a:lnTo>
                  <a:lnTo>
                    <a:pt x="24935" y="281292"/>
                  </a:lnTo>
                  <a:lnTo>
                    <a:pt x="6502" y="235922"/>
                  </a:lnTo>
                  <a:lnTo>
                    <a:pt x="0" y="185618"/>
                  </a:lnTo>
                  <a:close/>
                </a:path>
              </a:pathLst>
            </a:custGeom>
            <a:ln w="9113">
              <a:solidFill>
                <a:srgbClr val="000000"/>
              </a:solidFill>
            </a:ln>
          </p:spPr>
          <p:txBody>
            <a:bodyPr wrap="square" lIns="0" tIns="0" rIns="0" bIns="0" rtlCol="0"/>
            <a:lstStyle/>
            <a:p>
              <a:endParaRPr/>
            </a:p>
          </p:txBody>
        </p:sp>
        <p:sp>
          <p:nvSpPr>
            <p:cNvPr id="15" name="object 21"/>
            <p:cNvSpPr txBox="1"/>
            <p:nvPr/>
          </p:nvSpPr>
          <p:spPr>
            <a:xfrm>
              <a:off x="7764898" y="3833244"/>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7</a:t>
              </a:r>
              <a:endParaRPr sz="1250">
                <a:latin typeface="Arial" panose="020B0604020202020204"/>
                <a:cs typeface="Arial" panose="020B0604020202020204"/>
              </a:endParaRPr>
            </a:p>
          </p:txBody>
        </p:sp>
        <p:sp>
          <p:nvSpPr>
            <p:cNvPr id="16" name="object 22"/>
            <p:cNvSpPr/>
            <p:nvPr/>
          </p:nvSpPr>
          <p:spPr>
            <a:xfrm>
              <a:off x="8094689" y="3557130"/>
              <a:ext cx="299085" cy="222250"/>
            </a:xfrm>
            <a:custGeom>
              <a:avLst/>
              <a:gdLst/>
              <a:ahLst/>
              <a:cxnLst/>
              <a:rect l="l" t="t" r="r" b="b"/>
              <a:pathLst>
                <a:path w="299084" h="222250">
                  <a:moveTo>
                    <a:pt x="298860" y="0"/>
                  </a:moveTo>
                  <a:lnTo>
                    <a:pt x="0" y="221976"/>
                  </a:lnTo>
                </a:path>
              </a:pathLst>
            </a:custGeom>
            <a:ln w="9112">
              <a:solidFill>
                <a:srgbClr val="000000"/>
              </a:solidFill>
            </a:ln>
          </p:spPr>
          <p:txBody>
            <a:bodyPr wrap="square" lIns="0" tIns="0" rIns="0" bIns="0" rtlCol="0"/>
            <a:lstStyle/>
            <a:p>
              <a:endParaRPr/>
            </a:p>
          </p:txBody>
        </p:sp>
        <p:sp>
          <p:nvSpPr>
            <p:cNvPr id="17" name="object 23"/>
            <p:cNvSpPr/>
            <p:nvPr/>
          </p:nvSpPr>
          <p:spPr>
            <a:xfrm>
              <a:off x="8013044" y="3729512"/>
              <a:ext cx="131445" cy="113664"/>
            </a:xfrm>
            <a:custGeom>
              <a:avLst/>
              <a:gdLst/>
              <a:ahLst/>
              <a:cxnLst/>
              <a:rect l="l" t="t" r="r" b="b"/>
              <a:pathLst>
                <a:path w="131445" h="113664">
                  <a:moveTo>
                    <a:pt x="0" y="113220"/>
                  </a:moveTo>
                  <a:lnTo>
                    <a:pt x="131391" y="58683"/>
                  </a:lnTo>
                  <a:lnTo>
                    <a:pt x="81645" y="49593"/>
                  </a:lnTo>
                  <a:lnTo>
                    <a:pt x="90752" y="0"/>
                  </a:lnTo>
                  <a:lnTo>
                    <a:pt x="0" y="113220"/>
                  </a:lnTo>
                  <a:close/>
                </a:path>
              </a:pathLst>
            </a:custGeom>
            <a:ln w="9113">
              <a:solidFill>
                <a:srgbClr val="000000"/>
              </a:solidFill>
            </a:ln>
          </p:spPr>
          <p:txBody>
            <a:bodyPr wrap="square" lIns="0" tIns="0" rIns="0" bIns="0" rtlCol="0"/>
            <a:lstStyle/>
            <a:p>
              <a:endParaRPr/>
            </a:p>
          </p:txBody>
        </p:sp>
        <p:sp>
          <p:nvSpPr>
            <p:cNvPr id="18" name="object 24"/>
            <p:cNvSpPr/>
            <p:nvPr/>
          </p:nvSpPr>
          <p:spPr>
            <a:xfrm>
              <a:off x="8393550" y="5650663"/>
              <a:ext cx="375920" cy="375920"/>
            </a:xfrm>
            <a:custGeom>
              <a:avLst/>
              <a:gdLst/>
              <a:ahLst/>
              <a:cxnLst/>
              <a:rect l="l" t="t" r="r" b="b"/>
              <a:pathLst>
                <a:path w="375920" h="375920">
                  <a:moveTo>
                    <a:pt x="0" y="185682"/>
                  </a:moveTo>
                  <a:lnTo>
                    <a:pt x="6501" y="135743"/>
                  </a:lnTo>
                  <a:lnTo>
                    <a:pt x="24921" y="91226"/>
                  </a:lnTo>
                  <a:lnTo>
                    <a:pt x="53638" y="53761"/>
                  </a:lnTo>
                  <a:lnTo>
                    <a:pt x="91025" y="24981"/>
                  </a:lnTo>
                  <a:lnTo>
                    <a:pt x="135459" y="6517"/>
                  </a:lnTo>
                  <a:lnTo>
                    <a:pt x="185316" y="0"/>
                  </a:lnTo>
                  <a:lnTo>
                    <a:pt x="235673" y="6517"/>
                  </a:lnTo>
                  <a:lnTo>
                    <a:pt x="281060" y="24981"/>
                  </a:lnTo>
                  <a:lnTo>
                    <a:pt x="319611" y="53761"/>
                  </a:lnTo>
                  <a:lnTo>
                    <a:pt x="349459" y="91226"/>
                  </a:lnTo>
                  <a:lnTo>
                    <a:pt x="368737" y="135743"/>
                  </a:lnTo>
                  <a:lnTo>
                    <a:pt x="375577" y="185682"/>
                  </a:lnTo>
                  <a:lnTo>
                    <a:pt x="368737" y="235957"/>
                  </a:lnTo>
                  <a:lnTo>
                    <a:pt x="349459" y="281316"/>
                  </a:lnTo>
                  <a:lnTo>
                    <a:pt x="319611" y="319874"/>
                  </a:lnTo>
                  <a:lnTo>
                    <a:pt x="281060" y="349748"/>
                  </a:lnTo>
                  <a:lnTo>
                    <a:pt x="235673" y="369055"/>
                  </a:lnTo>
                  <a:lnTo>
                    <a:pt x="185316" y="375909"/>
                  </a:lnTo>
                  <a:lnTo>
                    <a:pt x="135459" y="369055"/>
                  </a:lnTo>
                  <a:lnTo>
                    <a:pt x="91025" y="349748"/>
                  </a:lnTo>
                  <a:lnTo>
                    <a:pt x="53638" y="319874"/>
                  </a:lnTo>
                  <a:lnTo>
                    <a:pt x="24921" y="281316"/>
                  </a:lnTo>
                  <a:lnTo>
                    <a:pt x="6501" y="235957"/>
                  </a:lnTo>
                  <a:lnTo>
                    <a:pt x="0" y="185682"/>
                  </a:lnTo>
                  <a:close/>
                </a:path>
              </a:pathLst>
            </a:custGeom>
            <a:ln w="9113">
              <a:solidFill>
                <a:srgbClr val="000000"/>
              </a:solidFill>
            </a:ln>
          </p:spPr>
          <p:txBody>
            <a:bodyPr wrap="square" lIns="0" tIns="0" rIns="0" bIns="0" rtlCol="0"/>
            <a:lstStyle/>
            <a:p>
              <a:endParaRPr/>
            </a:p>
          </p:txBody>
        </p:sp>
        <p:sp>
          <p:nvSpPr>
            <p:cNvPr id="19" name="object 25"/>
            <p:cNvSpPr/>
            <p:nvPr/>
          </p:nvSpPr>
          <p:spPr>
            <a:xfrm>
              <a:off x="7823165" y="4128177"/>
              <a:ext cx="624840" cy="1427480"/>
            </a:xfrm>
            <a:custGeom>
              <a:avLst/>
              <a:gdLst/>
              <a:ahLst/>
              <a:cxnLst/>
              <a:rect l="l" t="t" r="r" b="b"/>
              <a:pathLst>
                <a:path w="624840" h="1427479">
                  <a:moveTo>
                    <a:pt x="0" y="0"/>
                  </a:moveTo>
                  <a:lnTo>
                    <a:pt x="624692" y="1426997"/>
                  </a:lnTo>
                </a:path>
              </a:pathLst>
            </a:custGeom>
            <a:ln w="9113">
              <a:solidFill>
                <a:srgbClr val="000000"/>
              </a:solidFill>
            </a:ln>
          </p:spPr>
          <p:txBody>
            <a:bodyPr wrap="square" lIns="0" tIns="0" rIns="0" bIns="0" rtlCol="0"/>
            <a:lstStyle/>
            <a:p>
              <a:endParaRPr/>
            </a:p>
          </p:txBody>
        </p:sp>
        <p:sp>
          <p:nvSpPr>
            <p:cNvPr id="20" name="object 26"/>
            <p:cNvSpPr/>
            <p:nvPr/>
          </p:nvSpPr>
          <p:spPr>
            <a:xfrm>
              <a:off x="8402291" y="5505533"/>
              <a:ext cx="86360" cy="145415"/>
            </a:xfrm>
            <a:custGeom>
              <a:avLst/>
              <a:gdLst/>
              <a:ahLst/>
              <a:cxnLst/>
              <a:rect l="l" t="t" r="r" b="b"/>
              <a:pathLst>
                <a:path w="86359" h="145414">
                  <a:moveTo>
                    <a:pt x="86190" y="145129"/>
                  </a:moveTo>
                  <a:lnTo>
                    <a:pt x="63415" y="0"/>
                  </a:lnTo>
                  <a:lnTo>
                    <a:pt x="45567" y="49641"/>
                  </a:lnTo>
                  <a:lnTo>
                    <a:pt x="0" y="31829"/>
                  </a:lnTo>
                  <a:lnTo>
                    <a:pt x="86190" y="145129"/>
                  </a:lnTo>
                  <a:close/>
                </a:path>
              </a:pathLst>
            </a:custGeom>
            <a:ln w="9113">
              <a:solidFill>
                <a:srgbClr val="000000"/>
              </a:solidFill>
            </a:ln>
          </p:spPr>
          <p:txBody>
            <a:bodyPr wrap="square" lIns="0" tIns="0" rIns="0" bIns="0" rtlCol="0"/>
            <a:lstStyle/>
            <a:p>
              <a:endParaRPr/>
            </a:p>
          </p:txBody>
        </p:sp>
        <p:sp>
          <p:nvSpPr>
            <p:cNvPr id="21" name="object 27"/>
            <p:cNvSpPr/>
            <p:nvPr/>
          </p:nvSpPr>
          <p:spPr>
            <a:xfrm>
              <a:off x="9344138" y="3747692"/>
              <a:ext cx="375920" cy="375920"/>
            </a:xfrm>
            <a:custGeom>
              <a:avLst/>
              <a:gdLst/>
              <a:ahLst/>
              <a:cxnLst/>
              <a:rect l="l" t="t" r="r" b="b"/>
              <a:pathLst>
                <a:path w="375920" h="375920">
                  <a:moveTo>
                    <a:pt x="0" y="185618"/>
                  </a:moveTo>
                  <a:lnTo>
                    <a:pt x="6519" y="135712"/>
                  </a:lnTo>
                  <a:lnTo>
                    <a:pt x="24987" y="91214"/>
                  </a:lnTo>
                  <a:lnTo>
                    <a:pt x="53769" y="53759"/>
                  </a:lnTo>
                  <a:lnTo>
                    <a:pt x="91230" y="24982"/>
                  </a:lnTo>
                  <a:lnTo>
                    <a:pt x="135736" y="6518"/>
                  </a:lnTo>
                  <a:lnTo>
                    <a:pt x="185651" y="0"/>
                  </a:lnTo>
                  <a:lnTo>
                    <a:pt x="235818" y="6518"/>
                  </a:lnTo>
                  <a:lnTo>
                    <a:pt x="281076" y="24982"/>
                  </a:lnTo>
                  <a:lnTo>
                    <a:pt x="319547" y="53759"/>
                  </a:lnTo>
                  <a:lnTo>
                    <a:pt x="349352" y="91214"/>
                  </a:lnTo>
                  <a:lnTo>
                    <a:pt x="368612" y="135712"/>
                  </a:lnTo>
                  <a:lnTo>
                    <a:pt x="375450" y="185618"/>
                  </a:lnTo>
                  <a:lnTo>
                    <a:pt x="368612" y="235922"/>
                  </a:lnTo>
                  <a:lnTo>
                    <a:pt x="349352" y="281292"/>
                  </a:lnTo>
                  <a:lnTo>
                    <a:pt x="319547" y="319848"/>
                  </a:lnTo>
                  <a:lnTo>
                    <a:pt x="281076" y="349714"/>
                  </a:lnTo>
                  <a:lnTo>
                    <a:pt x="235818" y="369011"/>
                  </a:lnTo>
                  <a:lnTo>
                    <a:pt x="185651" y="375861"/>
                  </a:lnTo>
                  <a:lnTo>
                    <a:pt x="135736" y="369011"/>
                  </a:lnTo>
                  <a:lnTo>
                    <a:pt x="91230" y="349714"/>
                  </a:lnTo>
                  <a:lnTo>
                    <a:pt x="53769" y="319848"/>
                  </a:lnTo>
                  <a:lnTo>
                    <a:pt x="24987" y="281292"/>
                  </a:lnTo>
                  <a:lnTo>
                    <a:pt x="6519" y="235922"/>
                  </a:lnTo>
                  <a:lnTo>
                    <a:pt x="0" y="185618"/>
                  </a:lnTo>
                  <a:close/>
                </a:path>
              </a:pathLst>
            </a:custGeom>
            <a:ln w="9113">
              <a:solidFill>
                <a:srgbClr val="000000"/>
              </a:solidFill>
            </a:ln>
          </p:spPr>
          <p:txBody>
            <a:bodyPr wrap="square" lIns="0" tIns="0" rIns="0" bIns="0" rtlCol="0"/>
            <a:lstStyle/>
            <a:p>
              <a:endParaRPr/>
            </a:p>
          </p:txBody>
        </p:sp>
        <p:sp>
          <p:nvSpPr>
            <p:cNvPr id="22" name="object 28"/>
            <p:cNvSpPr txBox="1"/>
            <p:nvPr/>
          </p:nvSpPr>
          <p:spPr>
            <a:xfrm>
              <a:off x="9476099" y="3833244"/>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8</a:t>
              </a:r>
              <a:endParaRPr sz="1250">
                <a:latin typeface="Arial" panose="020B0604020202020204"/>
                <a:cs typeface="Arial" panose="020B0604020202020204"/>
              </a:endParaRPr>
            </a:p>
          </p:txBody>
        </p:sp>
        <p:sp>
          <p:nvSpPr>
            <p:cNvPr id="23" name="object 29"/>
            <p:cNvSpPr/>
            <p:nvPr/>
          </p:nvSpPr>
          <p:spPr>
            <a:xfrm>
              <a:off x="8773673" y="3557130"/>
              <a:ext cx="484505" cy="321945"/>
            </a:xfrm>
            <a:custGeom>
              <a:avLst/>
              <a:gdLst/>
              <a:ahLst/>
              <a:cxnLst/>
              <a:rect l="l" t="t" r="r" b="b"/>
              <a:pathLst>
                <a:path w="484504" h="321945">
                  <a:moveTo>
                    <a:pt x="0" y="0"/>
                  </a:moveTo>
                  <a:lnTo>
                    <a:pt x="484496" y="321642"/>
                  </a:lnTo>
                </a:path>
              </a:pathLst>
            </a:custGeom>
            <a:ln w="9112">
              <a:solidFill>
                <a:srgbClr val="000000"/>
              </a:solidFill>
            </a:ln>
          </p:spPr>
          <p:txBody>
            <a:bodyPr wrap="square" lIns="0" tIns="0" rIns="0" bIns="0" rtlCol="0"/>
            <a:lstStyle/>
            <a:p>
              <a:endParaRPr/>
            </a:p>
          </p:txBody>
        </p:sp>
        <p:sp>
          <p:nvSpPr>
            <p:cNvPr id="24" name="object 30"/>
            <p:cNvSpPr/>
            <p:nvPr/>
          </p:nvSpPr>
          <p:spPr>
            <a:xfrm>
              <a:off x="9208089" y="3829179"/>
              <a:ext cx="136525" cy="109220"/>
            </a:xfrm>
            <a:custGeom>
              <a:avLst/>
              <a:gdLst/>
              <a:ahLst/>
              <a:cxnLst/>
              <a:rect l="l" t="t" r="r" b="b"/>
              <a:pathLst>
                <a:path w="136525" h="109220">
                  <a:moveTo>
                    <a:pt x="136048" y="108755"/>
                  </a:moveTo>
                  <a:lnTo>
                    <a:pt x="40990" y="0"/>
                  </a:lnTo>
                  <a:lnTo>
                    <a:pt x="50081" y="49593"/>
                  </a:lnTo>
                  <a:lnTo>
                    <a:pt x="0" y="63307"/>
                  </a:lnTo>
                  <a:lnTo>
                    <a:pt x="136048" y="108755"/>
                  </a:lnTo>
                  <a:close/>
                </a:path>
              </a:pathLst>
            </a:custGeom>
            <a:ln w="9113">
              <a:solidFill>
                <a:srgbClr val="000000"/>
              </a:solidFill>
            </a:ln>
          </p:spPr>
          <p:txBody>
            <a:bodyPr wrap="square" lIns="0" tIns="0" rIns="0" bIns="0" rtlCol="0"/>
            <a:lstStyle/>
            <a:p>
              <a:endParaRPr/>
            </a:p>
          </p:txBody>
        </p:sp>
        <p:sp>
          <p:nvSpPr>
            <p:cNvPr id="25" name="object 31"/>
            <p:cNvSpPr/>
            <p:nvPr/>
          </p:nvSpPr>
          <p:spPr>
            <a:xfrm>
              <a:off x="8773673" y="4508504"/>
              <a:ext cx="375920" cy="376555"/>
            </a:xfrm>
            <a:custGeom>
              <a:avLst/>
              <a:gdLst/>
              <a:ahLst/>
              <a:cxnLst/>
              <a:rect l="l" t="t" r="r" b="b"/>
              <a:pathLst>
                <a:path w="375920" h="376554">
                  <a:moveTo>
                    <a:pt x="0" y="186112"/>
                  </a:moveTo>
                  <a:lnTo>
                    <a:pt x="6529" y="136164"/>
                  </a:lnTo>
                  <a:lnTo>
                    <a:pt x="25023" y="91573"/>
                  </a:lnTo>
                  <a:lnTo>
                    <a:pt x="53837" y="54001"/>
                  </a:lnTo>
                  <a:lnTo>
                    <a:pt x="91327" y="25107"/>
                  </a:lnTo>
                  <a:lnTo>
                    <a:pt x="135850" y="6553"/>
                  </a:lnTo>
                  <a:lnTo>
                    <a:pt x="185763" y="0"/>
                  </a:lnTo>
                  <a:lnTo>
                    <a:pt x="235930" y="6553"/>
                  </a:lnTo>
                  <a:lnTo>
                    <a:pt x="281188" y="25107"/>
                  </a:lnTo>
                  <a:lnTo>
                    <a:pt x="319659" y="54001"/>
                  </a:lnTo>
                  <a:lnTo>
                    <a:pt x="349463" y="91573"/>
                  </a:lnTo>
                  <a:lnTo>
                    <a:pt x="368724" y="136164"/>
                  </a:lnTo>
                  <a:lnTo>
                    <a:pt x="375561" y="186112"/>
                  </a:lnTo>
                  <a:lnTo>
                    <a:pt x="368724" y="236387"/>
                  </a:lnTo>
                  <a:lnTo>
                    <a:pt x="349463" y="281746"/>
                  </a:lnTo>
                  <a:lnTo>
                    <a:pt x="319659" y="320305"/>
                  </a:lnTo>
                  <a:lnTo>
                    <a:pt x="281188" y="350179"/>
                  </a:lnTo>
                  <a:lnTo>
                    <a:pt x="235930" y="369485"/>
                  </a:lnTo>
                  <a:lnTo>
                    <a:pt x="185763" y="376339"/>
                  </a:lnTo>
                  <a:lnTo>
                    <a:pt x="135850" y="369485"/>
                  </a:lnTo>
                  <a:lnTo>
                    <a:pt x="91327" y="350179"/>
                  </a:lnTo>
                  <a:lnTo>
                    <a:pt x="53837" y="320305"/>
                  </a:lnTo>
                  <a:lnTo>
                    <a:pt x="25023" y="281746"/>
                  </a:lnTo>
                  <a:lnTo>
                    <a:pt x="6529" y="236387"/>
                  </a:lnTo>
                  <a:lnTo>
                    <a:pt x="0" y="186112"/>
                  </a:lnTo>
                  <a:close/>
                </a:path>
              </a:pathLst>
            </a:custGeom>
            <a:ln w="9113">
              <a:solidFill>
                <a:srgbClr val="000000"/>
              </a:solidFill>
            </a:ln>
          </p:spPr>
          <p:txBody>
            <a:bodyPr wrap="square" lIns="0" tIns="0" rIns="0" bIns="0" rtlCol="0"/>
            <a:lstStyle/>
            <a:p>
              <a:endParaRPr/>
            </a:p>
          </p:txBody>
        </p:sp>
        <p:sp>
          <p:nvSpPr>
            <p:cNvPr id="26" name="object 32"/>
            <p:cNvSpPr txBox="1"/>
            <p:nvPr/>
          </p:nvSpPr>
          <p:spPr>
            <a:xfrm>
              <a:off x="8860450" y="4594598"/>
              <a:ext cx="206375" cy="205104"/>
            </a:xfrm>
            <a:prstGeom prst="rect">
              <a:avLst/>
            </a:prstGeom>
          </p:spPr>
          <p:txBody>
            <a:bodyPr vert="horz" wrap="square" lIns="0" tIns="0" rIns="0" bIns="0" rtlCol="0">
              <a:spAutoFit/>
            </a:bodyPr>
            <a:lstStyle/>
            <a:p>
              <a:pPr marL="12700">
                <a:lnSpc>
                  <a:spcPct val="100000"/>
                </a:lnSpc>
              </a:pPr>
              <a:r>
                <a:rPr sz="1250" spc="15" dirty="0">
                  <a:latin typeface="Arial" panose="020B0604020202020204"/>
                  <a:cs typeface="Arial" panose="020B0604020202020204"/>
                </a:rPr>
                <a:t>10</a:t>
              </a:r>
              <a:endParaRPr sz="1250">
                <a:latin typeface="Arial" panose="020B0604020202020204"/>
                <a:cs typeface="Arial" panose="020B0604020202020204"/>
              </a:endParaRPr>
            </a:p>
          </p:txBody>
        </p:sp>
        <p:sp>
          <p:nvSpPr>
            <p:cNvPr id="27" name="object 33"/>
            <p:cNvSpPr/>
            <p:nvPr/>
          </p:nvSpPr>
          <p:spPr>
            <a:xfrm>
              <a:off x="9131372" y="4128177"/>
              <a:ext cx="307975" cy="307975"/>
            </a:xfrm>
            <a:custGeom>
              <a:avLst/>
              <a:gdLst/>
              <a:ahLst/>
              <a:cxnLst/>
              <a:rect l="l" t="t" r="r" b="b"/>
              <a:pathLst>
                <a:path w="307975" h="307975">
                  <a:moveTo>
                    <a:pt x="307665" y="0"/>
                  </a:moveTo>
                  <a:lnTo>
                    <a:pt x="0" y="307928"/>
                  </a:lnTo>
                </a:path>
              </a:pathLst>
            </a:custGeom>
            <a:ln w="9113">
              <a:solidFill>
                <a:srgbClr val="000000"/>
              </a:solidFill>
            </a:ln>
          </p:spPr>
          <p:txBody>
            <a:bodyPr wrap="square" lIns="0" tIns="0" rIns="0" bIns="0" rtlCol="0"/>
            <a:lstStyle/>
            <a:p>
              <a:endParaRPr/>
            </a:p>
          </p:txBody>
        </p:sp>
        <p:sp>
          <p:nvSpPr>
            <p:cNvPr id="28" name="object 34"/>
            <p:cNvSpPr/>
            <p:nvPr/>
          </p:nvSpPr>
          <p:spPr>
            <a:xfrm>
              <a:off x="9058802" y="4386512"/>
              <a:ext cx="122555" cy="122555"/>
            </a:xfrm>
            <a:custGeom>
              <a:avLst/>
              <a:gdLst/>
              <a:ahLst/>
              <a:cxnLst/>
              <a:rect l="l" t="t" r="r" b="b"/>
              <a:pathLst>
                <a:path w="122554" h="122554">
                  <a:moveTo>
                    <a:pt x="0" y="121991"/>
                  </a:moveTo>
                  <a:lnTo>
                    <a:pt x="122332" y="49593"/>
                  </a:lnTo>
                  <a:lnTo>
                    <a:pt x="72570" y="49593"/>
                  </a:lnTo>
                  <a:lnTo>
                    <a:pt x="72570" y="0"/>
                  </a:lnTo>
                  <a:lnTo>
                    <a:pt x="0" y="121991"/>
                  </a:lnTo>
                  <a:close/>
                </a:path>
              </a:pathLst>
            </a:custGeom>
            <a:ln w="9113">
              <a:solidFill>
                <a:srgbClr val="000000"/>
              </a:solidFill>
            </a:ln>
          </p:spPr>
          <p:txBody>
            <a:bodyPr wrap="square" lIns="0" tIns="0" rIns="0" bIns="0" rtlCol="0"/>
            <a:lstStyle/>
            <a:p>
              <a:endParaRPr/>
            </a:p>
          </p:txBody>
        </p:sp>
        <p:sp>
          <p:nvSpPr>
            <p:cNvPr id="29" name="object 35"/>
            <p:cNvSpPr/>
            <p:nvPr/>
          </p:nvSpPr>
          <p:spPr>
            <a:xfrm>
              <a:off x="10009390" y="4508504"/>
              <a:ext cx="375920" cy="376555"/>
            </a:xfrm>
            <a:custGeom>
              <a:avLst/>
              <a:gdLst/>
              <a:ahLst/>
              <a:cxnLst/>
              <a:rect l="l" t="t" r="r" b="b"/>
              <a:pathLst>
                <a:path w="375920" h="376554">
                  <a:moveTo>
                    <a:pt x="0" y="186112"/>
                  </a:moveTo>
                  <a:lnTo>
                    <a:pt x="6530" y="136164"/>
                  </a:lnTo>
                  <a:lnTo>
                    <a:pt x="25022" y="91573"/>
                  </a:lnTo>
                  <a:lnTo>
                    <a:pt x="53829" y="54001"/>
                  </a:lnTo>
                  <a:lnTo>
                    <a:pt x="91301" y="25107"/>
                  </a:lnTo>
                  <a:lnTo>
                    <a:pt x="135791" y="6553"/>
                  </a:lnTo>
                  <a:lnTo>
                    <a:pt x="185651" y="0"/>
                  </a:lnTo>
                  <a:lnTo>
                    <a:pt x="235909" y="6553"/>
                  </a:lnTo>
                  <a:lnTo>
                    <a:pt x="281271" y="25107"/>
                  </a:lnTo>
                  <a:lnTo>
                    <a:pt x="319846" y="54001"/>
                  </a:lnTo>
                  <a:lnTo>
                    <a:pt x="349742" y="91573"/>
                  </a:lnTo>
                  <a:lnTo>
                    <a:pt x="369066" y="136164"/>
                  </a:lnTo>
                  <a:lnTo>
                    <a:pt x="375928" y="186112"/>
                  </a:lnTo>
                  <a:lnTo>
                    <a:pt x="369066" y="236387"/>
                  </a:lnTo>
                  <a:lnTo>
                    <a:pt x="349742" y="281746"/>
                  </a:lnTo>
                  <a:lnTo>
                    <a:pt x="319846" y="320305"/>
                  </a:lnTo>
                  <a:lnTo>
                    <a:pt x="281271" y="350179"/>
                  </a:lnTo>
                  <a:lnTo>
                    <a:pt x="235909" y="369485"/>
                  </a:lnTo>
                  <a:lnTo>
                    <a:pt x="185651" y="376339"/>
                  </a:lnTo>
                  <a:lnTo>
                    <a:pt x="135791" y="369485"/>
                  </a:lnTo>
                  <a:lnTo>
                    <a:pt x="91301" y="350179"/>
                  </a:lnTo>
                  <a:lnTo>
                    <a:pt x="53829" y="320305"/>
                  </a:lnTo>
                  <a:lnTo>
                    <a:pt x="25022" y="281746"/>
                  </a:lnTo>
                  <a:lnTo>
                    <a:pt x="6530" y="236387"/>
                  </a:lnTo>
                  <a:lnTo>
                    <a:pt x="0" y="186112"/>
                  </a:lnTo>
                  <a:close/>
                </a:path>
              </a:pathLst>
            </a:custGeom>
            <a:ln w="9113">
              <a:solidFill>
                <a:srgbClr val="000000"/>
              </a:solidFill>
            </a:ln>
          </p:spPr>
          <p:txBody>
            <a:bodyPr wrap="square" lIns="0" tIns="0" rIns="0" bIns="0" rtlCol="0"/>
            <a:lstStyle/>
            <a:p>
              <a:endParaRPr/>
            </a:p>
          </p:txBody>
        </p:sp>
        <p:sp>
          <p:nvSpPr>
            <p:cNvPr id="30" name="object 36"/>
            <p:cNvSpPr txBox="1"/>
            <p:nvPr/>
          </p:nvSpPr>
          <p:spPr>
            <a:xfrm>
              <a:off x="10096534" y="4594598"/>
              <a:ext cx="206375" cy="205104"/>
            </a:xfrm>
            <a:prstGeom prst="rect">
              <a:avLst/>
            </a:prstGeom>
          </p:spPr>
          <p:txBody>
            <a:bodyPr vert="horz" wrap="square" lIns="0" tIns="0" rIns="0" bIns="0" rtlCol="0">
              <a:spAutoFit/>
            </a:bodyPr>
            <a:lstStyle/>
            <a:p>
              <a:pPr marL="12700">
                <a:lnSpc>
                  <a:spcPct val="100000"/>
                </a:lnSpc>
              </a:pPr>
              <a:r>
                <a:rPr sz="1250" spc="15" dirty="0">
                  <a:latin typeface="Arial" panose="020B0604020202020204"/>
                  <a:cs typeface="Arial" panose="020B0604020202020204"/>
                </a:rPr>
                <a:t>11</a:t>
              </a:r>
              <a:endParaRPr sz="1250">
                <a:latin typeface="Arial" panose="020B0604020202020204"/>
                <a:cs typeface="Arial" panose="020B0604020202020204"/>
              </a:endParaRPr>
            </a:p>
          </p:txBody>
        </p:sp>
        <p:sp>
          <p:nvSpPr>
            <p:cNvPr id="31" name="object 37"/>
            <p:cNvSpPr/>
            <p:nvPr/>
          </p:nvSpPr>
          <p:spPr>
            <a:xfrm>
              <a:off x="9344138" y="5269842"/>
              <a:ext cx="375920" cy="376555"/>
            </a:xfrm>
            <a:custGeom>
              <a:avLst/>
              <a:gdLst/>
              <a:ahLst/>
              <a:cxnLst/>
              <a:rect l="l" t="t" r="r" b="b"/>
              <a:pathLst>
                <a:path w="375920" h="376554">
                  <a:moveTo>
                    <a:pt x="0" y="185666"/>
                  </a:moveTo>
                  <a:lnTo>
                    <a:pt x="6519" y="135734"/>
                  </a:lnTo>
                  <a:lnTo>
                    <a:pt x="24987" y="91221"/>
                  </a:lnTo>
                  <a:lnTo>
                    <a:pt x="53769" y="53759"/>
                  </a:lnTo>
                  <a:lnTo>
                    <a:pt x="91230" y="24981"/>
                  </a:lnTo>
                  <a:lnTo>
                    <a:pt x="135736" y="6517"/>
                  </a:lnTo>
                  <a:lnTo>
                    <a:pt x="185651" y="0"/>
                  </a:lnTo>
                  <a:lnTo>
                    <a:pt x="235818" y="6517"/>
                  </a:lnTo>
                  <a:lnTo>
                    <a:pt x="281076" y="24981"/>
                  </a:lnTo>
                  <a:lnTo>
                    <a:pt x="319547" y="53759"/>
                  </a:lnTo>
                  <a:lnTo>
                    <a:pt x="349352" y="91221"/>
                  </a:lnTo>
                  <a:lnTo>
                    <a:pt x="368612" y="135734"/>
                  </a:lnTo>
                  <a:lnTo>
                    <a:pt x="375450" y="185666"/>
                  </a:lnTo>
                  <a:lnTo>
                    <a:pt x="368612" y="235969"/>
                  </a:lnTo>
                  <a:lnTo>
                    <a:pt x="349352" y="281399"/>
                  </a:lnTo>
                  <a:lnTo>
                    <a:pt x="319547" y="320050"/>
                  </a:lnTo>
                  <a:lnTo>
                    <a:pt x="281076" y="350016"/>
                  </a:lnTo>
                  <a:lnTo>
                    <a:pt x="235818" y="369393"/>
                  </a:lnTo>
                  <a:lnTo>
                    <a:pt x="185651" y="376275"/>
                  </a:lnTo>
                  <a:lnTo>
                    <a:pt x="135736" y="369393"/>
                  </a:lnTo>
                  <a:lnTo>
                    <a:pt x="91230" y="350016"/>
                  </a:lnTo>
                  <a:lnTo>
                    <a:pt x="53769" y="320050"/>
                  </a:lnTo>
                  <a:lnTo>
                    <a:pt x="24987" y="281399"/>
                  </a:lnTo>
                  <a:lnTo>
                    <a:pt x="6519" y="235969"/>
                  </a:lnTo>
                  <a:lnTo>
                    <a:pt x="0" y="185666"/>
                  </a:lnTo>
                  <a:close/>
                </a:path>
              </a:pathLst>
            </a:custGeom>
            <a:ln w="9113">
              <a:solidFill>
                <a:srgbClr val="000000"/>
              </a:solidFill>
            </a:ln>
          </p:spPr>
          <p:txBody>
            <a:bodyPr wrap="square" lIns="0" tIns="0" rIns="0" bIns="0" rtlCol="0"/>
            <a:lstStyle/>
            <a:p>
              <a:endParaRPr/>
            </a:p>
          </p:txBody>
        </p:sp>
        <p:sp>
          <p:nvSpPr>
            <p:cNvPr id="32" name="object 38"/>
            <p:cNvSpPr txBox="1"/>
            <p:nvPr/>
          </p:nvSpPr>
          <p:spPr>
            <a:xfrm>
              <a:off x="8480343" y="5355872"/>
              <a:ext cx="1156970" cy="586105"/>
            </a:xfrm>
            <a:prstGeom prst="rect">
              <a:avLst/>
            </a:prstGeom>
          </p:spPr>
          <p:txBody>
            <a:bodyPr vert="horz" wrap="square" lIns="0" tIns="0" rIns="0" bIns="0" rtlCol="0">
              <a:spAutoFit/>
            </a:bodyPr>
            <a:lstStyle/>
            <a:p>
              <a:pPr marR="5080" algn="r">
                <a:lnSpc>
                  <a:spcPct val="100000"/>
                </a:lnSpc>
              </a:pPr>
              <a:r>
                <a:rPr sz="1250" spc="15" dirty="0">
                  <a:latin typeface="Arial" panose="020B0604020202020204"/>
                  <a:cs typeface="Arial" panose="020B0604020202020204"/>
                </a:rPr>
                <a:t>13</a:t>
              </a:r>
              <a:endParaRPr sz="1250">
                <a:latin typeface="Arial" panose="020B0604020202020204"/>
                <a:cs typeface="Arial" panose="020B0604020202020204"/>
              </a:endParaRPr>
            </a:p>
            <a:p>
              <a:pPr>
                <a:lnSpc>
                  <a:spcPct val="100000"/>
                </a:lnSpc>
              </a:pPr>
              <a:endParaRPr sz="1300">
                <a:latin typeface="Times New Roman" panose="02020603050405020304"/>
                <a:cs typeface="Times New Roman" panose="02020603050405020304"/>
              </a:endParaRPr>
            </a:p>
            <a:p>
              <a:pPr marL="12700">
                <a:lnSpc>
                  <a:spcPct val="100000"/>
                </a:lnSpc>
              </a:pPr>
              <a:r>
                <a:rPr sz="1250" spc="15" dirty="0">
                  <a:latin typeface="Arial" panose="020B0604020202020204"/>
                  <a:cs typeface="Arial" panose="020B0604020202020204"/>
                </a:rPr>
                <a:t>14</a:t>
              </a:r>
              <a:endParaRPr sz="1250">
                <a:latin typeface="Arial" panose="020B0604020202020204"/>
                <a:cs typeface="Arial" panose="020B0604020202020204"/>
              </a:endParaRPr>
            </a:p>
          </p:txBody>
        </p:sp>
        <p:sp>
          <p:nvSpPr>
            <p:cNvPr id="33" name="object 39"/>
            <p:cNvSpPr/>
            <p:nvPr/>
          </p:nvSpPr>
          <p:spPr>
            <a:xfrm>
              <a:off x="8773673" y="2796158"/>
              <a:ext cx="1852295" cy="2664460"/>
            </a:xfrm>
            <a:custGeom>
              <a:avLst/>
              <a:gdLst/>
              <a:ahLst/>
              <a:cxnLst/>
              <a:rect l="l" t="t" r="r" b="b"/>
              <a:pathLst>
                <a:path w="1852295" h="2664460">
                  <a:moveTo>
                    <a:pt x="950539" y="2663894"/>
                  </a:moveTo>
                  <a:lnTo>
                    <a:pt x="1045758" y="2605163"/>
                  </a:lnTo>
                  <a:lnTo>
                    <a:pt x="1136191" y="2541887"/>
                  </a:lnTo>
                  <a:lnTo>
                    <a:pt x="1226944" y="2478228"/>
                  </a:lnTo>
                  <a:lnTo>
                    <a:pt x="1308286" y="2414936"/>
                  </a:lnTo>
                  <a:lnTo>
                    <a:pt x="1385322" y="2346732"/>
                  </a:lnTo>
                  <a:lnTo>
                    <a:pt x="1453266" y="2278911"/>
                  </a:lnTo>
                  <a:lnTo>
                    <a:pt x="1520892" y="2211075"/>
                  </a:lnTo>
                  <a:lnTo>
                    <a:pt x="1579746" y="2138326"/>
                  </a:lnTo>
                  <a:lnTo>
                    <a:pt x="1634133" y="2065945"/>
                  </a:lnTo>
                  <a:lnTo>
                    <a:pt x="1684215" y="1993563"/>
                  </a:lnTo>
                  <a:lnTo>
                    <a:pt x="1724886" y="1916270"/>
                  </a:lnTo>
                  <a:lnTo>
                    <a:pt x="1760931" y="1839344"/>
                  </a:lnTo>
                  <a:lnTo>
                    <a:pt x="1792830" y="1762417"/>
                  </a:lnTo>
                  <a:lnTo>
                    <a:pt x="1815160" y="1685555"/>
                  </a:lnTo>
                  <a:lnTo>
                    <a:pt x="1833502" y="1608214"/>
                  </a:lnTo>
                  <a:lnTo>
                    <a:pt x="1847059" y="1531192"/>
                  </a:lnTo>
                  <a:lnTo>
                    <a:pt x="1851684" y="1454329"/>
                  </a:lnTo>
                  <a:lnTo>
                    <a:pt x="1851684" y="1377466"/>
                  </a:lnTo>
                  <a:lnTo>
                    <a:pt x="1842593" y="1300125"/>
                  </a:lnTo>
                  <a:lnTo>
                    <a:pt x="1828876" y="1223263"/>
                  </a:lnTo>
                  <a:lnTo>
                    <a:pt x="1806068" y="1146241"/>
                  </a:lnTo>
                  <a:lnTo>
                    <a:pt x="1779114" y="1068900"/>
                  </a:lnTo>
                  <a:lnTo>
                    <a:pt x="1743068" y="996662"/>
                  </a:lnTo>
                  <a:lnTo>
                    <a:pt x="1702078" y="919640"/>
                  </a:lnTo>
                  <a:lnTo>
                    <a:pt x="1652316" y="847242"/>
                  </a:lnTo>
                  <a:lnTo>
                    <a:pt x="1593462" y="779150"/>
                  </a:lnTo>
                  <a:lnTo>
                    <a:pt x="1529983" y="706753"/>
                  </a:lnTo>
                  <a:lnTo>
                    <a:pt x="1462039" y="638820"/>
                  </a:lnTo>
                  <a:lnTo>
                    <a:pt x="1380696" y="570728"/>
                  </a:lnTo>
                  <a:lnTo>
                    <a:pt x="1294569" y="507420"/>
                  </a:lnTo>
                  <a:lnTo>
                    <a:pt x="1204136" y="443793"/>
                  </a:lnTo>
                  <a:lnTo>
                    <a:pt x="1100145" y="384950"/>
                  </a:lnTo>
                  <a:lnTo>
                    <a:pt x="991530" y="325948"/>
                  </a:lnTo>
                  <a:lnTo>
                    <a:pt x="873823" y="271729"/>
                  </a:lnTo>
                  <a:lnTo>
                    <a:pt x="747024" y="217192"/>
                  </a:lnTo>
                  <a:lnTo>
                    <a:pt x="615601" y="167439"/>
                  </a:lnTo>
                  <a:lnTo>
                    <a:pt x="470939" y="121991"/>
                  </a:lnTo>
                  <a:lnTo>
                    <a:pt x="321333" y="76862"/>
                  </a:lnTo>
                  <a:lnTo>
                    <a:pt x="162955" y="36039"/>
                  </a:lnTo>
                  <a:lnTo>
                    <a:pt x="0" y="0"/>
                  </a:lnTo>
                </a:path>
              </a:pathLst>
            </a:custGeom>
            <a:ln w="9113">
              <a:solidFill>
                <a:srgbClr val="000000"/>
              </a:solidFill>
            </a:ln>
          </p:spPr>
          <p:txBody>
            <a:bodyPr wrap="square" lIns="0" tIns="0" rIns="0" bIns="0" rtlCol="0"/>
            <a:lstStyle/>
            <a:p>
              <a:endParaRPr/>
            </a:p>
          </p:txBody>
        </p:sp>
        <p:sp>
          <p:nvSpPr>
            <p:cNvPr id="34" name="object 40"/>
            <p:cNvSpPr/>
            <p:nvPr/>
          </p:nvSpPr>
          <p:spPr>
            <a:xfrm>
              <a:off x="8773673" y="2796158"/>
              <a:ext cx="131445" cy="63500"/>
            </a:xfrm>
            <a:custGeom>
              <a:avLst/>
              <a:gdLst/>
              <a:ahLst/>
              <a:cxnLst/>
              <a:rect l="l" t="t" r="r" b="b"/>
              <a:pathLst>
                <a:path w="131445" h="63500">
                  <a:moveTo>
                    <a:pt x="0" y="0"/>
                  </a:moveTo>
                  <a:lnTo>
                    <a:pt x="131375" y="63307"/>
                  </a:lnTo>
                </a:path>
              </a:pathLst>
            </a:custGeom>
            <a:ln w="9112">
              <a:solidFill>
                <a:srgbClr val="000000"/>
              </a:solidFill>
            </a:ln>
          </p:spPr>
          <p:txBody>
            <a:bodyPr wrap="square" lIns="0" tIns="0" rIns="0" bIns="0" rtlCol="0"/>
            <a:lstStyle/>
            <a:p>
              <a:endParaRPr/>
            </a:p>
          </p:txBody>
        </p:sp>
        <p:sp>
          <p:nvSpPr>
            <p:cNvPr id="35" name="object 41"/>
            <p:cNvSpPr/>
            <p:nvPr/>
          </p:nvSpPr>
          <p:spPr>
            <a:xfrm>
              <a:off x="8773673" y="2796158"/>
              <a:ext cx="144780" cy="0"/>
            </a:xfrm>
            <a:custGeom>
              <a:avLst/>
              <a:gdLst/>
              <a:ahLst/>
              <a:cxnLst/>
              <a:rect l="l" t="t" r="r" b="b"/>
              <a:pathLst>
                <a:path w="144779">
                  <a:moveTo>
                    <a:pt x="0" y="0"/>
                  </a:moveTo>
                  <a:lnTo>
                    <a:pt x="144613" y="0"/>
                  </a:lnTo>
                </a:path>
              </a:pathLst>
            </a:custGeom>
            <a:ln w="9112">
              <a:solidFill>
                <a:srgbClr val="000000"/>
              </a:solidFill>
            </a:ln>
          </p:spPr>
          <p:txBody>
            <a:bodyPr wrap="square" lIns="0" tIns="0" rIns="0" bIns="0" rtlCol="0"/>
            <a:lstStyle/>
            <a:p>
              <a:endParaRPr/>
            </a:p>
          </p:txBody>
        </p:sp>
        <p:sp>
          <p:nvSpPr>
            <p:cNvPr id="36" name="object 42"/>
            <p:cNvSpPr/>
            <p:nvPr/>
          </p:nvSpPr>
          <p:spPr>
            <a:xfrm>
              <a:off x="9796784" y="4889388"/>
              <a:ext cx="403225" cy="403225"/>
            </a:xfrm>
            <a:custGeom>
              <a:avLst/>
              <a:gdLst/>
              <a:ahLst/>
              <a:cxnLst/>
              <a:rect l="l" t="t" r="r" b="b"/>
              <a:pathLst>
                <a:path w="403225" h="403225">
                  <a:moveTo>
                    <a:pt x="402883" y="0"/>
                  </a:moveTo>
                  <a:lnTo>
                    <a:pt x="0" y="403177"/>
                  </a:lnTo>
                </a:path>
              </a:pathLst>
            </a:custGeom>
            <a:ln w="9113">
              <a:solidFill>
                <a:srgbClr val="000000"/>
              </a:solidFill>
            </a:ln>
          </p:spPr>
          <p:txBody>
            <a:bodyPr wrap="square" lIns="0" tIns="0" rIns="0" bIns="0" rtlCol="0"/>
            <a:lstStyle/>
            <a:p>
              <a:endParaRPr/>
            </a:p>
          </p:txBody>
        </p:sp>
        <p:sp>
          <p:nvSpPr>
            <p:cNvPr id="37" name="object 43"/>
            <p:cNvSpPr/>
            <p:nvPr/>
          </p:nvSpPr>
          <p:spPr>
            <a:xfrm>
              <a:off x="9724214" y="5242557"/>
              <a:ext cx="122555" cy="122555"/>
            </a:xfrm>
            <a:custGeom>
              <a:avLst/>
              <a:gdLst/>
              <a:ahLst/>
              <a:cxnLst/>
              <a:rect l="l" t="t" r="r" b="b"/>
              <a:pathLst>
                <a:path w="122554" h="122554">
                  <a:moveTo>
                    <a:pt x="0" y="122390"/>
                  </a:moveTo>
                  <a:lnTo>
                    <a:pt x="122332" y="50008"/>
                  </a:lnTo>
                  <a:lnTo>
                    <a:pt x="72570" y="50008"/>
                  </a:lnTo>
                  <a:lnTo>
                    <a:pt x="72570" y="0"/>
                  </a:lnTo>
                  <a:lnTo>
                    <a:pt x="0" y="122390"/>
                  </a:lnTo>
                  <a:close/>
                </a:path>
              </a:pathLst>
            </a:custGeom>
            <a:ln w="9113">
              <a:solidFill>
                <a:srgbClr val="000000"/>
              </a:solidFill>
            </a:ln>
          </p:spPr>
          <p:txBody>
            <a:bodyPr wrap="square" lIns="0" tIns="0" rIns="0" bIns="0" rtlCol="0"/>
            <a:lstStyle/>
            <a:p>
              <a:endParaRPr/>
            </a:p>
          </p:txBody>
        </p:sp>
        <p:sp>
          <p:nvSpPr>
            <p:cNvPr id="38" name="object 44"/>
            <p:cNvSpPr/>
            <p:nvPr/>
          </p:nvSpPr>
          <p:spPr>
            <a:xfrm>
              <a:off x="9058802" y="4889388"/>
              <a:ext cx="231140" cy="385445"/>
            </a:xfrm>
            <a:custGeom>
              <a:avLst/>
              <a:gdLst/>
              <a:ahLst/>
              <a:cxnLst/>
              <a:rect l="l" t="t" r="r" b="b"/>
              <a:pathLst>
                <a:path w="231140" h="385445">
                  <a:moveTo>
                    <a:pt x="0" y="0"/>
                  </a:moveTo>
                  <a:lnTo>
                    <a:pt x="230948" y="384998"/>
                  </a:lnTo>
                </a:path>
              </a:pathLst>
            </a:custGeom>
            <a:ln w="9113">
              <a:solidFill>
                <a:srgbClr val="000000"/>
              </a:solidFill>
            </a:ln>
          </p:spPr>
          <p:txBody>
            <a:bodyPr wrap="square" lIns="0" tIns="0" rIns="0" bIns="0" rtlCol="0"/>
            <a:lstStyle/>
            <a:p>
              <a:endParaRPr/>
            </a:p>
          </p:txBody>
        </p:sp>
        <p:sp>
          <p:nvSpPr>
            <p:cNvPr id="39" name="object 45"/>
            <p:cNvSpPr/>
            <p:nvPr/>
          </p:nvSpPr>
          <p:spPr>
            <a:xfrm>
              <a:off x="9244614" y="5224745"/>
              <a:ext cx="99695" cy="140335"/>
            </a:xfrm>
            <a:custGeom>
              <a:avLst/>
              <a:gdLst/>
              <a:ahLst/>
              <a:cxnLst/>
              <a:rect l="l" t="t" r="r" b="b"/>
              <a:pathLst>
                <a:path w="99695" h="140335">
                  <a:moveTo>
                    <a:pt x="99524" y="140202"/>
                  </a:moveTo>
                  <a:lnTo>
                    <a:pt x="58853" y="0"/>
                  </a:lnTo>
                  <a:lnTo>
                    <a:pt x="45136" y="49641"/>
                  </a:lnTo>
                  <a:lnTo>
                    <a:pt x="0" y="40536"/>
                  </a:lnTo>
                  <a:lnTo>
                    <a:pt x="99524" y="140202"/>
                  </a:lnTo>
                  <a:close/>
                </a:path>
              </a:pathLst>
            </a:custGeom>
            <a:ln w="9113">
              <a:solidFill>
                <a:srgbClr val="000000"/>
              </a:solidFill>
            </a:ln>
          </p:spPr>
          <p:txBody>
            <a:bodyPr wrap="square" lIns="0" tIns="0" rIns="0" bIns="0" rtlCol="0"/>
            <a:lstStyle/>
            <a:p>
              <a:endParaRPr/>
            </a:p>
          </p:txBody>
        </p:sp>
        <p:sp>
          <p:nvSpPr>
            <p:cNvPr id="40" name="object 46"/>
            <p:cNvSpPr/>
            <p:nvPr/>
          </p:nvSpPr>
          <p:spPr>
            <a:xfrm>
              <a:off x="7374683" y="2796158"/>
              <a:ext cx="1019175" cy="3044825"/>
            </a:xfrm>
            <a:custGeom>
              <a:avLst/>
              <a:gdLst/>
              <a:ahLst/>
              <a:cxnLst/>
              <a:rect l="l" t="t" r="r" b="b"/>
              <a:pathLst>
                <a:path w="1019175" h="3044825">
                  <a:moveTo>
                    <a:pt x="1018867" y="0"/>
                  </a:moveTo>
                  <a:lnTo>
                    <a:pt x="892037" y="76862"/>
                  </a:lnTo>
                  <a:lnTo>
                    <a:pt x="778859" y="158349"/>
                  </a:lnTo>
                  <a:lnTo>
                    <a:pt x="670260" y="235371"/>
                  </a:lnTo>
                  <a:lnTo>
                    <a:pt x="574946" y="317177"/>
                  </a:lnTo>
                  <a:lnTo>
                    <a:pt x="484560" y="403129"/>
                  </a:lnTo>
                  <a:lnTo>
                    <a:pt x="407476" y="484617"/>
                  </a:lnTo>
                  <a:lnTo>
                    <a:pt x="334938" y="566104"/>
                  </a:lnTo>
                  <a:lnTo>
                    <a:pt x="267344" y="652215"/>
                  </a:lnTo>
                  <a:lnTo>
                    <a:pt x="213036" y="738486"/>
                  </a:lnTo>
                  <a:lnTo>
                    <a:pt x="162907" y="819973"/>
                  </a:lnTo>
                  <a:lnTo>
                    <a:pt x="117722" y="906085"/>
                  </a:lnTo>
                  <a:lnTo>
                    <a:pt x="81645" y="992037"/>
                  </a:lnTo>
                  <a:lnTo>
                    <a:pt x="54307" y="1073524"/>
                  </a:lnTo>
                  <a:lnTo>
                    <a:pt x="31898" y="1159955"/>
                  </a:lnTo>
                  <a:lnTo>
                    <a:pt x="13671" y="1245907"/>
                  </a:lnTo>
                  <a:lnTo>
                    <a:pt x="4558" y="1332019"/>
                  </a:lnTo>
                  <a:lnTo>
                    <a:pt x="0" y="1413346"/>
                  </a:lnTo>
                  <a:lnTo>
                    <a:pt x="0" y="1494833"/>
                  </a:lnTo>
                  <a:lnTo>
                    <a:pt x="4558" y="1581264"/>
                  </a:lnTo>
                  <a:lnTo>
                    <a:pt x="18228" y="1662751"/>
                  </a:lnTo>
                  <a:lnTo>
                    <a:pt x="36457" y="1744238"/>
                  </a:lnTo>
                  <a:lnTo>
                    <a:pt x="54307" y="1825725"/>
                  </a:lnTo>
                  <a:lnTo>
                    <a:pt x="81645" y="1907547"/>
                  </a:lnTo>
                  <a:lnTo>
                    <a:pt x="113161" y="1984474"/>
                  </a:lnTo>
                  <a:lnTo>
                    <a:pt x="149621" y="2061400"/>
                  </a:lnTo>
                  <a:lnTo>
                    <a:pt x="185699" y="2138326"/>
                  </a:lnTo>
                  <a:lnTo>
                    <a:pt x="226338" y="2215619"/>
                  </a:lnTo>
                  <a:lnTo>
                    <a:pt x="271906" y="2288001"/>
                  </a:lnTo>
                  <a:lnTo>
                    <a:pt x="321652" y="2360383"/>
                  </a:lnTo>
                  <a:lnTo>
                    <a:pt x="375944" y="2433131"/>
                  </a:lnTo>
                  <a:lnTo>
                    <a:pt x="430252" y="2500968"/>
                  </a:lnTo>
                  <a:lnTo>
                    <a:pt x="489122" y="2568789"/>
                  </a:lnTo>
                  <a:lnTo>
                    <a:pt x="547975" y="2636992"/>
                  </a:lnTo>
                  <a:lnTo>
                    <a:pt x="611390" y="2700284"/>
                  </a:lnTo>
                  <a:lnTo>
                    <a:pt x="674821" y="2763560"/>
                  </a:lnTo>
                  <a:lnTo>
                    <a:pt x="737853" y="2822674"/>
                  </a:lnTo>
                  <a:lnTo>
                    <a:pt x="805830" y="2881406"/>
                  </a:lnTo>
                  <a:lnTo>
                    <a:pt x="873807" y="2935975"/>
                  </a:lnTo>
                  <a:lnTo>
                    <a:pt x="946329" y="2990161"/>
                  </a:lnTo>
                  <a:lnTo>
                    <a:pt x="1018867" y="3044731"/>
                  </a:lnTo>
                </a:path>
              </a:pathLst>
            </a:custGeom>
            <a:ln w="9113">
              <a:solidFill>
                <a:srgbClr val="000000"/>
              </a:solidFill>
            </a:ln>
          </p:spPr>
          <p:txBody>
            <a:bodyPr wrap="square" lIns="0" tIns="0" rIns="0" bIns="0" rtlCol="0"/>
            <a:lstStyle/>
            <a:p>
              <a:endParaRPr/>
            </a:p>
          </p:txBody>
        </p:sp>
        <p:sp>
          <p:nvSpPr>
            <p:cNvPr id="41" name="object 47"/>
            <p:cNvSpPr/>
            <p:nvPr/>
          </p:nvSpPr>
          <p:spPr>
            <a:xfrm>
              <a:off x="8302798" y="5727589"/>
              <a:ext cx="90805" cy="113664"/>
            </a:xfrm>
            <a:custGeom>
              <a:avLst/>
              <a:gdLst/>
              <a:ahLst/>
              <a:cxnLst/>
              <a:rect l="l" t="t" r="r" b="b"/>
              <a:pathLst>
                <a:path w="90804" h="113664">
                  <a:moveTo>
                    <a:pt x="90752" y="113300"/>
                  </a:moveTo>
                  <a:lnTo>
                    <a:pt x="0" y="0"/>
                  </a:lnTo>
                </a:path>
              </a:pathLst>
            </a:custGeom>
            <a:ln w="9113">
              <a:solidFill>
                <a:srgbClr val="000000"/>
              </a:solidFill>
            </a:ln>
          </p:spPr>
          <p:txBody>
            <a:bodyPr wrap="square" lIns="0" tIns="0" rIns="0" bIns="0" rtlCol="0"/>
            <a:lstStyle/>
            <a:p>
              <a:endParaRPr/>
            </a:p>
          </p:txBody>
        </p:sp>
        <p:sp>
          <p:nvSpPr>
            <p:cNvPr id="42" name="object 48"/>
            <p:cNvSpPr/>
            <p:nvPr/>
          </p:nvSpPr>
          <p:spPr>
            <a:xfrm>
              <a:off x="8262158" y="5786320"/>
              <a:ext cx="131445" cy="54610"/>
            </a:xfrm>
            <a:custGeom>
              <a:avLst/>
              <a:gdLst/>
              <a:ahLst/>
              <a:cxnLst/>
              <a:rect l="l" t="t" r="r" b="b"/>
              <a:pathLst>
                <a:path w="131445" h="54610">
                  <a:moveTo>
                    <a:pt x="131391" y="54569"/>
                  </a:moveTo>
                  <a:lnTo>
                    <a:pt x="0" y="0"/>
                  </a:lnTo>
                </a:path>
              </a:pathLst>
            </a:custGeom>
            <a:ln w="9112">
              <a:solidFill>
                <a:srgbClr val="000000"/>
              </a:solidFill>
            </a:ln>
          </p:spPr>
          <p:txBody>
            <a:bodyPr wrap="square" lIns="0" tIns="0" rIns="0" bIns="0" rtlCol="0"/>
            <a:lstStyle/>
            <a:p>
              <a:endParaRPr/>
            </a:p>
          </p:txBody>
        </p:sp>
        <p:sp>
          <p:nvSpPr>
            <p:cNvPr id="43" name="object 49"/>
            <p:cNvSpPr txBox="1"/>
            <p:nvPr/>
          </p:nvSpPr>
          <p:spPr>
            <a:xfrm>
              <a:off x="9571318" y="4689719"/>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2</a:t>
              </a:r>
              <a:endParaRPr sz="1250">
                <a:latin typeface="Arial" panose="020B0604020202020204"/>
                <a:cs typeface="Arial" panose="020B0604020202020204"/>
              </a:endParaRPr>
            </a:p>
          </p:txBody>
        </p:sp>
        <p:sp>
          <p:nvSpPr>
            <p:cNvPr id="44" name="object 50"/>
            <p:cNvSpPr txBox="1"/>
            <p:nvPr/>
          </p:nvSpPr>
          <p:spPr>
            <a:xfrm>
              <a:off x="9666376" y="3452917"/>
              <a:ext cx="113664" cy="205104"/>
            </a:xfrm>
            <a:prstGeom prst="rect">
              <a:avLst/>
            </a:prstGeom>
          </p:spPr>
          <p:txBody>
            <a:bodyPr vert="horz" wrap="square" lIns="0" tIns="0" rIns="0" bIns="0" rtlCol="0">
              <a:spAutoFit/>
            </a:bodyPr>
            <a:lstStyle/>
            <a:p>
              <a:pPr marL="12700">
                <a:lnSpc>
                  <a:spcPct val="100000"/>
                </a:lnSpc>
              </a:pPr>
              <a:r>
                <a:rPr sz="1250" dirty="0">
                  <a:latin typeface="Arial" panose="020B0604020202020204"/>
                  <a:cs typeface="Arial" panose="020B0604020202020204"/>
                </a:rPr>
                <a:t>3</a:t>
              </a:r>
              <a:endParaRPr sz="1250">
                <a:latin typeface="Arial" panose="020B0604020202020204"/>
                <a:cs typeface="Arial" panose="020B0604020202020204"/>
              </a:endParaRPr>
            </a:p>
          </p:txBody>
        </p:sp>
        <p:sp>
          <p:nvSpPr>
            <p:cNvPr id="45" name="object 51"/>
            <p:cNvSpPr txBox="1"/>
            <p:nvPr/>
          </p:nvSpPr>
          <p:spPr>
            <a:xfrm>
              <a:off x="7669967" y="4023486"/>
              <a:ext cx="969644" cy="586105"/>
            </a:xfrm>
            <a:prstGeom prst="rect">
              <a:avLst/>
            </a:prstGeom>
          </p:spPr>
          <p:txBody>
            <a:bodyPr vert="horz" wrap="square" lIns="0" tIns="0" rIns="0" bIns="0" rtlCol="0">
              <a:spAutoFit/>
            </a:bodyPr>
            <a:lstStyle/>
            <a:p>
              <a:pPr marR="5080" algn="r">
                <a:lnSpc>
                  <a:spcPct val="100000"/>
                </a:lnSpc>
              </a:pPr>
              <a:r>
                <a:rPr sz="1250" dirty="0">
                  <a:latin typeface="Arial" panose="020B0604020202020204"/>
                  <a:cs typeface="Arial" panose="020B0604020202020204"/>
                </a:rPr>
                <a:t>4</a:t>
              </a:r>
              <a:endParaRPr sz="1250">
                <a:latin typeface="Arial" panose="020B0604020202020204"/>
                <a:cs typeface="Arial" panose="020B0604020202020204"/>
              </a:endParaRPr>
            </a:p>
            <a:p>
              <a:pPr>
                <a:lnSpc>
                  <a:spcPct val="100000"/>
                </a:lnSpc>
              </a:pPr>
              <a:endParaRPr sz="1300">
                <a:latin typeface="Times New Roman" panose="02020603050405020304"/>
                <a:cs typeface="Times New Roman" panose="02020603050405020304"/>
              </a:endParaRPr>
            </a:p>
            <a:p>
              <a:pPr marL="12700">
                <a:lnSpc>
                  <a:spcPct val="100000"/>
                </a:lnSpc>
                <a:spcBef>
                  <a:spcPts val="5"/>
                </a:spcBef>
              </a:pPr>
              <a:r>
                <a:rPr sz="1250" dirty="0">
                  <a:latin typeface="Arial" panose="020B0604020202020204"/>
                  <a:cs typeface="Arial" panose="020B0604020202020204"/>
                </a:rPr>
                <a:t>1</a:t>
              </a:r>
              <a:endParaRPr sz="1250">
                <a:latin typeface="Arial" panose="020B0604020202020204"/>
                <a:cs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例</a:t>
            </a:r>
            <a:r>
              <a:rPr lang="en-US" altLang="zh-CN" spc="-5" dirty="0"/>
              <a:t>1</a:t>
            </a:r>
            <a:r>
              <a:rPr lang="zh-CN" altLang="en-US" spc="-5" dirty="0"/>
              <a:t>：第四步准备测试用例</a:t>
            </a:r>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47</a:t>
            </a:fld>
            <a:endParaRPr lang="zh-CN" altLang="en-US"/>
          </a:p>
        </p:txBody>
      </p:sp>
      <p:pic>
        <p:nvPicPr>
          <p:cNvPr id="6" name="Picture 5"/>
          <p:cNvPicPr>
            <a:picLocks noChangeAspect="1"/>
          </p:cNvPicPr>
          <p:nvPr/>
        </p:nvPicPr>
        <p:blipFill>
          <a:blip r:embed="rId2"/>
          <a:stretch>
            <a:fillRect/>
          </a:stretch>
        </p:blipFill>
        <p:spPr>
          <a:xfrm>
            <a:off x="1618530" y="1300765"/>
            <a:ext cx="8674528" cy="505566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：学生成绩统计</a:t>
            </a:r>
            <a:endParaRPr lang="zh-CN" altLang="en-US" dirty="0"/>
          </a:p>
        </p:txBody>
      </p:sp>
      <p:sp>
        <p:nvSpPr>
          <p:cNvPr id="3" name="内容占位符 2"/>
          <p:cNvSpPr>
            <a:spLocks noGrp="1"/>
          </p:cNvSpPr>
          <p:nvPr>
            <p:ph idx="1"/>
          </p:nvPr>
        </p:nvSpPr>
        <p:spPr>
          <a:xfrm>
            <a:off x="838200" y="1825624"/>
            <a:ext cx="2808702" cy="4530725"/>
          </a:xfrm>
        </p:spPr>
        <p:txBody>
          <a:bodyPr anchor="ctr">
            <a:normAutofit/>
          </a:bodyPr>
          <a:lstStyle/>
          <a:p>
            <a:pPr marL="12700" indent="0" algn="just">
              <a:lnSpc>
                <a:spcPct val="100000"/>
              </a:lnSpc>
              <a:spcBef>
                <a:spcPts val="100"/>
              </a:spcBef>
              <a:buClr>
                <a:srgbClr val="FF822C"/>
              </a:buClr>
              <a:buNone/>
              <a:tabLst>
                <a:tab pos="241300" algn="l"/>
              </a:tabLst>
            </a:pPr>
            <a:r>
              <a:rPr lang="zh-CN" altLang="en-US" spc="-10" dirty="0">
                <a:cs typeface="宋体" panose="02010600030101010101" pitchFamily="2" charset="-122"/>
              </a:rPr>
              <a:t>下</a:t>
            </a:r>
            <a:r>
              <a:rPr lang="zh-CN" altLang="en-US" spc="-5" dirty="0">
                <a:cs typeface="宋体" panose="02010600030101010101" pitchFamily="2" charset="-122"/>
              </a:rPr>
              <a:t>例程序流</a:t>
            </a:r>
            <a:r>
              <a:rPr lang="zh-CN" altLang="en-US" dirty="0">
                <a:cs typeface="宋体" panose="02010600030101010101" pitchFamily="2" charset="-122"/>
              </a:rPr>
              <a:t>程</a:t>
            </a:r>
            <a:r>
              <a:rPr lang="zh-CN" altLang="en-US" spc="-5" dirty="0">
                <a:cs typeface="宋体" panose="02010600030101010101" pitchFamily="2" charset="-122"/>
              </a:rPr>
              <a:t>图描</a:t>
            </a:r>
            <a:r>
              <a:rPr lang="zh-CN" altLang="en-US" dirty="0">
                <a:cs typeface="宋体" panose="02010600030101010101" pitchFamily="2" charset="-122"/>
              </a:rPr>
              <a:t>述</a:t>
            </a:r>
            <a:r>
              <a:rPr lang="zh-CN" altLang="en-US" spc="-5" dirty="0">
                <a:cs typeface="宋体" panose="02010600030101010101" pitchFamily="2" charset="-122"/>
              </a:rPr>
              <a:t>了</a:t>
            </a:r>
            <a:r>
              <a:rPr lang="zh-CN" altLang="en-US" dirty="0">
                <a:cs typeface="宋体" panose="02010600030101010101" pitchFamily="2" charset="-122"/>
              </a:rPr>
              <a:t>最</a:t>
            </a:r>
            <a:r>
              <a:rPr lang="zh-CN" altLang="en-US" spc="-5" dirty="0">
                <a:cs typeface="宋体" panose="02010600030101010101" pitchFamily="2" charset="-122"/>
              </a:rPr>
              <a:t>多输</a:t>
            </a:r>
            <a:r>
              <a:rPr lang="zh-CN" altLang="en-US" spc="25" dirty="0">
                <a:cs typeface="宋体" panose="02010600030101010101" pitchFamily="2" charset="-122"/>
              </a:rPr>
              <a:t>入</a:t>
            </a:r>
            <a:r>
              <a:rPr lang="en-US" altLang="zh-CN" spc="-5" dirty="0">
                <a:cs typeface="Arial" panose="020B0604020202020204"/>
              </a:rPr>
              <a:t>50</a:t>
            </a:r>
            <a:r>
              <a:rPr lang="zh-CN" altLang="en-US" dirty="0">
                <a:cs typeface="宋体" panose="02010600030101010101" pitchFamily="2" charset="-122"/>
              </a:rPr>
              <a:t>个值</a:t>
            </a:r>
            <a:r>
              <a:rPr lang="en-US" altLang="zh-CN" dirty="0">
                <a:cs typeface="Arial" panose="020B0604020202020204"/>
              </a:rPr>
              <a:t>(</a:t>
            </a:r>
            <a:r>
              <a:rPr lang="zh-CN" altLang="en-US" dirty="0">
                <a:cs typeface="宋体" panose="02010600030101010101" pitchFamily="2" charset="-122"/>
              </a:rPr>
              <a:t>以</a:t>
            </a:r>
            <a:r>
              <a:rPr lang="en-US" altLang="zh-CN" spc="-5" dirty="0">
                <a:cs typeface="Arial" panose="020B0604020202020204"/>
              </a:rPr>
              <a:t>–1</a:t>
            </a:r>
            <a:r>
              <a:rPr lang="zh-CN" altLang="en-US" dirty="0">
                <a:cs typeface="宋体" panose="02010600030101010101" pitchFamily="2" charset="-122"/>
              </a:rPr>
              <a:t>作</a:t>
            </a:r>
            <a:r>
              <a:rPr lang="zh-CN" altLang="en-US" spc="-5" dirty="0">
                <a:cs typeface="宋体" panose="02010600030101010101" pitchFamily="2" charset="-122"/>
              </a:rPr>
              <a:t>为输</a:t>
            </a:r>
            <a:r>
              <a:rPr lang="zh-CN" altLang="en-US" dirty="0">
                <a:cs typeface="宋体" panose="02010600030101010101" pitchFamily="2" charset="-122"/>
              </a:rPr>
              <a:t>入</a:t>
            </a:r>
            <a:r>
              <a:rPr lang="zh-CN" altLang="en-US" spc="-5" dirty="0">
                <a:cs typeface="宋体" panose="02010600030101010101" pitchFamily="2" charset="-122"/>
              </a:rPr>
              <a:t>结</a:t>
            </a:r>
            <a:r>
              <a:rPr lang="zh-CN" altLang="en-US" dirty="0">
                <a:cs typeface="宋体" panose="02010600030101010101" pitchFamily="2" charset="-122"/>
              </a:rPr>
              <a:t>束</a:t>
            </a:r>
            <a:r>
              <a:rPr lang="zh-CN" altLang="en-US" spc="-5" dirty="0">
                <a:cs typeface="宋体" panose="02010600030101010101" pitchFamily="2" charset="-122"/>
              </a:rPr>
              <a:t>标</a:t>
            </a:r>
            <a:r>
              <a:rPr lang="zh-CN" altLang="en-US" spc="15" dirty="0">
                <a:cs typeface="宋体" panose="02010600030101010101" pitchFamily="2" charset="-122"/>
              </a:rPr>
              <a:t>志</a:t>
            </a:r>
            <a:r>
              <a:rPr lang="en-US" altLang="zh-CN" dirty="0">
                <a:cs typeface="Arial" panose="020B0604020202020204"/>
              </a:rPr>
              <a:t>)</a:t>
            </a:r>
            <a:r>
              <a:rPr lang="zh-CN" altLang="en-US" dirty="0">
                <a:cs typeface="宋体" panose="02010600030101010101" pitchFamily="2" charset="-122"/>
              </a:rPr>
              <a:t>，计</a:t>
            </a:r>
            <a:r>
              <a:rPr lang="zh-CN" altLang="en-US" spc="-10" dirty="0">
                <a:cs typeface="宋体" panose="02010600030101010101" pitchFamily="2" charset="-122"/>
              </a:rPr>
              <a:t>算其</a:t>
            </a:r>
            <a:r>
              <a:rPr lang="zh-CN" altLang="en-US" dirty="0">
                <a:cs typeface="宋体" panose="02010600030101010101" pitchFamily="2" charset="-122"/>
              </a:rPr>
              <a:t>中有效</a:t>
            </a:r>
            <a:r>
              <a:rPr lang="zh-CN" altLang="en-US" spc="5" dirty="0">
                <a:cs typeface="宋体" panose="02010600030101010101" pitchFamily="2" charset="-122"/>
              </a:rPr>
              <a:t>的</a:t>
            </a:r>
            <a:r>
              <a:rPr lang="zh-CN" altLang="en-US" dirty="0">
                <a:cs typeface="宋体" panose="02010600030101010101" pitchFamily="2" charset="-122"/>
              </a:rPr>
              <a:t>学生</a:t>
            </a:r>
            <a:r>
              <a:rPr lang="zh-CN" altLang="en-US" spc="5" dirty="0">
                <a:cs typeface="宋体" panose="02010600030101010101" pitchFamily="2" charset="-122"/>
              </a:rPr>
              <a:t>分</a:t>
            </a:r>
            <a:r>
              <a:rPr lang="zh-CN" altLang="en-US" dirty="0">
                <a:cs typeface="宋体" panose="02010600030101010101" pitchFamily="2" charset="-122"/>
              </a:rPr>
              <a:t>数</a:t>
            </a:r>
            <a:r>
              <a:rPr lang="zh-CN" altLang="en-US" spc="5" dirty="0">
                <a:cs typeface="宋体" panose="02010600030101010101" pitchFamily="2" charset="-122"/>
              </a:rPr>
              <a:t>的</a:t>
            </a:r>
            <a:r>
              <a:rPr lang="zh-CN" altLang="en-US" dirty="0">
                <a:cs typeface="宋体" panose="02010600030101010101" pitchFamily="2" charset="-122"/>
              </a:rPr>
              <a:t>个数</a:t>
            </a:r>
            <a:r>
              <a:rPr lang="zh-CN" altLang="en-US" spc="5" dirty="0">
                <a:cs typeface="宋体" panose="02010600030101010101" pitchFamily="2" charset="-122"/>
              </a:rPr>
              <a:t>、</a:t>
            </a:r>
            <a:r>
              <a:rPr lang="zh-CN" altLang="en-US" dirty="0">
                <a:cs typeface="宋体" panose="02010600030101010101" pitchFamily="2" charset="-122"/>
              </a:rPr>
              <a:t>总</a:t>
            </a:r>
            <a:r>
              <a:rPr lang="zh-CN" altLang="en-US" spc="5" dirty="0">
                <a:cs typeface="宋体" panose="02010600030101010101" pitchFamily="2" charset="-122"/>
              </a:rPr>
              <a:t>分</a:t>
            </a:r>
            <a:r>
              <a:rPr lang="zh-CN" altLang="en-US" dirty="0">
                <a:cs typeface="宋体" panose="02010600030101010101" pitchFamily="2" charset="-122"/>
              </a:rPr>
              <a:t>数</a:t>
            </a:r>
            <a:r>
              <a:rPr lang="zh-CN" altLang="en-US" spc="5" dirty="0">
                <a:cs typeface="宋体" panose="02010600030101010101" pitchFamily="2" charset="-122"/>
              </a:rPr>
              <a:t>和</a:t>
            </a:r>
            <a:r>
              <a:rPr lang="zh-CN" altLang="en-US" dirty="0">
                <a:cs typeface="宋体" panose="02010600030101010101" pitchFamily="2" charset="-122"/>
              </a:rPr>
              <a:t>平均</a:t>
            </a:r>
            <a:r>
              <a:rPr lang="zh-CN" altLang="en-US" spc="5" dirty="0">
                <a:cs typeface="宋体" panose="02010600030101010101" pitchFamily="2" charset="-122"/>
              </a:rPr>
              <a:t>值</a:t>
            </a:r>
            <a:r>
              <a:rPr lang="zh-CN" altLang="en-US" spc="-10" dirty="0">
                <a:cs typeface="宋体" panose="02010600030101010101" pitchFamily="2" charset="-122"/>
              </a:rPr>
              <a:t>。</a:t>
            </a:r>
            <a:endParaRPr lang="zh-CN" altLang="en-US" dirty="0">
              <a:cs typeface="宋体" panose="02010600030101010101" pitchFamily="2" charset="-122"/>
            </a:endParaRPr>
          </a:p>
          <a:p>
            <a:pPr marL="0" indent="0" algn="just">
              <a:buNone/>
            </a:pP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fld id="{06B076B9-5401-447E-8F2A-2F0E9A8D7398}" type="slidenum">
              <a:rPr lang="zh-CN" altLang="en-US" smtClean="0"/>
              <a:t>48</a:t>
            </a:fld>
            <a:endParaRPr lang="zh-CN" altLang="en-US"/>
          </a:p>
        </p:txBody>
      </p:sp>
      <p:pic>
        <p:nvPicPr>
          <p:cNvPr id="53" name="图片 52"/>
          <p:cNvPicPr>
            <a:picLocks noChangeAspect="1"/>
          </p:cNvPicPr>
          <p:nvPr/>
        </p:nvPicPr>
        <p:blipFill>
          <a:blip r:embed="rId2"/>
          <a:stretch>
            <a:fillRect/>
          </a:stretch>
        </p:blipFill>
        <p:spPr>
          <a:xfrm>
            <a:off x="5710335" y="0"/>
            <a:ext cx="6481217" cy="635634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：第一步画出控制流图</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49</a:t>
            </a:fld>
            <a:endParaRPr lang="zh-CN" altLang="en-US"/>
          </a:p>
        </p:txBody>
      </p:sp>
      <p:grpSp>
        <p:nvGrpSpPr>
          <p:cNvPr id="53" name="组合 52"/>
          <p:cNvGrpSpPr/>
          <p:nvPr/>
        </p:nvGrpSpPr>
        <p:grpSpPr>
          <a:xfrm>
            <a:off x="7553936" y="1473507"/>
            <a:ext cx="3650649" cy="4444644"/>
            <a:chOff x="5435600" y="1942084"/>
            <a:chExt cx="3650649" cy="4444644"/>
          </a:xfrm>
        </p:grpSpPr>
        <p:sp>
          <p:nvSpPr>
            <p:cNvPr id="55" name="object 67"/>
            <p:cNvSpPr/>
            <p:nvPr/>
          </p:nvSpPr>
          <p:spPr>
            <a:xfrm>
              <a:off x="7442200" y="1989201"/>
              <a:ext cx="322580" cy="307975"/>
            </a:xfrm>
            <a:custGeom>
              <a:avLst/>
              <a:gdLst/>
              <a:ahLst/>
              <a:cxnLst/>
              <a:rect l="l" t="t" r="r" b="b"/>
              <a:pathLst>
                <a:path w="322579" h="307975">
                  <a:moveTo>
                    <a:pt x="0" y="153924"/>
                  </a:moveTo>
                  <a:lnTo>
                    <a:pt x="8214" y="105241"/>
                  </a:lnTo>
                  <a:lnTo>
                    <a:pt x="31089" y="62983"/>
                  </a:lnTo>
                  <a:lnTo>
                    <a:pt x="65973" y="29675"/>
                  </a:lnTo>
                  <a:lnTo>
                    <a:pt x="110215" y="7839"/>
                  </a:lnTo>
                  <a:lnTo>
                    <a:pt x="161163" y="0"/>
                  </a:lnTo>
                  <a:lnTo>
                    <a:pt x="212061" y="7839"/>
                  </a:lnTo>
                  <a:lnTo>
                    <a:pt x="256297" y="29675"/>
                  </a:lnTo>
                  <a:lnTo>
                    <a:pt x="291199" y="62983"/>
                  </a:lnTo>
                  <a:lnTo>
                    <a:pt x="314099" y="105241"/>
                  </a:lnTo>
                  <a:lnTo>
                    <a:pt x="322325" y="153924"/>
                  </a:lnTo>
                  <a:lnTo>
                    <a:pt x="314099" y="202619"/>
                  </a:lnTo>
                  <a:lnTo>
                    <a:pt x="291199" y="244908"/>
                  </a:lnTo>
                  <a:lnTo>
                    <a:pt x="256297" y="278254"/>
                  </a:lnTo>
                  <a:lnTo>
                    <a:pt x="212061" y="300122"/>
                  </a:lnTo>
                  <a:lnTo>
                    <a:pt x="161163" y="307975"/>
                  </a:lnTo>
                  <a:lnTo>
                    <a:pt x="110215" y="300122"/>
                  </a:lnTo>
                  <a:lnTo>
                    <a:pt x="65973" y="278254"/>
                  </a:lnTo>
                  <a:lnTo>
                    <a:pt x="31089" y="244908"/>
                  </a:lnTo>
                  <a:lnTo>
                    <a:pt x="8214" y="202619"/>
                  </a:lnTo>
                  <a:lnTo>
                    <a:pt x="0" y="153924"/>
                  </a:lnTo>
                  <a:close/>
                </a:path>
              </a:pathLst>
            </a:custGeom>
            <a:ln w="38100">
              <a:solidFill>
                <a:srgbClr val="000000"/>
              </a:solidFill>
            </a:ln>
          </p:spPr>
          <p:txBody>
            <a:bodyPr wrap="square" lIns="0" tIns="0" rIns="0" bIns="0" rtlCol="0"/>
            <a:lstStyle/>
            <a:p>
              <a:endParaRPr/>
            </a:p>
          </p:txBody>
        </p:sp>
        <p:sp>
          <p:nvSpPr>
            <p:cNvPr id="56" name="object 68"/>
            <p:cNvSpPr txBox="1"/>
            <p:nvPr/>
          </p:nvSpPr>
          <p:spPr>
            <a:xfrm>
              <a:off x="7541259" y="1942084"/>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1 </a:t>
              </a:r>
            </a:p>
          </p:txBody>
        </p:sp>
        <p:sp>
          <p:nvSpPr>
            <p:cNvPr id="57" name="object 69"/>
            <p:cNvSpPr/>
            <p:nvPr/>
          </p:nvSpPr>
          <p:spPr>
            <a:xfrm>
              <a:off x="7451725" y="2600325"/>
              <a:ext cx="325755" cy="311150"/>
            </a:xfrm>
            <a:custGeom>
              <a:avLst/>
              <a:gdLst/>
              <a:ahLst/>
              <a:cxnLst/>
              <a:rect l="l" t="t" r="r" b="b"/>
              <a:pathLst>
                <a:path w="325754" h="311150">
                  <a:moveTo>
                    <a:pt x="0" y="155575"/>
                  </a:moveTo>
                  <a:lnTo>
                    <a:pt x="8299" y="106379"/>
                  </a:lnTo>
                  <a:lnTo>
                    <a:pt x="31406" y="63669"/>
                  </a:lnTo>
                  <a:lnTo>
                    <a:pt x="66632" y="30000"/>
                  </a:lnTo>
                  <a:lnTo>
                    <a:pt x="111288" y="7925"/>
                  </a:lnTo>
                  <a:lnTo>
                    <a:pt x="162686" y="0"/>
                  </a:lnTo>
                  <a:lnTo>
                    <a:pt x="214147" y="7925"/>
                  </a:lnTo>
                  <a:lnTo>
                    <a:pt x="258841" y="30000"/>
                  </a:lnTo>
                  <a:lnTo>
                    <a:pt x="294086" y="63669"/>
                  </a:lnTo>
                  <a:lnTo>
                    <a:pt x="317200" y="106379"/>
                  </a:lnTo>
                  <a:lnTo>
                    <a:pt x="325500" y="155575"/>
                  </a:lnTo>
                  <a:lnTo>
                    <a:pt x="317200" y="204770"/>
                  </a:lnTo>
                  <a:lnTo>
                    <a:pt x="294086" y="247480"/>
                  </a:lnTo>
                  <a:lnTo>
                    <a:pt x="258841" y="281149"/>
                  </a:lnTo>
                  <a:lnTo>
                    <a:pt x="214147" y="303224"/>
                  </a:lnTo>
                  <a:lnTo>
                    <a:pt x="162686" y="311150"/>
                  </a:lnTo>
                  <a:lnTo>
                    <a:pt x="111288" y="303224"/>
                  </a:lnTo>
                  <a:lnTo>
                    <a:pt x="66632" y="281149"/>
                  </a:lnTo>
                  <a:lnTo>
                    <a:pt x="31406" y="247480"/>
                  </a:lnTo>
                  <a:lnTo>
                    <a:pt x="8299" y="204770"/>
                  </a:lnTo>
                  <a:lnTo>
                    <a:pt x="0" y="155575"/>
                  </a:lnTo>
                  <a:close/>
                </a:path>
              </a:pathLst>
            </a:custGeom>
            <a:ln w="38100">
              <a:solidFill>
                <a:srgbClr val="000000"/>
              </a:solidFill>
            </a:ln>
          </p:spPr>
          <p:txBody>
            <a:bodyPr wrap="square" lIns="0" tIns="0" rIns="0" bIns="0" rtlCol="0"/>
            <a:lstStyle/>
            <a:p>
              <a:endParaRPr/>
            </a:p>
          </p:txBody>
        </p:sp>
        <p:sp>
          <p:nvSpPr>
            <p:cNvPr id="58" name="object 70"/>
            <p:cNvSpPr txBox="1"/>
            <p:nvPr/>
          </p:nvSpPr>
          <p:spPr>
            <a:xfrm>
              <a:off x="7551366" y="2569209"/>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2 </a:t>
              </a:r>
            </a:p>
          </p:txBody>
        </p:sp>
        <p:sp>
          <p:nvSpPr>
            <p:cNvPr id="59" name="object 71"/>
            <p:cNvSpPr/>
            <p:nvPr/>
          </p:nvSpPr>
          <p:spPr>
            <a:xfrm>
              <a:off x="7451725" y="3197225"/>
              <a:ext cx="325755" cy="306705"/>
            </a:xfrm>
            <a:custGeom>
              <a:avLst/>
              <a:gdLst/>
              <a:ahLst/>
              <a:cxnLst/>
              <a:rect l="l" t="t" r="r" b="b"/>
              <a:pathLst>
                <a:path w="325754" h="306704">
                  <a:moveTo>
                    <a:pt x="0" y="153162"/>
                  </a:moveTo>
                  <a:lnTo>
                    <a:pt x="8299" y="104753"/>
                  </a:lnTo>
                  <a:lnTo>
                    <a:pt x="31406" y="62709"/>
                  </a:lnTo>
                  <a:lnTo>
                    <a:pt x="66632" y="29553"/>
                  </a:lnTo>
                  <a:lnTo>
                    <a:pt x="111288" y="7808"/>
                  </a:lnTo>
                  <a:lnTo>
                    <a:pt x="162686" y="0"/>
                  </a:lnTo>
                  <a:lnTo>
                    <a:pt x="214147" y="7808"/>
                  </a:lnTo>
                  <a:lnTo>
                    <a:pt x="258841" y="29553"/>
                  </a:lnTo>
                  <a:lnTo>
                    <a:pt x="294086" y="62709"/>
                  </a:lnTo>
                  <a:lnTo>
                    <a:pt x="317200" y="104753"/>
                  </a:lnTo>
                  <a:lnTo>
                    <a:pt x="325500" y="153162"/>
                  </a:lnTo>
                  <a:lnTo>
                    <a:pt x="317200" y="201583"/>
                  </a:lnTo>
                  <a:lnTo>
                    <a:pt x="294086" y="243659"/>
                  </a:lnTo>
                  <a:lnTo>
                    <a:pt x="258841" y="276852"/>
                  </a:lnTo>
                  <a:lnTo>
                    <a:pt x="214147" y="298628"/>
                  </a:lnTo>
                  <a:lnTo>
                    <a:pt x="162686" y="306450"/>
                  </a:lnTo>
                  <a:lnTo>
                    <a:pt x="111288" y="298628"/>
                  </a:lnTo>
                  <a:lnTo>
                    <a:pt x="66632" y="276852"/>
                  </a:lnTo>
                  <a:lnTo>
                    <a:pt x="31406" y="243659"/>
                  </a:lnTo>
                  <a:lnTo>
                    <a:pt x="8299" y="201583"/>
                  </a:lnTo>
                  <a:lnTo>
                    <a:pt x="0" y="153162"/>
                  </a:lnTo>
                  <a:close/>
                </a:path>
              </a:pathLst>
            </a:custGeom>
            <a:ln w="38100">
              <a:solidFill>
                <a:srgbClr val="000000"/>
              </a:solidFill>
            </a:ln>
          </p:spPr>
          <p:txBody>
            <a:bodyPr wrap="square" lIns="0" tIns="0" rIns="0" bIns="0" rtlCol="0"/>
            <a:lstStyle/>
            <a:p>
              <a:endParaRPr/>
            </a:p>
          </p:txBody>
        </p:sp>
        <p:sp>
          <p:nvSpPr>
            <p:cNvPr id="60" name="object 72"/>
            <p:cNvSpPr txBox="1"/>
            <p:nvPr/>
          </p:nvSpPr>
          <p:spPr>
            <a:xfrm>
              <a:off x="7557328" y="3159333"/>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3 </a:t>
              </a:r>
              <a:endParaRPr sz="2000" dirty="0">
                <a:latin typeface="宋体" panose="02010600030101010101" pitchFamily="2" charset="-122"/>
                <a:cs typeface="宋体" panose="02010600030101010101" pitchFamily="2" charset="-122"/>
              </a:endParaRPr>
            </a:p>
          </p:txBody>
        </p:sp>
        <p:sp>
          <p:nvSpPr>
            <p:cNvPr id="61" name="object 73"/>
            <p:cNvSpPr/>
            <p:nvPr/>
          </p:nvSpPr>
          <p:spPr>
            <a:xfrm>
              <a:off x="7451725" y="3810000"/>
              <a:ext cx="325755" cy="307975"/>
            </a:xfrm>
            <a:custGeom>
              <a:avLst/>
              <a:gdLst/>
              <a:ahLst/>
              <a:cxnLst/>
              <a:rect l="l" t="t" r="r" b="b"/>
              <a:pathLst>
                <a:path w="325754" h="307975">
                  <a:moveTo>
                    <a:pt x="0" y="154050"/>
                  </a:moveTo>
                  <a:lnTo>
                    <a:pt x="8299" y="105355"/>
                  </a:lnTo>
                  <a:lnTo>
                    <a:pt x="31406" y="63066"/>
                  </a:lnTo>
                  <a:lnTo>
                    <a:pt x="66632" y="29720"/>
                  </a:lnTo>
                  <a:lnTo>
                    <a:pt x="111288" y="7852"/>
                  </a:lnTo>
                  <a:lnTo>
                    <a:pt x="162686" y="0"/>
                  </a:lnTo>
                  <a:lnTo>
                    <a:pt x="214147" y="7852"/>
                  </a:lnTo>
                  <a:lnTo>
                    <a:pt x="258841" y="29720"/>
                  </a:lnTo>
                  <a:lnTo>
                    <a:pt x="294086" y="63066"/>
                  </a:lnTo>
                  <a:lnTo>
                    <a:pt x="317200" y="105355"/>
                  </a:lnTo>
                  <a:lnTo>
                    <a:pt x="325500" y="154050"/>
                  </a:lnTo>
                  <a:lnTo>
                    <a:pt x="317200" y="202684"/>
                  </a:lnTo>
                  <a:lnTo>
                    <a:pt x="294086" y="244936"/>
                  </a:lnTo>
                  <a:lnTo>
                    <a:pt x="258841" y="278263"/>
                  </a:lnTo>
                  <a:lnTo>
                    <a:pt x="214147" y="300123"/>
                  </a:lnTo>
                  <a:lnTo>
                    <a:pt x="162686" y="307975"/>
                  </a:lnTo>
                  <a:lnTo>
                    <a:pt x="111288" y="300123"/>
                  </a:lnTo>
                  <a:lnTo>
                    <a:pt x="66632" y="278263"/>
                  </a:lnTo>
                  <a:lnTo>
                    <a:pt x="31406" y="244936"/>
                  </a:lnTo>
                  <a:lnTo>
                    <a:pt x="8299" y="202684"/>
                  </a:lnTo>
                  <a:lnTo>
                    <a:pt x="0" y="154050"/>
                  </a:lnTo>
                  <a:close/>
                </a:path>
              </a:pathLst>
            </a:custGeom>
            <a:ln w="38100">
              <a:solidFill>
                <a:srgbClr val="000000"/>
              </a:solidFill>
            </a:ln>
          </p:spPr>
          <p:txBody>
            <a:bodyPr wrap="square" lIns="0" tIns="0" rIns="0" bIns="0" rtlCol="0"/>
            <a:lstStyle/>
            <a:p>
              <a:endParaRPr/>
            </a:p>
          </p:txBody>
        </p:sp>
        <p:sp>
          <p:nvSpPr>
            <p:cNvPr id="62" name="object 74"/>
            <p:cNvSpPr txBox="1"/>
            <p:nvPr/>
          </p:nvSpPr>
          <p:spPr>
            <a:xfrm>
              <a:off x="7535297" y="3758438"/>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4 </a:t>
              </a:r>
              <a:endParaRPr sz="2000" dirty="0">
                <a:latin typeface="宋体" panose="02010600030101010101" pitchFamily="2" charset="-122"/>
                <a:cs typeface="宋体" panose="02010600030101010101" pitchFamily="2" charset="-122"/>
              </a:endParaRPr>
            </a:p>
          </p:txBody>
        </p:sp>
        <p:sp>
          <p:nvSpPr>
            <p:cNvPr id="63" name="object 75"/>
            <p:cNvSpPr/>
            <p:nvPr/>
          </p:nvSpPr>
          <p:spPr>
            <a:xfrm>
              <a:off x="7451725" y="4402201"/>
              <a:ext cx="325755" cy="307975"/>
            </a:xfrm>
            <a:custGeom>
              <a:avLst/>
              <a:gdLst/>
              <a:ahLst/>
              <a:cxnLst/>
              <a:rect l="l" t="t" r="r" b="b"/>
              <a:pathLst>
                <a:path w="325754" h="307975">
                  <a:moveTo>
                    <a:pt x="0" y="153924"/>
                  </a:moveTo>
                  <a:lnTo>
                    <a:pt x="8299" y="105241"/>
                  </a:lnTo>
                  <a:lnTo>
                    <a:pt x="31406" y="62983"/>
                  </a:lnTo>
                  <a:lnTo>
                    <a:pt x="66632" y="29675"/>
                  </a:lnTo>
                  <a:lnTo>
                    <a:pt x="111288" y="7839"/>
                  </a:lnTo>
                  <a:lnTo>
                    <a:pt x="162686" y="0"/>
                  </a:lnTo>
                  <a:lnTo>
                    <a:pt x="214147" y="7839"/>
                  </a:lnTo>
                  <a:lnTo>
                    <a:pt x="258841" y="29675"/>
                  </a:lnTo>
                  <a:lnTo>
                    <a:pt x="294086" y="62983"/>
                  </a:lnTo>
                  <a:lnTo>
                    <a:pt x="317200" y="105241"/>
                  </a:lnTo>
                  <a:lnTo>
                    <a:pt x="325500" y="153924"/>
                  </a:lnTo>
                  <a:lnTo>
                    <a:pt x="317200" y="202619"/>
                  </a:lnTo>
                  <a:lnTo>
                    <a:pt x="294086" y="244908"/>
                  </a:lnTo>
                  <a:lnTo>
                    <a:pt x="258841" y="278254"/>
                  </a:lnTo>
                  <a:lnTo>
                    <a:pt x="214147" y="300122"/>
                  </a:lnTo>
                  <a:lnTo>
                    <a:pt x="162686" y="307975"/>
                  </a:lnTo>
                  <a:lnTo>
                    <a:pt x="111288" y="300122"/>
                  </a:lnTo>
                  <a:lnTo>
                    <a:pt x="66632" y="278254"/>
                  </a:lnTo>
                  <a:lnTo>
                    <a:pt x="31406" y="244908"/>
                  </a:lnTo>
                  <a:lnTo>
                    <a:pt x="8299" y="202619"/>
                  </a:lnTo>
                  <a:lnTo>
                    <a:pt x="0" y="153924"/>
                  </a:lnTo>
                  <a:close/>
                </a:path>
              </a:pathLst>
            </a:custGeom>
            <a:ln w="38100">
              <a:solidFill>
                <a:srgbClr val="000000"/>
              </a:solidFill>
            </a:ln>
          </p:spPr>
          <p:txBody>
            <a:bodyPr wrap="square" lIns="0" tIns="0" rIns="0" bIns="0" rtlCol="0"/>
            <a:lstStyle/>
            <a:p>
              <a:endParaRPr/>
            </a:p>
          </p:txBody>
        </p:sp>
        <p:sp>
          <p:nvSpPr>
            <p:cNvPr id="64" name="object 76"/>
            <p:cNvSpPr txBox="1"/>
            <p:nvPr/>
          </p:nvSpPr>
          <p:spPr>
            <a:xfrm>
              <a:off x="7566659" y="4380991"/>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5 </a:t>
              </a:r>
              <a:endParaRPr sz="2000" dirty="0">
                <a:latin typeface="宋体" panose="02010600030101010101" pitchFamily="2" charset="-122"/>
                <a:cs typeface="宋体" panose="02010600030101010101" pitchFamily="2" charset="-122"/>
              </a:endParaRPr>
            </a:p>
          </p:txBody>
        </p:sp>
        <p:sp>
          <p:nvSpPr>
            <p:cNvPr id="65" name="object 77"/>
            <p:cNvSpPr/>
            <p:nvPr/>
          </p:nvSpPr>
          <p:spPr>
            <a:xfrm>
              <a:off x="8005826" y="4919598"/>
              <a:ext cx="322580" cy="306705"/>
            </a:xfrm>
            <a:custGeom>
              <a:avLst/>
              <a:gdLst/>
              <a:ahLst/>
              <a:cxnLst/>
              <a:rect l="l" t="t" r="r" b="b"/>
              <a:pathLst>
                <a:path w="322579" h="306704">
                  <a:moveTo>
                    <a:pt x="0" y="153288"/>
                  </a:moveTo>
                  <a:lnTo>
                    <a:pt x="8213" y="104867"/>
                  </a:lnTo>
                  <a:lnTo>
                    <a:pt x="31081" y="62791"/>
                  </a:lnTo>
                  <a:lnTo>
                    <a:pt x="65946" y="29598"/>
                  </a:lnTo>
                  <a:lnTo>
                    <a:pt x="110150" y="7822"/>
                  </a:lnTo>
                  <a:lnTo>
                    <a:pt x="161035" y="0"/>
                  </a:lnTo>
                  <a:lnTo>
                    <a:pt x="211983" y="7822"/>
                  </a:lnTo>
                  <a:lnTo>
                    <a:pt x="256225" y="29598"/>
                  </a:lnTo>
                  <a:lnTo>
                    <a:pt x="291109" y="62791"/>
                  </a:lnTo>
                  <a:lnTo>
                    <a:pt x="313984" y="104867"/>
                  </a:lnTo>
                  <a:lnTo>
                    <a:pt x="322199" y="153288"/>
                  </a:lnTo>
                  <a:lnTo>
                    <a:pt x="313984" y="201697"/>
                  </a:lnTo>
                  <a:lnTo>
                    <a:pt x="291109" y="243741"/>
                  </a:lnTo>
                  <a:lnTo>
                    <a:pt x="256225" y="276897"/>
                  </a:lnTo>
                  <a:lnTo>
                    <a:pt x="211983" y="298642"/>
                  </a:lnTo>
                  <a:lnTo>
                    <a:pt x="161035" y="306450"/>
                  </a:lnTo>
                  <a:lnTo>
                    <a:pt x="110150" y="298642"/>
                  </a:lnTo>
                  <a:lnTo>
                    <a:pt x="65946" y="276897"/>
                  </a:lnTo>
                  <a:lnTo>
                    <a:pt x="31081" y="243741"/>
                  </a:lnTo>
                  <a:lnTo>
                    <a:pt x="8213" y="201697"/>
                  </a:lnTo>
                  <a:lnTo>
                    <a:pt x="0" y="153288"/>
                  </a:lnTo>
                  <a:close/>
                </a:path>
              </a:pathLst>
            </a:custGeom>
            <a:ln w="38100">
              <a:solidFill>
                <a:srgbClr val="000000"/>
              </a:solidFill>
            </a:ln>
          </p:spPr>
          <p:txBody>
            <a:bodyPr wrap="square" lIns="0" tIns="0" rIns="0" bIns="0" rtlCol="0"/>
            <a:lstStyle/>
            <a:p>
              <a:endParaRPr/>
            </a:p>
          </p:txBody>
        </p:sp>
        <p:sp>
          <p:nvSpPr>
            <p:cNvPr id="66" name="object 78"/>
            <p:cNvSpPr/>
            <p:nvPr/>
          </p:nvSpPr>
          <p:spPr>
            <a:xfrm>
              <a:off x="8558276" y="5461000"/>
              <a:ext cx="322580" cy="306705"/>
            </a:xfrm>
            <a:custGeom>
              <a:avLst/>
              <a:gdLst/>
              <a:ahLst/>
              <a:cxnLst/>
              <a:rect l="l" t="t" r="r" b="b"/>
              <a:pathLst>
                <a:path w="322579" h="306704">
                  <a:moveTo>
                    <a:pt x="0" y="153200"/>
                  </a:moveTo>
                  <a:lnTo>
                    <a:pt x="8213" y="104773"/>
                  </a:lnTo>
                  <a:lnTo>
                    <a:pt x="31081" y="62717"/>
                  </a:lnTo>
                  <a:lnTo>
                    <a:pt x="65946" y="29555"/>
                  </a:lnTo>
                  <a:lnTo>
                    <a:pt x="110150" y="7809"/>
                  </a:lnTo>
                  <a:lnTo>
                    <a:pt x="161035" y="0"/>
                  </a:lnTo>
                  <a:lnTo>
                    <a:pt x="211983" y="7809"/>
                  </a:lnTo>
                  <a:lnTo>
                    <a:pt x="256225" y="29555"/>
                  </a:lnTo>
                  <a:lnTo>
                    <a:pt x="291109" y="62717"/>
                  </a:lnTo>
                  <a:lnTo>
                    <a:pt x="313984" y="104773"/>
                  </a:lnTo>
                  <a:lnTo>
                    <a:pt x="322199" y="153200"/>
                  </a:lnTo>
                  <a:lnTo>
                    <a:pt x="313984" y="201620"/>
                  </a:lnTo>
                  <a:lnTo>
                    <a:pt x="291109" y="243672"/>
                  </a:lnTo>
                  <a:lnTo>
                    <a:pt x="256225" y="276832"/>
                  </a:lnTo>
                  <a:lnTo>
                    <a:pt x="211983" y="298578"/>
                  </a:lnTo>
                  <a:lnTo>
                    <a:pt x="161035" y="306387"/>
                  </a:lnTo>
                  <a:lnTo>
                    <a:pt x="110150" y="298578"/>
                  </a:lnTo>
                  <a:lnTo>
                    <a:pt x="65946" y="276832"/>
                  </a:lnTo>
                  <a:lnTo>
                    <a:pt x="31081" y="243672"/>
                  </a:lnTo>
                  <a:lnTo>
                    <a:pt x="8213" y="201620"/>
                  </a:lnTo>
                  <a:lnTo>
                    <a:pt x="0" y="153200"/>
                  </a:lnTo>
                  <a:close/>
                </a:path>
              </a:pathLst>
            </a:custGeom>
            <a:ln w="38100">
              <a:solidFill>
                <a:srgbClr val="000000"/>
              </a:solidFill>
            </a:ln>
          </p:spPr>
          <p:txBody>
            <a:bodyPr wrap="square" lIns="0" tIns="0" rIns="0" bIns="0" rtlCol="0"/>
            <a:lstStyle/>
            <a:p>
              <a:endParaRPr/>
            </a:p>
          </p:txBody>
        </p:sp>
        <p:sp>
          <p:nvSpPr>
            <p:cNvPr id="67" name="object 79"/>
            <p:cNvSpPr txBox="1"/>
            <p:nvPr/>
          </p:nvSpPr>
          <p:spPr>
            <a:xfrm>
              <a:off x="8658859" y="5474715"/>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7 </a:t>
              </a:r>
              <a:endParaRPr sz="2000">
                <a:latin typeface="宋体" panose="02010600030101010101" pitchFamily="2" charset="-122"/>
                <a:cs typeface="宋体" panose="02010600030101010101" pitchFamily="2" charset="-122"/>
              </a:endParaRPr>
            </a:p>
          </p:txBody>
        </p:sp>
        <p:sp>
          <p:nvSpPr>
            <p:cNvPr id="68" name="object 80"/>
            <p:cNvSpPr/>
            <p:nvPr/>
          </p:nvSpPr>
          <p:spPr>
            <a:xfrm>
              <a:off x="7451725" y="5870575"/>
              <a:ext cx="325755" cy="309880"/>
            </a:xfrm>
            <a:custGeom>
              <a:avLst/>
              <a:gdLst/>
              <a:ahLst/>
              <a:cxnLst/>
              <a:rect l="l" t="t" r="r" b="b"/>
              <a:pathLst>
                <a:path w="325754" h="309879">
                  <a:moveTo>
                    <a:pt x="0" y="154787"/>
                  </a:moveTo>
                  <a:lnTo>
                    <a:pt x="8299" y="105863"/>
                  </a:lnTo>
                  <a:lnTo>
                    <a:pt x="31406" y="63373"/>
                  </a:lnTo>
                  <a:lnTo>
                    <a:pt x="66632" y="29865"/>
                  </a:lnTo>
                  <a:lnTo>
                    <a:pt x="111288" y="7891"/>
                  </a:lnTo>
                  <a:lnTo>
                    <a:pt x="162686" y="0"/>
                  </a:lnTo>
                  <a:lnTo>
                    <a:pt x="214147" y="7891"/>
                  </a:lnTo>
                  <a:lnTo>
                    <a:pt x="258841" y="29865"/>
                  </a:lnTo>
                  <a:lnTo>
                    <a:pt x="294086" y="63373"/>
                  </a:lnTo>
                  <a:lnTo>
                    <a:pt x="317200" y="105863"/>
                  </a:lnTo>
                  <a:lnTo>
                    <a:pt x="325500" y="154787"/>
                  </a:lnTo>
                  <a:lnTo>
                    <a:pt x="317200" y="203709"/>
                  </a:lnTo>
                  <a:lnTo>
                    <a:pt x="294086" y="246197"/>
                  </a:lnTo>
                  <a:lnTo>
                    <a:pt x="258841" y="279701"/>
                  </a:lnTo>
                  <a:lnTo>
                    <a:pt x="214147" y="301672"/>
                  </a:lnTo>
                  <a:lnTo>
                    <a:pt x="162686" y="309562"/>
                  </a:lnTo>
                  <a:lnTo>
                    <a:pt x="111288" y="301672"/>
                  </a:lnTo>
                  <a:lnTo>
                    <a:pt x="66632" y="279701"/>
                  </a:lnTo>
                  <a:lnTo>
                    <a:pt x="31406" y="246197"/>
                  </a:lnTo>
                  <a:lnTo>
                    <a:pt x="8299" y="203709"/>
                  </a:lnTo>
                  <a:lnTo>
                    <a:pt x="0" y="154787"/>
                  </a:lnTo>
                  <a:close/>
                </a:path>
              </a:pathLst>
            </a:custGeom>
            <a:ln w="38100">
              <a:solidFill>
                <a:srgbClr val="000000"/>
              </a:solidFill>
            </a:ln>
          </p:spPr>
          <p:txBody>
            <a:bodyPr wrap="square" lIns="0" tIns="0" rIns="0" bIns="0" rtlCol="0"/>
            <a:lstStyle/>
            <a:p>
              <a:endParaRPr/>
            </a:p>
          </p:txBody>
        </p:sp>
        <p:sp>
          <p:nvSpPr>
            <p:cNvPr id="69" name="object 81"/>
            <p:cNvSpPr txBox="1"/>
            <p:nvPr/>
          </p:nvSpPr>
          <p:spPr>
            <a:xfrm>
              <a:off x="7566659" y="5839967"/>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8 </a:t>
              </a:r>
              <a:endParaRPr sz="2000" dirty="0">
                <a:latin typeface="宋体" panose="02010600030101010101" pitchFamily="2" charset="-122"/>
                <a:cs typeface="宋体" panose="02010600030101010101" pitchFamily="2" charset="-122"/>
              </a:endParaRPr>
            </a:p>
          </p:txBody>
        </p:sp>
        <p:sp>
          <p:nvSpPr>
            <p:cNvPr id="70" name="object 82"/>
            <p:cNvSpPr/>
            <p:nvPr/>
          </p:nvSpPr>
          <p:spPr>
            <a:xfrm>
              <a:off x="5948426" y="3183001"/>
              <a:ext cx="322580" cy="309880"/>
            </a:xfrm>
            <a:custGeom>
              <a:avLst/>
              <a:gdLst/>
              <a:ahLst/>
              <a:cxnLst/>
              <a:rect l="l" t="t" r="r" b="b"/>
              <a:pathLst>
                <a:path w="322579" h="309879">
                  <a:moveTo>
                    <a:pt x="0" y="154686"/>
                  </a:moveTo>
                  <a:lnTo>
                    <a:pt x="8213" y="105777"/>
                  </a:lnTo>
                  <a:lnTo>
                    <a:pt x="31081" y="63313"/>
                  </a:lnTo>
                  <a:lnTo>
                    <a:pt x="65946" y="29833"/>
                  </a:lnTo>
                  <a:lnTo>
                    <a:pt x="110150" y="7882"/>
                  </a:lnTo>
                  <a:lnTo>
                    <a:pt x="161036" y="0"/>
                  </a:lnTo>
                  <a:lnTo>
                    <a:pt x="211983" y="7882"/>
                  </a:lnTo>
                  <a:lnTo>
                    <a:pt x="256225" y="29833"/>
                  </a:lnTo>
                  <a:lnTo>
                    <a:pt x="291109" y="63313"/>
                  </a:lnTo>
                  <a:lnTo>
                    <a:pt x="313984" y="105777"/>
                  </a:lnTo>
                  <a:lnTo>
                    <a:pt x="322199" y="154686"/>
                  </a:lnTo>
                  <a:lnTo>
                    <a:pt x="313984" y="203607"/>
                  </a:lnTo>
                  <a:lnTo>
                    <a:pt x="291109" y="246103"/>
                  </a:lnTo>
                  <a:lnTo>
                    <a:pt x="256225" y="279620"/>
                  </a:lnTo>
                  <a:lnTo>
                    <a:pt x="211983" y="301603"/>
                  </a:lnTo>
                  <a:lnTo>
                    <a:pt x="161036" y="309499"/>
                  </a:lnTo>
                  <a:lnTo>
                    <a:pt x="110150" y="301603"/>
                  </a:lnTo>
                  <a:lnTo>
                    <a:pt x="65946" y="279620"/>
                  </a:lnTo>
                  <a:lnTo>
                    <a:pt x="31081" y="246103"/>
                  </a:lnTo>
                  <a:lnTo>
                    <a:pt x="8213" y="203607"/>
                  </a:lnTo>
                  <a:lnTo>
                    <a:pt x="0" y="154686"/>
                  </a:lnTo>
                  <a:close/>
                </a:path>
              </a:pathLst>
            </a:custGeom>
            <a:ln w="38100">
              <a:solidFill>
                <a:srgbClr val="000000"/>
              </a:solidFill>
            </a:ln>
          </p:spPr>
          <p:txBody>
            <a:bodyPr wrap="square" lIns="0" tIns="0" rIns="0" bIns="0" rtlCol="0"/>
            <a:lstStyle/>
            <a:p>
              <a:endParaRPr/>
            </a:p>
          </p:txBody>
        </p:sp>
        <p:sp>
          <p:nvSpPr>
            <p:cNvPr id="71" name="object 83"/>
            <p:cNvSpPr txBox="1"/>
            <p:nvPr/>
          </p:nvSpPr>
          <p:spPr>
            <a:xfrm>
              <a:off x="6052124" y="3139961"/>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9 </a:t>
              </a:r>
              <a:endParaRPr sz="2000">
                <a:latin typeface="宋体" panose="02010600030101010101" pitchFamily="2" charset="-122"/>
                <a:cs typeface="宋体" panose="02010600030101010101" pitchFamily="2" charset="-122"/>
              </a:endParaRPr>
            </a:p>
          </p:txBody>
        </p:sp>
        <p:sp>
          <p:nvSpPr>
            <p:cNvPr id="72" name="object 84"/>
            <p:cNvSpPr/>
            <p:nvPr/>
          </p:nvSpPr>
          <p:spPr>
            <a:xfrm>
              <a:off x="5435600" y="3927475"/>
              <a:ext cx="322580" cy="306705"/>
            </a:xfrm>
            <a:custGeom>
              <a:avLst/>
              <a:gdLst/>
              <a:ahLst/>
              <a:cxnLst/>
              <a:rect l="l" t="t" r="r" b="b"/>
              <a:pathLst>
                <a:path w="322579" h="306704">
                  <a:moveTo>
                    <a:pt x="0" y="153162"/>
                  </a:moveTo>
                  <a:lnTo>
                    <a:pt x="8214" y="104753"/>
                  </a:lnTo>
                  <a:lnTo>
                    <a:pt x="31089" y="62709"/>
                  </a:lnTo>
                  <a:lnTo>
                    <a:pt x="65973" y="29553"/>
                  </a:lnTo>
                  <a:lnTo>
                    <a:pt x="110215" y="7808"/>
                  </a:lnTo>
                  <a:lnTo>
                    <a:pt x="161162" y="0"/>
                  </a:lnTo>
                  <a:lnTo>
                    <a:pt x="212061" y="7808"/>
                  </a:lnTo>
                  <a:lnTo>
                    <a:pt x="256297" y="29553"/>
                  </a:lnTo>
                  <a:lnTo>
                    <a:pt x="291199" y="62709"/>
                  </a:lnTo>
                  <a:lnTo>
                    <a:pt x="314099" y="104753"/>
                  </a:lnTo>
                  <a:lnTo>
                    <a:pt x="322325" y="153162"/>
                  </a:lnTo>
                  <a:lnTo>
                    <a:pt x="314099" y="201583"/>
                  </a:lnTo>
                  <a:lnTo>
                    <a:pt x="291199" y="243659"/>
                  </a:lnTo>
                  <a:lnTo>
                    <a:pt x="256297" y="276852"/>
                  </a:lnTo>
                  <a:lnTo>
                    <a:pt x="212061" y="298628"/>
                  </a:lnTo>
                  <a:lnTo>
                    <a:pt x="161162" y="306450"/>
                  </a:lnTo>
                  <a:lnTo>
                    <a:pt x="110215" y="298628"/>
                  </a:lnTo>
                  <a:lnTo>
                    <a:pt x="65973" y="276852"/>
                  </a:lnTo>
                  <a:lnTo>
                    <a:pt x="31089" y="243659"/>
                  </a:lnTo>
                  <a:lnTo>
                    <a:pt x="8214" y="201583"/>
                  </a:lnTo>
                  <a:lnTo>
                    <a:pt x="0" y="153162"/>
                  </a:lnTo>
                  <a:close/>
                </a:path>
              </a:pathLst>
            </a:custGeom>
            <a:ln w="38100">
              <a:solidFill>
                <a:srgbClr val="000000"/>
              </a:solidFill>
            </a:ln>
          </p:spPr>
          <p:txBody>
            <a:bodyPr wrap="square" lIns="0" tIns="0" rIns="0" bIns="0" rtlCol="0"/>
            <a:lstStyle/>
            <a:p>
              <a:endParaRPr/>
            </a:p>
          </p:txBody>
        </p:sp>
        <p:sp>
          <p:nvSpPr>
            <p:cNvPr id="73" name="object 85"/>
            <p:cNvSpPr/>
            <p:nvPr/>
          </p:nvSpPr>
          <p:spPr>
            <a:xfrm>
              <a:off x="6537325" y="3960876"/>
              <a:ext cx="322580" cy="306705"/>
            </a:xfrm>
            <a:custGeom>
              <a:avLst/>
              <a:gdLst/>
              <a:ahLst/>
              <a:cxnLst/>
              <a:rect l="l" t="t" r="r" b="b"/>
              <a:pathLst>
                <a:path w="322579" h="306704">
                  <a:moveTo>
                    <a:pt x="0" y="153162"/>
                  </a:moveTo>
                  <a:lnTo>
                    <a:pt x="8214" y="104753"/>
                  </a:lnTo>
                  <a:lnTo>
                    <a:pt x="31089" y="62709"/>
                  </a:lnTo>
                  <a:lnTo>
                    <a:pt x="65973" y="29553"/>
                  </a:lnTo>
                  <a:lnTo>
                    <a:pt x="110215" y="7808"/>
                  </a:lnTo>
                  <a:lnTo>
                    <a:pt x="161163" y="0"/>
                  </a:lnTo>
                  <a:lnTo>
                    <a:pt x="212061" y="7808"/>
                  </a:lnTo>
                  <a:lnTo>
                    <a:pt x="256297" y="29553"/>
                  </a:lnTo>
                  <a:lnTo>
                    <a:pt x="291199" y="62709"/>
                  </a:lnTo>
                  <a:lnTo>
                    <a:pt x="314099" y="104753"/>
                  </a:lnTo>
                  <a:lnTo>
                    <a:pt x="322325" y="153162"/>
                  </a:lnTo>
                  <a:lnTo>
                    <a:pt x="314099" y="201570"/>
                  </a:lnTo>
                  <a:lnTo>
                    <a:pt x="291199" y="243614"/>
                  </a:lnTo>
                  <a:lnTo>
                    <a:pt x="256297" y="276770"/>
                  </a:lnTo>
                  <a:lnTo>
                    <a:pt x="212061" y="298515"/>
                  </a:lnTo>
                  <a:lnTo>
                    <a:pt x="161163" y="306324"/>
                  </a:lnTo>
                  <a:lnTo>
                    <a:pt x="110215" y="298515"/>
                  </a:lnTo>
                  <a:lnTo>
                    <a:pt x="65973" y="276770"/>
                  </a:lnTo>
                  <a:lnTo>
                    <a:pt x="31089" y="243614"/>
                  </a:lnTo>
                  <a:lnTo>
                    <a:pt x="8214" y="201570"/>
                  </a:lnTo>
                  <a:lnTo>
                    <a:pt x="0" y="153162"/>
                  </a:lnTo>
                  <a:close/>
                </a:path>
              </a:pathLst>
            </a:custGeom>
            <a:ln w="38100">
              <a:solidFill>
                <a:srgbClr val="000000"/>
              </a:solidFill>
            </a:ln>
          </p:spPr>
          <p:txBody>
            <a:bodyPr wrap="square" lIns="0" tIns="0" rIns="0" bIns="0" rtlCol="0"/>
            <a:lstStyle/>
            <a:p>
              <a:endParaRPr/>
            </a:p>
          </p:txBody>
        </p:sp>
        <p:sp>
          <p:nvSpPr>
            <p:cNvPr id="74" name="object 86"/>
            <p:cNvSpPr txBox="1"/>
            <p:nvPr/>
          </p:nvSpPr>
          <p:spPr>
            <a:xfrm>
              <a:off x="6551182" y="3929140"/>
              <a:ext cx="407034"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宋体" panose="02010600030101010101" pitchFamily="2" charset="-122"/>
                  <a:cs typeface="宋体" panose="02010600030101010101" pitchFamily="2" charset="-122"/>
                </a:rPr>
                <a:t>10 </a:t>
              </a:r>
            </a:p>
          </p:txBody>
        </p:sp>
        <p:sp>
          <p:nvSpPr>
            <p:cNvPr id="75" name="object 87"/>
            <p:cNvSpPr/>
            <p:nvPr/>
          </p:nvSpPr>
          <p:spPr>
            <a:xfrm>
              <a:off x="6011926" y="4613275"/>
              <a:ext cx="322580" cy="306705"/>
            </a:xfrm>
            <a:custGeom>
              <a:avLst/>
              <a:gdLst/>
              <a:ahLst/>
              <a:cxnLst/>
              <a:rect l="l" t="t" r="r" b="b"/>
              <a:pathLst>
                <a:path w="322579" h="306704">
                  <a:moveTo>
                    <a:pt x="0" y="153162"/>
                  </a:moveTo>
                  <a:lnTo>
                    <a:pt x="8213" y="104753"/>
                  </a:lnTo>
                  <a:lnTo>
                    <a:pt x="31081" y="62709"/>
                  </a:lnTo>
                  <a:lnTo>
                    <a:pt x="65946" y="29553"/>
                  </a:lnTo>
                  <a:lnTo>
                    <a:pt x="110150" y="7808"/>
                  </a:lnTo>
                  <a:lnTo>
                    <a:pt x="161036" y="0"/>
                  </a:lnTo>
                  <a:lnTo>
                    <a:pt x="211983" y="7808"/>
                  </a:lnTo>
                  <a:lnTo>
                    <a:pt x="256225" y="29553"/>
                  </a:lnTo>
                  <a:lnTo>
                    <a:pt x="291109" y="62709"/>
                  </a:lnTo>
                  <a:lnTo>
                    <a:pt x="313984" y="104753"/>
                  </a:lnTo>
                  <a:lnTo>
                    <a:pt x="322199" y="153162"/>
                  </a:lnTo>
                  <a:lnTo>
                    <a:pt x="313984" y="201583"/>
                  </a:lnTo>
                  <a:lnTo>
                    <a:pt x="291109" y="243659"/>
                  </a:lnTo>
                  <a:lnTo>
                    <a:pt x="256225" y="276852"/>
                  </a:lnTo>
                  <a:lnTo>
                    <a:pt x="211983" y="298628"/>
                  </a:lnTo>
                  <a:lnTo>
                    <a:pt x="161036" y="306450"/>
                  </a:lnTo>
                  <a:lnTo>
                    <a:pt x="110150" y="298628"/>
                  </a:lnTo>
                  <a:lnTo>
                    <a:pt x="65946" y="276852"/>
                  </a:lnTo>
                  <a:lnTo>
                    <a:pt x="31081" y="243659"/>
                  </a:lnTo>
                  <a:lnTo>
                    <a:pt x="8213" y="201583"/>
                  </a:lnTo>
                  <a:lnTo>
                    <a:pt x="0" y="153162"/>
                  </a:lnTo>
                  <a:close/>
                </a:path>
              </a:pathLst>
            </a:custGeom>
            <a:ln w="38100">
              <a:solidFill>
                <a:srgbClr val="000000"/>
              </a:solidFill>
            </a:ln>
          </p:spPr>
          <p:txBody>
            <a:bodyPr wrap="square" lIns="0" tIns="0" rIns="0" bIns="0" rtlCol="0"/>
            <a:lstStyle/>
            <a:p>
              <a:endParaRPr/>
            </a:p>
          </p:txBody>
        </p:sp>
        <p:sp>
          <p:nvSpPr>
            <p:cNvPr id="76" name="object 88"/>
            <p:cNvSpPr txBox="1"/>
            <p:nvPr/>
          </p:nvSpPr>
          <p:spPr>
            <a:xfrm>
              <a:off x="6027434" y="4583190"/>
              <a:ext cx="407034"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12 </a:t>
              </a:r>
              <a:endParaRPr sz="2000" dirty="0">
                <a:latin typeface="宋体" panose="02010600030101010101" pitchFamily="2" charset="-122"/>
                <a:cs typeface="宋体" panose="02010600030101010101" pitchFamily="2" charset="-122"/>
              </a:endParaRPr>
            </a:p>
          </p:txBody>
        </p:sp>
        <p:sp>
          <p:nvSpPr>
            <p:cNvPr id="77" name="object 89"/>
            <p:cNvSpPr/>
            <p:nvPr/>
          </p:nvSpPr>
          <p:spPr>
            <a:xfrm>
              <a:off x="7566025" y="2301875"/>
              <a:ext cx="76200" cy="309880"/>
            </a:xfrm>
            <a:custGeom>
              <a:avLst/>
              <a:gdLst/>
              <a:ahLst/>
              <a:cxnLst/>
              <a:rect l="l" t="t" r="r" b="b"/>
              <a:pathLst>
                <a:path w="76200" h="309880">
                  <a:moveTo>
                    <a:pt x="19050" y="119125"/>
                  </a:moveTo>
                  <a:lnTo>
                    <a:pt x="0" y="119125"/>
                  </a:lnTo>
                  <a:lnTo>
                    <a:pt x="38100" y="309625"/>
                  </a:lnTo>
                  <a:lnTo>
                    <a:pt x="72390" y="138175"/>
                  </a:lnTo>
                  <a:lnTo>
                    <a:pt x="19050" y="138175"/>
                  </a:lnTo>
                  <a:lnTo>
                    <a:pt x="19050" y="119125"/>
                  </a:lnTo>
                  <a:close/>
                </a:path>
                <a:path w="76200" h="309880">
                  <a:moveTo>
                    <a:pt x="57150" y="0"/>
                  </a:moveTo>
                  <a:lnTo>
                    <a:pt x="19050" y="0"/>
                  </a:lnTo>
                  <a:lnTo>
                    <a:pt x="19050" y="138175"/>
                  </a:lnTo>
                  <a:lnTo>
                    <a:pt x="57150" y="138175"/>
                  </a:lnTo>
                  <a:lnTo>
                    <a:pt x="57150" y="0"/>
                  </a:lnTo>
                  <a:close/>
                </a:path>
                <a:path w="76200" h="309880">
                  <a:moveTo>
                    <a:pt x="76200" y="119125"/>
                  </a:moveTo>
                  <a:lnTo>
                    <a:pt x="57150" y="119125"/>
                  </a:lnTo>
                  <a:lnTo>
                    <a:pt x="57150" y="138175"/>
                  </a:lnTo>
                  <a:lnTo>
                    <a:pt x="72390" y="138175"/>
                  </a:lnTo>
                  <a:lnTo>
                    <a:pt x="76200" y="119125"/>
                  </a:lnTo>
                  <a:close/>
                </a:path>
              </a:pathLst>
            </a:custGeom>
            <a:solidFill>
              <a:srgbClr val="000000"/>
            </a:solidFill>
          </p:spPr>
          <p:txBody>
            <a:bodyPr wrap="square" lIns="0" tIns="0" rIns="0" bIns="0" rtlCol="0"/>
            <a:lstStyle/>
            <a:p>
              <a:endParaRPr/>
            </a:p>
          </p:txBody>
        </p:sp>
        <p:sp>
          <p:nvSpPr>
            <p:cNvPr id="78" name="object 90"/>
            <p:cNvSpPr/>
            <p:nvPr/>
          </p:nvSpPr>
          <p:spPr>
            <a:xfrm>
              <a:off x="7577073" y="2903473"/>
              <a:ext cx="76200" cy="306705"/>
            </a:xfrm>
            <a:custGeom>
              <a:avLst/>
              <a:gdLst/>
              <a:ahLst/>
              <a:cxnLst/>
              <a:rect l="l" t="t" r="r" b="b"/>
              <a:pathLst>
                <a:path w="76200" h="306705">
                  <a:moveTo>
                    <a:pt x="19050" y="115950"/>
                  </a:moveTo>
                  <a:lnTo>
                    <a:pt x="0" y="115950"/>
                  </a:lnTo>
                  <a:lnTo>
                    <a:pt x="38100" y="306450"/>
                  </a:lnTo>
                  <a:lnTo>
                    <a:pt x="72390" y="135000"/>
                  </a:lnTo>
                  <a:lnTo>
                    <a:pt x="19050" y="135000"/>
                  </a:lnTo>
                  <a:lnTo>
                    <a:pt x="19050" y="115950"/>
                  </a:lnTo>
                  <a:close/>
                </a:path>
                <a:path w="76200" h="306705">
                  <a:moveTo>
                    <a:pt x="57150" y="0"/>
                  </a:moveTo>
                  <a:lnTo>
                    <a:pt x="19050" y="0"/>
                  </a:lnTo>
                  <a:lnTo>
                    <a:pt x="19050" y="135000"/>
                  </a:lnTo>
                  <a:lnTo>
                    <a:pt x="57150" y="135000"/>
                  </a:lnTo>
                  <a:lnTo>
                    <a:pt x="57150" y="0"/>
                  </a:lnTo>
                  <a:close/>
                </a:path>
                <a:path w="76200" h="306705">
                  <a:moveTo>
                    <a:pt x="76200" y="115950"/>
                  </a:moveTo>
                  <a:lnTo>
                    <a:pt x="57150" y="115950"/>
                  </a:lnTo>
                  <a:lnTo>
                    <a:pt x="57150" y="135000"/>
                  </a:lnTo>
                  <a:lnTo>
                    <a:pt x="72390" y="135000"/>
                  </a:lnTo>
                  <a:lnTo>
                    <a:pt x="76200" y="115950"/>
                  </a:lnTo>
                  <a:close/>
                </a:path>
              </a:pathLst>
            </a:custGeom>
            <a:solidFill>
              <a:srgbClr val="000000"/>
            </a:solidFill>
          </p:spPr>
          <p:txBody>
            <a:bodyPr wrap="square" lIns="0" tIns="0" rIns="0" bIns="0" rtlCol="0"/>
            <a:lstStyle/>
            <a:p>
              <a:endParaRPr/>
            </a:p>
          </p:txBody>
        </p:sp>
        <p:sp>
          <p:nvSpPr>
            <p:cNvPr id="79" name="object 91"/>
            <p:cNvSpPr/>
            <p:nvPr/>
          </p:nvSpPr>
          <p:spPr>
            <a:xfrm>
              <a:off x="7577073" y="3508375"/>
              <a:ext cx="76200" cy="311150"/>
            </a:xfrm>
            <a:custGeom>
              <a:avLst/>
              <a:gdLst/>
              <a:ahLst/>
              <a:cxnLst/>
              <a:rect l="l" t="t" r="r" b="b"/>
              <a:pathLst>
                <a:path w="76200" h="311150">
                  <a:moveTo>
                    <a:pt x="19050" y="120650"/>
                  </a:moveTo>
                  <a:lnTo>
                    <a:pt x="0" y="120650"/>
                  </a:lnTo>
                  <a:lnTo>
                    <a:pt x="38100" y="311150"/>
                  </a:lnTo>
                  <a:lnTo>
                    <a:pt x="72390" y="139700"/>
                  </a:lnTo>
                  <a:lnTo>
                    <a:pt x="19050" y="139700"/>
                  </a:lnTo>
                  <a:lnTo>
                    <a:pt x="19050" y="120650"/>
                  </a:lnTo>
                  <a:close/>
                </a:path>
                <a:path w="76200" h="311150">
                  <a:moveTo>
                    <a:pt x="57150" y="0"/>
                  </a:moveTo>
                  <a:lnTo>
                    <a:pt x="19050" y="0"/>
                  </a:lnTo>
                  <a:lnTo>
                    <a:pt x="19050" y="139700"/>
                  </a:lnTo>
                  <a:lnTo>
                    <a:pt x="57150" y="139700"/>
                  </a:lnTo>
                  <a:lnTo>
                    <a:pt x="57150" y="0"/>
                  </a:lnTo>
                  <a:close/>
                </a:path>
                <a:path w="76200" h="311150">
                  <a:moveTo>
                    <a:pt x="76200" y="120650"/>
                  </a:moveTo>
                  <a:lnTo>
                    <a:pt x="57150" y="120650"/>
                  </a:lnTo>
                  <a:lnTo>
                    <a:pt x="57150" y="139700"/>
                  </a:lnTo>
                  <a:lnTo>
                    <a:pt x="72390" y="139700"/>
                  </a:lnTo>
                  <a:lnTo>
                    <a:pt x="76200" y="120650"/>
                  </a:lnTo>
                  <a:close/>
                </a:path>
              </a:pathLst>
            </a:custGeom>
            <a:solidFill>
              <a:srgbClr val="000000"/>
            </a:solidFill>
          </p:spPr>
          <p:txBody>
            <a:bodyPr wrap="square" lIns="0" tIns="0" rIns="0" bIns="0" rtlCol="0"/>
            <a:lstStyle/>
            <a:p>
              <a:endParaRPr/>
            </a:p>
          </p:txBody>
        </p:sp>
        <p:sp>
          <p:nvSpPr>
            <p:cNvPr id="80" name="object 92"/>
            <p:cNvSpPr/>
            <p:nvPr/>
          </p:nvSpPr>
          <p:spPr>
            <a:xfrm>
              <a:off x="7577073" y="4117975"/>
              <a:ext cx="76200" cy="306705"/>
            </a:xfrm>
            <a:custGeom>
              <a:avLst/>
              <a:gdLst/>
              <a:ahLst/>
              <a:cxnLst/>
              <a:rect l="l" t="t" r="r" b="b"/>
              <a:pathLst>
                <a:path w="76200" h="306704">
                  <a:moveTo>
                    <a:pt x="19050" y="115824"/>
                  </a:moveTo>
                  <a:lnTo>
                    <a:pt x="0" y="115824"/>
                  </a:lnTo>
                  <a:lnTo>
                    <a:pt x="38100" y="306324"/>
                  </a:lnTo>
                  <a:lnTo>
                    <a:pt x="72390" y="134874"/>
                  </a:lnTo>
                  <a:lnTo>
                    <a:pt x="19050" y="134874"/>
                  </a:lnTo>
                  <a:lnTo>
                    <a:pt x="19050" y="115824"/>
                  </a:lnTo>
                  <a:close/>
                </a:path>
                <a:path w="76200" h="306704">
                  <a:moveTo>
                    <a:pt x="57150" y="0"/>
                  </a:moveTo>
                  <a:lnTo>
                    <a:pt x="19050" y="0"/>
                  </a:lnTo>
                  <a:lnTo>
                    <a:pt x="19050" y="134874"/>
                  </a:lnTo>
                  <a:lnTo>
                    <a:pt x="57150" y="134874"/>
                  </a:lnTo>
                  <a:lnTo>
                    <a:pt x="57150" y="0"/>
                  </a:lnTo>
                  <a:close/>
                </a:path>
                <a:path w="76200" h="306704">
                  <a:moveTo>
                    <a:pt x="76200" y="115824"/>
                  </a:moveTo>
                  <a:lnTo>
                    <a:pt x="57150" y="115824"/>
                  </a:lnTo>
                  <a:lnTo>
                    <a:pt x="57150" y="134874"/>
                  </a:lnTo>
                  <a:lnTo>
                    <a:pt x="72390" y="134874"/>
                  </a:lnTo>
                  <a:lnTo>
                    <a:pt x="76200" y="115824"/>
                  </a:lnTo>
                  <a:close/>
                </a:path>
              </a:pathLst>
            </a:custGeom>
            <a:solidFill>
              <a:srgbClr val="000000"/>
            </a:solidFill>
          </p:spPr>
          <p:txBody>
            <a:bodyPr wrap="square" lIns="0" tIns="0" rIns="0" bIns="0" rtlCol="0"/>
            <a:lstStyle/>
            <a:p>
              <a:endParaRPr/>
            </a:p>
          </p:txBody>
        </p:sp>
        <p:sp>
          <p:nvSpPr>
            <p:cNvPr id="81" name="object 93"/>
            <p:cNvSpPr/>
            <p:nvPr/>
          </p:nvSpPr>
          <p:spPr>
            <a:xfrm>
              <a:off x="7727568" y="4635880"/>
              <a:ext cx="340360" cy="321945"/>
            </a:xfrm>
            <a:custGeom>
              <a:avLst/>
              <a:gdLst/>
              <a:ahLst/>
              <a:cxnLst/>
              <a:rect l="l" t="t" r="r" b="b"/>
              <a:pathLst>
                <a:path w="340359" h="321945">
                  <a:moveTo>
                    <a:pt x="188365" y="205174"/>
                  </a:moveTo>
                  <a:lnTo>
                    <a:pt x="175259" y="219075"/>
                  </a:lnTo>
                  <a:lnTo>
                    <a:pt x="340105" y="321818"/>
                  </a:lnTo>
                  <a:lnTo>
                    <a:pt x="266415" y="218186"/>
                  </a:lnTo>
                  <a:lnTo>
                    <a:pt x="202183" y="218186"/>
                  </a:lnTo>
                  <a:lnTo>
                    <a:pt x="188365" y="205174"/>
                  </a:lnTo>
                  <a:close/>
                </a:path>
                <a:path w="340359" h="321945">
                  <a:moveTo>
                    <a:pt x="214499" y="177454"/>
                  </a:moveTo>
                  <a:lnTo>
                    <a:pt x="188365" y="205174"/>
                  </a:lnTo>
                  <a:lnTo>
                    <a:pt x="202183" y="218186"/>
                  </a:lnTo>
                  <a:lnTo>
                    <a:pt x="228346" y="190500"/>
                  </a:lnTo>
                  <a:lnTo>
                    <a:pt x="214499" y="177454"/>
                  </a:lnTo>
                  <a:close/>
                </a:path>
                <a:path w="340359" h="321945">
                  <a:moveTo>
                    <a:pt x="227583" y="163576"/>
                  </a:moveTo>
                  <a:lnTo>
                    <a:pt x="214499" y="177454"/>
                  </a:lnTo>
                  <a:lnTo>
                    <a:pt x="228346" y="190500"/>
                  </a:lnTo>
                  <a:lnTo>
                    <a:pt x="202183" y="218186"/>
                  </a:lnTo>
                  <a:lnTo>
                    <a:pt x="266415" y="218186"/>
                  </a:lnTo>
                  <a:lnTo>
                    <a:pt x="227583" y="163576"/>
                  </a:lnTo>
                  <a:close/>
                </a:path>
                <a:path w="340359" h="321945">
                  <a:moveTo>
                    <a:pt x="26161" y="0"/>
                  </a:moveTo>
                  <a:lnTo>
                    <a:pt x="0" y="27813"/>
                  </a:lnTo>
                  <a:lnTo>
                    <a:pt x="188365" y="205174"/>
                  </a:lnTo>
                  <a:lnTo>
                    <a:pt x="214499" y="177454"/>
                  </a:lnTo>
                  <a:lnTo>
                    <a:pt x="26161" y="0"/>
                  </a:lnTo>
                  <a:close/>
                </a:path>
              </a:pathLst>
            </a:custGeom>
            <a:solidFill>
              <a:srgbClr val="000000"/>
            </a:solidFill>
          </p:spPr>
          <p:txBody>
            <a:bodyPr wrap="square" lIns="0" tIns="0" rIns="0" bIns="0" rtlCol="0"/>
            <a:lstStyle/>
            <a:p>
              <a:endParaRPr/>
            </a:p>
          </p:txBody>
        </p:sp>
        <p:sp>
          <p:nvSpPr>
            <p:cNvPr id="82" name="object 94"/>
            <p:cNvSpPr/>
            <p:nvPr/>
          </p:nvSpPr>
          <p:spPr>
            <a:xfrm>
              <a:off x="8255507" y="5193919"/>
              <a:ext cx="366395" cy="308610"/>
            </a:xfrm>
            <a:custGeom>
              <a:avLst/>
              <a:gdLst/>
              <a:ahLst/>
              <a:cxnLst/>
              <a:rect l="l" t="t" r="r" b="b"/>
              <a:pathLst>
                <a:path w="366395" h="308610">
                  <a:moveTo>
                    <a:pt x="207432" y="201308"/>
                  </a:moveTo>
                  <a:lnTo>
                    <a:pt x="195199" y="216026"/>
                  </a:lnTo>
                  <a:lnTo>
                    <a:pt x="366141" y="308355"/>
                  </a:lnTo>
                  <a:lnTo>
                    <a:pt x="289384" y="213486"/>
                  </a:lnTo>
                  <a:lnTo>
                    <a:pt x="222123" y="213486"/>
                  </a:lnTo>
                  <a:lnTo>
                    <a:pt x="207432" y="201308"/>
                  </a:lnTo>
                  <a:close/>
                </a:path>
                <a:path w="366395" h="308610">
                  <a:moveTo>
                    <a:pt x="231710" y="172099"/>
                  </a:moveTo>
                  <a:lnTo>
                    <a:pt x="207432" y="201308"/>
                  </a:lnTo>
                  <a:lnTo>
                    <a:pt x="222123" y="213486"/>
                  </a:lnTo>
                  <a:lnTo>
                    <a:pt x="246380" y="184276"/>
                  </a:lnTo>
                  <a:lnTo>
                    <a:pt x="231710" y="172099"/>
                  </a:lnTo>
                  <a:close/>
                </a:path>
                <a:path w="366395" h="308610">
                  <a:moveTo>
                    <a:pt x="243967" y="157352"/>
                  </a:moveTo>
                  <a:lnTo>
                    <a:pt x="231710" y="172099"/>
                  </a:lnTo>
                  <a:lnTo>
                    <a:pt x="246380" y="184276"/>
                  </a:lnTo>
                  <a:lnTo>
                    <a:pt x="222123" y="213486"/>
                  </a:lnTo>
                  <a:lnTo>
                    <a:pt x="289384" y="213486"/>
                  </a:lnTo>
                  <a:lnTo>
                    <a:pt x="243967" y="157352"/>
                  </a:lnTo>
                  <a:close/>
                </a:path>
                <a:path w="366395" h="308610">
                  <a:moveTo>
                    <a:pt x="24384" y="0"/>
                  </a:moveTo>
                  <a:lnTo>
                    <a:pt x="0" y="29336"/>
                  </a:lnTo>
                  <a:lnTo>
                    <a:pt x="207432" y="201308"/>
                  </a:lnTo>
                  <a:lnTo>
                    <a:pt x="231710" y="172099"/>
                  </a:lnTo>
                  <a:lnTo>
                    <a:pt x="24384" y="0"/>
                  </a:lnTo>
                  <a:close/>
                </a:path>
              </a:pathLst>
            </a:custGeom>
            <a:solidFill>
              <a:srgbClr val="000000"/>
            </a:solidFill>
          </p:spPr>
          <p:txBody>
            <a:bodyPr wrap="square" lIns="0" tIns="0" rIns="0" bIns="0" rtlCol="0"/>
            <a:lstStyle/>
            <a:p>
              <a:endParaRPr/>
            </a:p>
          </p:txBody>
        </p:sp>
        <p:sp>
          <p:nvSpPr>
            <p:cNvPr id="83" name="object 95"/>
            <p:cNvSpPr/>
            <p:nvPr/>
          </p:nvSpPr>
          <p:spPr>
            <a:xfrm>
              <a:off x="7566025" y="4716398"/>
              <a:ext cx="76200" cy="1170305"/>
            </a:xfrm>
            <a:custGeom>
              <a:avLst/>
              <a:gdLst/>
              <a:ahLst/>
              <a:cxnLst/>
              <a:rect l="l" t="t" r="r" b="b"/>
              <a:pathLst>
                <a:path w="76200" h="1170304">
                  <a:moveTo>
                    <a:pt x="19050" y="979551"/>
                  </a:moveTo>
                  <a:lnTo>
                    <a:pt x="0" y="979551"/>
                  </a:lnTo>
                  <a:lnTo>
                    <a:pt x="38100" y="1170051"/>
                  </a:lnTo>
                  <a:lnTo>
                    <a:pt x="72390" y="998601"/>
                  </a:lnTo>
                  <a:lnTo>
                    <a:pt x="19050" y="998601"/>
                  </a:lnTo>
                  <a:lnTo>
                    <a:pt x="19050" y="979551"/>
                  </a:lnTo>
                  <a:close/>
                </a:path>
                <a:path w="76200" h="1170304">
                  <a:moveTo>
                    <a:pt x="57150" y="0"/>
                  </a:moveTo>
                  <a:lnTo>
                    <a:pt x="19050" y="0"/>
                  </a:lnTo>
                  <a:lnTo>
                    <a:pt x="19050" y="998601"/>
                  </a:lnTo>
                  <a:lnTo>
                    <a:pt x="57150" y="998601"/>
                  </a:lnTo>
                  <a:lnTo>
                    <a:pt x="57150" y="0"/>
                  </a:lnTo>
                  <a:close/>
                </a:path>
                <a:path w="76200" h="1170304">
                  <a:moveTo>
                    <a:pt x="76200" y="979551"/>
                  </a:moveTo>
                  <a:lnTo>
                    <a:pt x="57150" y="979551"/>
                  </a:lnTo>
                  <a:lnTo>
                    <a:pt x="57150" y="998601"/>
                  </a:lnTo>
                  <a:lnTo>
                    <a:pt x="72390" y="998601"/>
                  </a:lnTo>
                  <a:lnTo>
                    <a:pt x="76200" y="979551"/>
                  </a:lnTo>
                  <a:close/>
                </a:path>
              </a:pathLst>
            </a:custGeom>
            <a:solidFill>
              <a:srgbClr val="000000"/>
            </a:solidFill>
          </p:spPr>
          <p:txBody>
            <a:bodyPr wrap="square" lIns="0" tIns="0" rIns="0" bIns="0" rtlCol="0"/>
            <a:lstStyle/>
            <a:p>
              <a:endParaRPr/>
            </a:p>
          </p:txBody>
        </p:sp>
        <p:sp>
          <p:nvSpPr>
            <p:cNvPr id="84" name="object 96"/>
            <p:cNvSpPr/>
            <p:nvPr/>
          </p:nvSpPr>
          <p:spPr>
            <a:xfrm>
              <a:off x="7729601" y="5200015"/>
              <a:ext cx="368300" cy="704215"/>
            </a:xfrm>
            <a:custGeom>
              <a:avLst/>
              <a:gdLst/>
              <a:ahLst/>
              <a:cxnLst/>
              <a:rect l="l" t="t" r="r" b="b"/>
              <a:pathLst>
                <a:path w="368300" h="704214">
                  <a:moveTo>
                    <a:pt x="51689" y="516661"/>
                  </a:moveTo>
                  <a:lnTo>
                    <a:pt x="0" y="703897"/>
                  </a:lnTo>
                  <a:lnTo>
                    <a:pt x="113156" y="559409"/>
                  </a:lnTo>
                  <a:lnTo>
                    <a:pt x="94233" y="559409"/>
                  </a:lnTo>
                  <a:lnTo>
                    <a:pt x="60198" y="542239"/>
                  </a:lnTo>
                  <a:lnTo>
                    <a:pt x="68760" y="525267"/>
                  </a:lnTo>
                  <a:lnTo>
                    <a:pt x="51689" y="516661"/>
                  </a:lnTo>
                  <a:close/>
                </a:path>
                <a:path w="368300" h="704214">
                  <a:moveTo>
                    <a:pt x="68760" y="525267"/>
                  </a:moveTo>
                  <a:lnTo>
                    <a:pt x="60198" y="542239"/>
                  </a:lnTo>
                  <a:lnTo>
                    <a:pt x="94233" y="559409"/>
                  </a:lnTo>
                  <a:lnTo>
                    <a:pt x="102801" y="542427"/>
                  </a:lnTo>
                  <a:lnTo>
                    <a:pt x="68760" y="525267"/>
                  </a:lnTo>
                  <a:close/>
                </a:path>
                <a:path w="368300" h="704214">
                  <a:moveTo>
                    <a:pt x="102801" y="542427"/>
                  </a:moveTo>
                  <a:lnTo>
                    <a:pt x="94233" y="559409"/>
                  </a:lnTo>
                  <a:lnTo>
                    <a:pt x="113156" y="559409"/>
                  </a:lnTo>
                  <a:lnTo>
                    <a:pt x="119760" y="550976"/>
                  </a:lnTo>
                  <a:lnTo>
                    <a:pt x="102801" y="542427"/>
                  </a:lnTo>
                  <a:close/>
                </a:path>
                <a:path w="368300" h="704214">
                  <a:moveTo>
                    <a:pt x="333755" y="0"/>
                  </a:moveTo>
                  <a:lnTo>
                    <a:pt x="68760" y="525267"/>
                  </a:lnTo>
                  <a:lnTo>
                    <a:pt x="102801" y="542427"/>
                  </a:lnTo>
                  <a:lnTo>
                    <a:pt x="367792" y="17145"/>
                  </a:lnTo>
                  <a:lnTo>
                    <a:pt x="333755" y="0"/>
                  </a:lnTo>
                  <a:close/>
                </a:path>
              </a:pathLst>
            </a:custGeom>
            <a:solidFill>
              <a:srgbClr val="000000"/>
            </a:solidFill>
          </p:spPr>
          <p:txBody>
            <a:bodyPr wrap="square" lIns="0" tIns="0" rIns="0" bIns="0" rtlCol="0"/>
            <a:lstStyle/>
            <a:p>
              <a:endParaRPr/>
            </a:p>
          </p:txBody>
        </p:sp>
        <p:sp>
          <p:nvSpPr>
            <p:cNvPr id="85" name="object 97"/>
            <p:cNvSpPr/>
            <p:nvPr/>
          </p:nvSpPr>
          <p:spPr>
            <a:xfrm>
              <a:off x="7754873" y="5671845"/>
              <a:ext cx="796290" cy="324485"/>
            </a:xfrm>
            <a:custGeom>
              <a:avLst/>
              <a:gdLst/>
              <a:ahLst/>
              <a:cxnLst/>
              <a:rect l="l" t="t" r="r" b="b"/>
              <a:pathLst>
                <a:path w="796290" h="324485">
                  <a:moveTo>
                    <a:pt x="163829" y="219659"/>
                  </a:moveTo>
                  <a:lnTo>
                    <a:pt x="0" y="324142"/>
                  </a:lnTo>
                  <a:lnTo>
                    <a:pt x="191389" y="290703"/>
                  </a:lnTo>
                  <a:lnTo>
                    <a:pt x="187171" y="279831"/>
                  </a:lnTo>
                  <a:lnTo>
                    <a:pt x="166750" y="279831"/>
                  </a:lnTo>
                  <a:lnTo>
                    <a:pt x="153034" y="244322"/>
                  </a:lnTo>
                  <a:lnTo>
                    <a:pt x="170731" y="237450"/>
                  </a:lnTo>
                  <a:lnTo>
                    <a:pt x="163829" y="219659"/>
                  </a:lnTo>
                  <a:close/>
                </a:path>
                <a:path w="796290" h="324485">
                  <a:moveTo>
                    <a:pt x="170731" y="237450"/>
                  </a:moveTo>
                  <a:lnTo>
                    <a:pt x="153034" y="244322"/>
                  </a:lnTo>
                  <a:lnTo>
                    <a:pt x="166750" y="279831"/>
                  </a:lnTo>
                  <a:lnTo>
                    <a:pt x="184498" y="272939"/>
                  </a:lnTo>
                  <a:lnTo>
                    <a:pt x="170731" y="237450"/>
                  </a:lnTo>
                  <a:close/>
                </a:path>
                <a:path w="796290" h="324485">
                  <a:moveTo>
                    <a:pt x="184498" y="272939"/>
                  </a:moveTo>
                  <a:lnTo>
                    <a:pt x="166750" y="279831"/>
                  </a:lnTo>
                  <a:lnTo>
                    <a:pt x="187171" y="279831"/>
                  </a:lnTo>
                  <a:lnTo>
                    <a:pt x="184498" y="272939"/>
                  </a:lnTo>
                  <a:close/>
                </a:path>
                <a:path w="796290" h="324485">
                  <a:moveTo>
                    <a:pt x="782193" y="0"/>
                  </a:moveTo>
                  <a:lnTo>
                    <a:pt x="170731" y="237450"/>
                  </a:lnTo>
                  <a:lnTo>
                    <a:pt x="184498" y="272939"/>
                  </a:lnTo>
                  <a:lnTo>
                    <a:pt x="795908" y="35509"/>
                  </a:lnTo>
                  <a:lnTo>
                    <a:pt x="782193" y="0"/>
                  </a:lnTo>
                  <a:close/>
                </a:path>
              </a:pathLst>
            </a:custGeom>
            <a:solidFill>
              <a:srgbClr val="000000"/>
            </a:solidFill>
          </p:spPr>
          <p:txBody>
            <a:bodyPr wrap="square" lIns="0" tIns="0" rIns="0" bIns="0" rtlCol="0"/>
            <a:lstStyle/>
            <a:p>
              <a:endParaRPr/>
            </a:p>
          </p:txBody>
        </p:sp>
        <p:sp>
          <p:nvSpPr>
            <p:cNvPr id="86" name="object 98"/>
            <p:cNvSpPr/>
            <p:nvPr/>
          </p:nvSpPr>
          <p:spPr>
            <a:xfrm rot="20472574">
              <a:off x="7285907" y="2814907"/>
              <a:ext cx="1800342" cy="3571821"/>
            </a:xfrm>
            <a:custGeom>
              <a:avLst/>
              <a:gdLst/>
              <a:ahLst/>
              <a:cxnLst/>
              <a:rect l="l" t="t" r="r" b="b"/>
              <a:pathLst>
                <a:path w="1432559" h="3047365">
                  <a:moveTo>
                    <a:pt x="24892" y="2609037"/>
                  </a:moveTo>
                  <a:lnTo>
                    <a:pt x="99695" y="2723807"/>
                  </a:lnTo>
                  <a:lnTo>
                    <a:pt x="149478" y="2765831"/>
                  </a:lnTo>
                  <a:lnTo>
                    <a:pt x="199263" y="2806572"/>
                  </a:lnTo>
                  <a:lnTo>
                    <a:pt x="249047" y="2845676"/>
                  </a:lnTo>
                  <a:lnTo>
                    <a:pt x="298703" y="2882645"/>
                  </a:lnTo>
                  <a:lnTo>
                    <a:pt x="347979" y="2917012"/>
                  </a:lnTo>
                  <a:lnTo>
                    <a:pt x="397255" y="2948419"/>
                  </a:lnTo>
                  <a:lnTo>
                    <a:pt x="446404" y="2976257"/>
                  </a:lnTo>
                  <a:lnTo>
                    <a:pt x="495173" y="3000235"/>
                  </a:lnTo>
                  <a:lnTo>
                    <a:pt x="543814" y="3019767"/>
                  </a:lnTo>
                  <a:lnTo>
                    <a:pt x="592327" y="3034436"/>
                  </a:lnTo>
                  <a:lnTo>
                    <a:pt x="640588" y="3043720"/>
                  </a:lnTo>
                  <a:lnTo>
                    <a:pt x="688340" y="3046996"/>
                  </a:lnTo>
                  <a:lnTo>
                    <a:pt x="712343" y="3046247"/>
                  </a:lnTo>
                  <a:lnTo>
                    <a:pt x="759587" y="3039452"/>
                  </a:lnTo>
                  <a:lnTo>
                    <a:pt x="806323" y="3026016"/>
                  </a:lnTo>
                  <a:lnTo>
                    <a:pt x="853044" y="3008922"/>
                  </a:lnTo>
                  <a:lnTo>
                    <a:pt x="689864" y="3008922"/>
                  </a:lnTo>
                  <a:lnTo>
                    <a:pt x="668274" y="3008147"/>
                  </a:lnTo>
                  <a:lnTo>
                    <a:pt x="624713" y="3002610"/>
                  </a:lnTo>
                  <a:lnTo>
                    <a:pt x="580009" y="2991586"/>
                  </a:lnTo>
                  <a:lnTo>
                    <a:pt x="534543" y="2975457"/>
                  </a:lnTo>
                  <a:lnTo>
                    <a:pt x="488188" y="2954781"/>
                  </a:lnTo>
                  <a:lnTo>
                    <a:pt x="441198" y="2929877"/>
                  </a:lnTo>
                  <a:lnTo>
                    <a:pt x="393573" y="2901238"/>
                  </a:lnTo>
                  <a:lnTo>
                    <a:pt x="345440" y="2869069"/>
                  </a:lnTo>
                  <a:lnTo>
                    <a:pt x="296799" y="2834081"/>
                  </a:lnTo>
                  <a:lnTo>
                    <a:pt x="223393" y="2777108"/>
                  </a:lnTo>
                  <a:lnTo>
                    <a:pt x="174117" y="2736697"/>
                  </a:lnTo>
                  <a:lnTo>
                    <a:pt x="124460" y="2694901"/>
                  </a:lnTo>
                  <a:lnTo>
                    <a:pt x="24892" y="2609037"/>
                  </a:lnTo>
                  <a:close/>
                </a:path>
                <a:path w="1432559" h="3047365">
                  <a:moveTo>
                    <a:pt x="840737" y="168746"/>
                  </a:moveTo>
                  <a:lnTo>
                    <a:pt x="805545" y="183357"/>
                  </a:lnTo>
                  <a:lnTo>
                    <a:pt x="821944" y="223646"/>
                  </a:lnTo>
                  <a:lnTo>
                    <a:pt x="846709" y="286130"/>
                  </a:lnTo>
                  <a:lnTo>
                    <a:pt x="872363" y="351408"/>
                  </a:lnTo>
                  <a:lnTo>
                    <a:pt x="898525" y="419099"/>
                  </a:lnTo>
                  <a:lnTo>
                    <a:pt x="925195" y="489330"/>
                  </a:lnTo>
                  <a:lnTo>
                    <a:pt x="952246" y="561593"/>
                  </a:lnTo>
                  <a:lnTo>
                    <a:pt x="979551" y="635634"/>
                  </a:lnTo>
                  <a:lnTo>
                    <a:pt x="1006983" y="711199"/>
                  </a:lnTo>
                  <a:lnTo>
                    <a:pt x="1034542" y="788034"/>
                  </a:lnTo>
                  <a:lnTo>
                    <a:pt x="1088898" y="944625"/>
                  </a:lnTo>
                  <a:lnTo>
                    <a:pt x="1141729" y="1103375"/>
                  </a:lnTo>
                  <a:lnTo>
                    <a:pt x="1192276" y="1262125"/>
                  </a:lnTo>
                  <a:lnTo>
                    <a:pt x="1239266" y="1418843"/>
                  </a:lnTo>
                  <a:lnTo>
                    <a:pt x="1281938" y="1571497"/>
                  </a:lnTo>
                  <a:lnTo>
                    <a:pt x="1301242" y="1645538"/>
                  </a:lnTo>
                  <a:lnTo>
                    <a:pt x="1319149" y="1717802"/>
                  </a:lnTo>
                  <a:lnTo>
                    <a:pt x="1335404" y="1788032"/>
                  </a:lnTo>
                  <a:lnTo>
                    <a:pt x="1349883" y="1855977"/>
                  </a:lnTo>
                  <a:lnTo>
                    <a:pt x="1362583" y="1921255"/>
                  </a:lnTo>
                  <a:lnTo>
                    <a:pt x="1373251" y="1983612"/>
                  </a:lnTo>
                  <a:lnTo>
                    <a:pt x="1381887" y="2042871"/>
                  </a:lnTo>
                  <a:lnTo>
                    <a:pt x="1388237" y="2098776"/>
                  </a:lnTo>
                  <a:lnTo>
                    <a:pt x="1392427" y="2150770"/>
                  </a:lnTo>
                  <a:lnTo>
                    <a:pt x="1394078" y="2199208"/>
                  </a:lnTo>
                  <a:lnTo>
                    <a:pt x="1393952" y="2222068"/>
                  </a:lnTo>
                  <a:lnTo>
                    <a:pt x="1392174" y="2266619"/>
                  </a:lnTo>
                  <a:lnTo>
                    <a:pt x="1385189" y="2330500"/>
                  </a:lnTo>
                  <a:lnTo>
                    <a:pt x="1378077" y="2371407"/>
                  </a:lnTo>
                  <a:lnTo>
                    <a:pt x="1368933" y="2410841"/>
                  </a:lnTo>
                  <a:lnTo>
                    <a:pt x="1358138" y="2448839"/>
                  </a:lnTo>
                  <a:lnTo>
                    <a:pt x="1345565" y="2485491"/>
                  </a:lnTo>
                  <a:lnTo>
                    <a:pt x="1315466" y="2554655"/>
                  </a:lnTo>
                  <a:lnTo>
                    <a:pt x="1279905" y="2618397"/>
                  </a:lnTo>
                  <a:lnTo>
                    <a:pt x="1239393" y="2677007"/>
                  </a:lnTo>
                  <a:lnTo>
                    <a:pt x="1194943" y="2730563"/>
                  </a:lnTo>
                  <a:lnTo>
                    <a:pt x="1147191" y="2779153"/>
                  </a:lnTo>
                  <a:lnTo>
                    <a:pt x="1097279" y="2822841"/>
                  </a:lnTo>
                  <a:lnTo>
                    <a:pt x="1045718" y="2861805"/>
                  </a:lnTo>
                  <a:lnTo>
                    <a:pt x="993267" y="2896247"/>
                  </a:lnTo>
                  <a:lnTo>
                    <a:pt x="941197" y="2926079"/>
                  </a:lnTo>
                  <a:lnTo>
                    <a:pt x="890143" y="2951518"/>
                  </a:lnTo>
                  <a:lnTo>
                    <a:pt x="841121" y="2972714"/>
                  </a:lnTo>
                  <a:lnTo>
                    <a:pt x="794766" y="2989719"/>
                  </a:lnTo>
                  <a:lnTo>
                    <a:pt x="752728" y="3001987"/>
                  </a:lnTo>
                  <a:lnTo>
                    <a:pt x="711073" y="3008160"/>
                  </a:lnTo>
                  <a:lnTo>
                    <a:pt x="689864" y="3008922"/>
                  </a:lnTo>
                  <a:lnTo>
                    <a:pt x="853044" y="3008922"/>
                  </a:lnTo>
                  <a:lnTo>
                    <a:pt x="905764" y="2986303"/>
                  </a:lnTo>
                  <a:lnTo>
                    <a:pt x="958723" y="2959925"/>
                  </a:lnTo>
                  <a:lnTo>
                    <a:pt x="1012825" y="2928988"/>
                  </a:lnTo>
                  <a:lnTo>
                    <a:pt x="1067053" y="2893326"/>
                  </a:lnTo>
                  <a:lnTo>
                    <a:pt x="1120648" y="2852851"/>
                  </a:lnTo>
                  <a:lnTo>
                    <a:pt x="1172845" y="2807385"/>
                  </a:lnTo>
                  <a:lnTo>
                    <a:pt x="1222628" y="2756725"/>
                  </a:lnTo>
                  <a:lnTo>
                    <a:pt x="1269238" y="2700731"/>
                  </a:lnTo>
                  <a:lnTo>
                    <a:pt x="1311783" y="2639339"/>
                  </a:lnTo>
                  <a:lnTo>
                    <a:pt x="1349248" y="2572385"/>
                  </a:lnTo>
                  <a:lnTo>
                    <a:pt x="1365758" y="2536799"/>
                  </a:lnTo>
                  <a:lnTo>
                    <a:pt x="1380871" y="2499829"/>
                  </a:lnTo>
                  <a:lnTo>
                    <a:pt x="1394205" y="2461234"/>
                  </a:lnTo>
                  <a:lnTo>
                    <a:pt x="1405636" y="2421318"/>
                  </a:lnTo>
                  <a:lnTo>
                    <a:pt x="1415161" y="2379979"/>
                  </a:lnTo>
                  <a:lnTo>
                    <a:pt x="1422653" y="2337066"/>
                  </a:lnTo>
                  <a:lnTo>
                    <a:pt x="1428115" y="2292730"/>
                  </a:lnTo>
                  <a:lnTo>
                    <a:pt x="1431417" y="2246617"/>
                  </a:lnTo>
                  <a:lnTo>
                    <a:pt x="1432173" y="2199208"/>
                  </a:lnTo>
                  <a:lnTo>
                    <a:pt x="1430527" y="2149513"/>
                  </a:lnTo>
                  <a:lnTo>
                    <a:pt x="1426337" y="2095766"/>
                  </a:lnTo>
                  <a:lnTo>
                    <a:pt x="1419733" y="2038527"/>
                  </a:lnTo>
                  <a:lnTo>
                    <a:pt x="1410970" y="1978152"/>
                  </a:lnTo>
                  <a:lnTo>
                    <a:pt x="1400175" y="1914778"/>
                  </a:lnTo>
                  <a:lnTo>
                    <a:pt x="1387348" y="1848611"/>
                  </a:lnTo>
                  <a:lnTo>
                    <a:pt x="1372616" y="1780158"/>
                  </a:lnTo>
                  <a:lnTo>
                    <a:pt x="1356360" y="1709292"/>
                  </a:lnTo>
                  <a:lnTo>
                    <a:pt x="1338199" y="1636394"/>
                  </a:lnTo>
                  <a:lnTo>
                    <a:pt x="1318895" y="1561845"/>
                  </a:lnTo>
                  <a:lnTo>
                    <a:pt x="1275969" y="1408556"/>
                  </a:lnTo>
                  <a:lnTo>
                    <a:pt x="1228725" y="1251076"/>
                  </a:lnTo>
                  <a:lnTo>
                    <a:pt x="1178052" y="1091818"/>
                  </a:lnTo>
                  <a:lnTo>
                    <a:pt x="1125093" y="932687"/>
                  </a:lnTo>
                  <a:lnTo>
                    <a:pt x="1070483" y="775588"/>
                  </a:lnTo>
                  <a:lnTo>
                    <a:pt x="1042924" y="698372"/>
                  </a:lnTo>
                  <a:lnTo>
                    <a:pt x="1015492" y="622680"/>
                  </a:lnTo>
                  <a:lnTo>
                    <a:pt x="988060" y="548385"/>
                  </a:lnTo>
                  <a:lnTo>
                    <a:pt x="960881" y="475995"/>
                  </a:lnTo>
                  <a:lnTo>
                    <a:pt x="934212" y="405637"/>
                  </a:lnTo>
                  <a:lnTo>
                    <a:pt x="907796" y="337565"/>
                  </a:lnTo>
                  <a:lnTo>
                    <a:pt x="882142" y="272160"/>
                  </a:lnTo>
                  <a:lnTo>
                    <a:pt x="857376" y="209676"/>
                  </a:lnTo>
                  <a:lnTo>
                    <a:pt x="840737" y="168746"/>
                  </a:lnTo>
                  <a:close/>
                </a:path>
                <a:path w="1432559" h="3047365">
                  <a:moveTo>
                    <a:pt x="750189" y="0"/>
                  </a:moveTo>
                  <a:lnTo>
                    <a:pt x="788035" y="190626"/>
                  </a:lnTo>
                  <a:lnTo>
                    <a:pt x="805545" y="183357"/>
                  </a:lnTo>
                  <a:lnTo>
                    <a:pt x="798322" y="165607"/>
                  </a:lnTo>
                  <a:lnTo>
                    <a:pt x="833627" y="151256"/>
                  </a:lnTo>
                  <a:lnTo>
                    <a:pt x="851582" y="151256"/>
                  </a:lnTo>
                  <a:lnTo>
                    <a:pt x="750189" y="0"/>
                  </a:lnTo>
                  <a:close/>
                </a:path>
                <a:path w="1432559" h="3047365">
                  <a:moveTo>
                    <a:pt x="833627" y="151256"/>
                  </a:moveTo>
                  <a:lnTo>
                    <a:pt x="798322" y="165607"/>
                  </a:lnTo>
                  <a:lnTo>
                    <a:pt x="805545" y="183357"/>
                  </a:lnTo>
                  <a:lnTo>
                    <a:pt x="840737" y="168746"/>
                  </a:lnTo>
                  <a:lnTo>
                    <a:pt x="833627" y="151256"/>
                  </a:lnTo>
                  <a:close/>
                </a:path>
                <a:path w="1432559" h="3047365">
                  <a:moveTo>
                    <a:pt x="851582" y="151256"/>
                  </a:moveTo>
                  <a:lnTo>
                    <a:pt x="833627" y="151256"/>
                  </a:lnTo>
                  <a:lnTo>
                    <a:pt x="840737" y="168746"/>
                  </a:lnTo>
                  <a:lnTo>
                    <a:pt x="858393" y="161416"/>
                  </a:lnTo>
                  <a:lnTo>
                    <a:pt x="851582" y="151256"/>
                  </a:lnTo>
                  <a:close/>
                </a:path>
              </a:pathLst>
            </a:custGeom>
            <a:solidFill>
              <a:srgbClr val="000000"/>
            </a:solidFill>
          </p:spPr>
          <p:txBody>
            <a:bodyPr wrap="square" lIns="0" tIns="0" rIns="0" bIns="0" rtlCol="0"/>
            <a:lstStyle/>
            <a:p>
              <a:endParaRPr/>
            </a:p>
          </p:txBody>
        </p:sp>
        <p:sp>
          <p:nvSpPr>
            <p:cNvPr id="87" name="object 99"/>
            <p:cNvSpPr/>
            <p:nvPr/>
          </p:nvSpPr>
          <p:spPr>
            <a:xfrm>
              <a:off x="6235700" y="2806192"/>
              <a:ext cx="1222375" cy="441959"/>
            </a:xfrm>
            <a:custGeom>
              <a:avLst/>
              <a:gdLst/>
              <a:ahLst/>
              <a:cxnLst/>
              <a:rect l="l" t="t" r="r" b="b"/>
              <a:pathLst>
                <a:path w="1222375" h="441960">
                  <a:moveTo>
                    <a:pt x="167386" y="343154"/>
                  </a:moveTo>
                  <a:lnTo>
                    <a:pt x="0" y="441833"/>
                  </a:lnTo>
                  <a:lnTo>
                    <a:pt x="192404" y="415163"/>
                  </a:lnTo>
                  <a:lnTo>
                    <a:pt x="188301" y="403352"/>
                  </a:lnTo>
                  <a:lnTo>
                    <a:pt x="168148" y="403352"/>
                  </a:lnTo>
                  <a:lnTo>
                    <a:pt x="155575" y="367411"/>
                  </a:lnTo>
                  <a:lnTo>
                    <a:pt x="173627" y="361119"/>
                  </a:lnTo>
                  <a:lnTo>
                    <a:pt x="167386" y="343154"/>
                  </a:lnTo>
                  <a:close/>
                </a:path>
                <a:path w="1222375" h="441960">
                  <a:moveTo>
                    <a:pt x="173627" y="361119"/>
                  </a:moveTo>
                  <a:lnTo>
                    <a:pt x="155575" y="367411"/>
                  </a:lnTo>
                  <a:lnTo>
                    <a:pt x="168148" y="403352"/>
                  </a:lnTo>
                  <a:lnTo>
                    <a:pt x="186124" y="397086"/>
                  </a:lnTo>
                  <a:lnTo>
                    <a:pt x="173627" y="361119"/>
                  </a:lnTo>
                  <a:close/>
                </a:path>
                <a:path w="1222375" h="441960">
                  <a:moveTo>
                    <a:pt x="186124" y="397086"/>
                  </a:moveTo>
                  <a:lnTo>
                    <a:pt x="168148" y="403352"/>
                  </a:lnTo>
                  <a:lnTo>
                    <a:pt x="188301" y="403352"/>
                  </a:lnTo>
                  <a:lnTo>
                    <a:pt x="186124" y="397086"/>
                  </a:lnTo>
                  <a:close/>
                </a:path>
                <a:path w="1222375" h="441960">
                  <a:moveTo>
                    <a:pt x="1209802" y="0"/>
                  </a:moveTo>
                  <a:lnTo>
                    <a:pt x="173627" y="361119"/>
                  </a:lnTo>
                  <a:lnTo>
                    <a:pt x="186124" y="397086"/>
                  </a:lnTo>
                  <a:lnTo>
                    <a:pt x="1222248" y="35941"/>
                  </a:lnTo>
                  <a:lnTo>
                    <a:pt x="1209802" y="0"/>
                  </a:lnTo>
                  <a:close/>
                </a:path>
              </a:pathLst>
            </a:custGeom>
            <a:solidFill>
              <a:srgbClr val="000000"/>
            </a:solidFill>
          </p:spPr>
          <p:txBody>
            <a:bodyPr wrap="square" lIns="0" tIns="0" rIns="0" bIns="0" rtlCol="0"/>
            <a:lstStyle/>
            <a:p>
              <a:endParaRPr/>
            </a:p>
          </p:txBody>
        </p:sp>
        <p:sp>
          <p:nvSpPr>
            <p:cNvPr id="88" name="object 100"/>
            <p:cNvSpPr/>
            <p:nvPr/>
          </p:nvSpPr>
          <p:spPr>
            <a:xfrm>
              <a:off x="6289675" y="3302000"/>
              <a:ext cx="1162050" cy="76200"/>
            </a:xfrm>
            <a:custGeom>
              <a:avLst/>
              <a:gdLst/>
              <a:ahLst/>
              <a:cxnLst/>
              <a:rect l="l" t="t" r="r" b="b"/>
              <a:pathLst>
                <a:path w="1162050" h="76200">
                  <a:moveTo>
                    <a:pt x="190500" y="0"/>
                  </a:moveTo>
                  <a:lnTo>
                    <a:pt x="0" y="38100"/>
                  </a:lnTo>
                  <a:lnTo>
                    <a:pt x="190500" y="76200"/>
                  </a:lnTo>
                  <a:lnTo>
                    <a:pt x="190500" y="57150"/>
                  </a:lnTo>
                  <a:lnTo>
                    <a:pt x="171450" y="57150"/>
                  </a:lnTo>
                  <a:lnTo>
                    <a:pt x="171450" y="19050"/>
                  </a:lnTo>
                  <a:lnTo>
                    <a:pt x="190500" y="19050"/>
                  </a:lnTo>
                  <a:lnTo>
                    <a:pt x="190500" y="0"/>
                  </a:lnTo>
                  <a:close/>
                </a:path>
                <a:path w="1162050" h="76200">
                  <a:moveTo>
                    <a:pt x="190500" y="19050"/>
                  </a:moveTo>
                  <a:lnTo>
                    <a:pt x="171450" y="19050"/>
                  </a:lnTo>
                  <a:lnTo>
                    <a:pt x="171450" y="57150"/>
                  </a:lnTo>
                  <a:lnTo>
                    <a:pt x="190500" y="57150"/>
                  </a:lnTo>
                  <a:lnTo>
                    <a:pt x="190500" y="19050"/>
                  </a:lnTo>
                  <a:close/>
                </a:path>
                <a:path w="1162050" h="76200">
                  <a:moveTo>
                    <a:pt x="1162050" y="19050"/>
                  </a:moveTo>
                  <a:lnTo>
                    <a:pt x="190500" y="19050"/>
                  </a:lnTo>
                  <a:lnTo>
                    <a:pt x="190500" y="57150"/>
                  </a:lnTo>
                  <a:lnTo>
                    <a:pt x="1162050" y="57150"/>
                  </a:lnTo>
                  <a:lnTo>
                    <a:pt x="1162050" y="19050"/>
                  </a:lnTo>
                  <a:close/>
                </a:path>
              </a:pathLst>
            </a:custGeom>
            <a:solidFill>
              <a:srgbClr val="000000"/>
            </a:solidFill>
          </p:spPr>
          <p:txBody>
            <a:bodyPr wrap="square" lIns="0" tIns="0" rIns="0" bIns="0" rtlCol="0"/>
            <a:lstStyle/>
            <a:p>
              <a:endParaRPr/>
            </a:p>
          </p:txBody>
        </p:sp>
        <p:sp>
          <p:nvSpPr>
            <p:cNvPr id="89" name="object 101"/>
            <p:cNvSpPr/>
            <p:nvPr/>
          </p:nvSpPr>
          <p:spPr>
            <a:xfrm>
              <a:off x="5672201" y="3465703"/>
              <a:ext cx="355600" cy="500380"/>
            </a:xfrm>
            <a:custGeom>
              <a:avLst/>
              <a:gdLst/>
              <a:ahLst/>
              <a:cxnLst/>
              <a:rect l="l" t="t" r="r" b="b"/>
              <a:pathLst>
                <a:path w="355600" h="500379">
                  <a:moveTo>
                    <a:pt x="77343" y="321691"/>
                  </a:moveTo>
                  <a:lnTo>
                    <a:pt x="0" y="499872"/>
                  </a:lnTo>
                  <a:lnTo>
                    <a:pt x="134941" y="369951"/>
                  </a:lnTo>
                  <a:lnTo>
                    <a:pt x="113411" y="369951"/>
                  </a:lnTo>
                  <a:lnTo>
                    <a:pt x="82169" y="348234"/>
                  </a:lnTo>
                  <a:lnTo>
                    <a:pt x="93039" y="332579"/>
                  </a:lnTo>
                  <a:lnTo>
                    <a:pt x="77343" y="321691"/>
                  </a:lnTo>
                  <a:close/>
                </a:path>
                <a:path w="355600" h="500379">
                  <a:moveTo>
                    <a:pt x="93039" y="332579"/>
                  </a:moveTo>
                  <a:lnTo>
                    <a:pt x="82169" y="348234"/>
                  </a:lnTo>
                  <a:lnTo>
                    <a:pt x="113411" y="369951"/>
                  </a:lnTo>
                  <a:lnTo>
                    <a:pt x="124308" y="354271"/>
                  </a:lnTo>
                  <a:lnTo>
                    <a:pt x="93039" y="332579"/>
                  </a:lnTo>
                  <a:close/>
                </a:path>
                <a:path w="355600" h="500379">
                  <a:moveTo>
                    <a:pt x="124308" y="354271"/>
                  </a:moveTo>
                  <a:lnTo>
                    <a:pt x="113411" y="369951"/>
                  </a:lnTo>
                  <a:lnTo>
                    <a:pt x="134941" y="369951"/>
                  </a:lnTo>
                  <a:lnTo>
                    <a:pt x="139953" y="365125"/>
                  </a:lnTo>
                  <a:lnTo>
                    <a:pt x="124308" y="354271"/>
                  </a:lnTo>
                  <a:close/>
                </a:path>
                <a:path w="355600" h="500379">
                  <a:moveTo>
                    <a:pt x="323976" y="0"/>
                  </a:moveTo>
                  <a:lnTo>
                    <a:pt x="93039" y="332579"/>
                  </a:lnTo>
                  <a:lnTo>
                    <a:pt x="124308" y="354271"/>
                  </a:lnTo>
                  <a:lnTo>
                    <a:pt x="355346" y="21844"/>
                  </a:lnTo>
                  <a:lnTo>
                    <a:pt x="323976" y="0"/>
                  </a:lnTo>
                  <a:close/>
                </a:path>
              </a:pathLst>
            </a:custGeom>
            <a:solidFill>
              <a:srgbClr val="000000"/>
            </a:solidFill>
          </p:spPr>
          <p:txBody>
            <a:bodyPr wrap="square" lIns="0" tIns="0" rIns="0" bIns="0" rtlCol="0"/>
            <a:lstStyle/>
            <a:p>
              <a:endParaRPr/>
            </a:p>
          </p:txBody>
        </p:sp>
        <p:sp>
          <p:nvSpPr>
            <p:cNvPr id="90" name="object 102"/>
            <p:cNvSpPr/>
            <p:nvPr/>
          </p:nvSpPr>
          <p:spPr>
            <a:xfrm>
              <a:off x="6198742" y="3459860"/>
              <a:ext cx="427990" cy="520065"/>
            </a:xfrm>
            <a:custGeom>
              <a:avLst/>
              <a:gdLst/>
              <a:ahLst/>
              <a:cxnLst/>
              <a:rect l="l" t="t" r="r" b="b"/>
              <a:pathLst>
                <a:path w="427990" h="520064">
                  <a:moveTo>
                    <a:pt x="292534" y="384119"/>
                  </a:moveTo>
                  <a:lnTo>
                    <a:pt x="277749" y="396113"/>
                  </a:lnTo>
                  <a:lnTo>
                    <a:pt x="427482" y="519938"/>
                  </a:lnTo>
                  <a:lnTo>
                    <a:pt x="363701" y="398906"/>
                  </a:lnTo>
                  <a:lnTo>
                    <a:pt x="304546" y="398906"/>
                  </a:lnTo>
                  <a:lnTo>
                    <a:pt x="292534" y="384119"/>
                  </a:lnTo>
                  <a:close/>
                </a:path>
                <a:path w="427990" h="520064">
                  <a:moveTo>
                    <a:pt x="322122" y="360119"/>
                  </a:moveTo>
                  <a:lnTo>
                    <a:pt x="292534" y="384119"/>
                  </a:lnTo>
                  <a:lnTo>
                    <a:pt x="304546" y="398906"/>
                  </a:lnTo>
                  <a:lnTo>
                    <a:pt x="334137" y="374903"/>
                  </a:lnTo>
                  <a:lnTo>
                    <a:pt x="322122" y="360119"/>
                  </a:lnTo>
                  <a:close/>
                </a:path>
                <a:path w="427990" h="520064">
                  <a:moveTo>
                    <a:pt x="336931" y="348106"/>
                  </a:moveTo>
                  <a:lnTo>
                    <a:pt x="322122" y="360119"/>
                  </a:lnTo>
                  <a:lnTo>
                    <a:pt x="334137" y="374903"/>
                  </a:lnTo>
                  <a:lnTo>
                    <a:pt x="304546" y="398906"/>
                  </a:lnTo>
                  <a:lnTo>
                    <a:pt x="363701" y="398906"/>
                  </a:lnTo>
                  <a:lnTo>
                    <a:pt x="336931" y="348106"/>
                  </a:lnTo>
                  <a:close/>
                </a:path>
                <a:path w="427990" h="520064">
                  <a:moveTo>
                    <a:pt x="29464" y="0"/>
                  </a:moveTo>
                  <a:lnTo>
                    <a:pt x="0" y="24002"/>
                  </a:lnTo>
                  <a:lnTo>
                    <a:pt x="292534" y="384119"/>
                  </a:lnTo>
                  <a:lnTo>
                    <a:pt x="322122" y="360119"/>
                  </a:lnTo>
                  <a:lnTo>
                    <a:pt x="29464" y="0"/>
                  </a:lnTo>
                  <a:close/>
                </a:path>
              </a:pathLst>
            </a:custGeom>
            <a:solidFill>
              <a:srgbClr val="000000"/>
            </a:solidFill>
          </p:spPr>
          <p:txBody>
            <a:bodyPr wrap="square" lIns="0" tIns="0" rIns="0" bIns="0" rtlCol="0"/>
            <a:lstStyle/>
            <a:p>
              <a:endParaRPr/>
            </a:p>
          </p:txBody>
        </p:sp>
        <p:sp>
          <p:nvSpPr>
            <p:cNvPr id="91" name="object 103"/>
            <p:cNvSpPr/>
            <p:nvPr/>
          </p:nvSpPr>
          <p:spPr>
            <a:xfrm>
              <a:off x="6275323" y="4261103"/>
              <a:ext cx="351155" cy="403225"/>
            </a:xfrm>
            <a:custGeom>
              <a:avLst/>
              <a:gdLst/>
              <a:ahLst/>
              <a:cxnLst/>
              <a:rect l="l" t="t" r="r" b="b"/>
              <a:pathLst>
                <a:path w="351154" h="403225">
                  <a:moveTo>
                    <a:pt x="95503" y="233807"/>
                  </a:moveTo>
                  <a:lnTo>
                    <a:pt x="0" y="402971"/>
                  </a:lnTo>
                  <a:lnTo>
                    <a:pt x="150842" y="285496"/>
                  </a:lnTo>
                  <a:lnTo>
                    <a:pt x="126364" y="285496"/>
                  </a:lnTo>
                  <a:lnTo>
                    <a:pt x="97536" y="260604"/>
                  </a:lnTo>
                  <a:lnTo>
                    <a:pt x="109925" y="246232"/>
                  </a:lnTo>
                  <a:lnTo>
                    <a:pt x="95503" y="233807"/>
                  </a:lnTo>
                  <a:close/>
                </a:path>
                <a:path w="351154" h="403225">
                  <a:moveTo>
                    <a:pt x="109925" y="246232"/>
                  </a:moveTo>
                  <a:lnTo>
                    <a:pt x="97536" y="260604"/>
                  </a:lnTo>
                  <a:lnTo>
                    <a:pt x="126364" y="285496"/>
                  </a:lnTo>
                  <a:lnTo>
                    <a:pt x="138781" y="271092"/>
                  </a:lnTo>
                  <a:lnTo>
                    <a:pt x="109925" y="246232"/>
                  </a:lnTo>
                  <a:close/>
                </a:path>
                <a:path w="351154" h="403225">
                  <a:moveTo>
                    <a:pt x="138781" y="271092"/>
                  </a:moveTo>
                  <a:lnTo>
                    <a:pt x="126364" y="285496"/>
                  </a:lnTo>
                  <a:lnTo>
                    <a:pt x="150842" y="285496"/>
                  </a:lnTo>
                  <a:lnTo>
                    <a:pt x="153288" y="283591"/>
                  </a:lnTo>
                  <a:lnTo>
                    <a:pt x="138781" y="271092"/>
                  </a:lnTo>
                  <a:close/>
                </a:path>
                <a:path w="351154" h="403225">
                  <a:moveTo>
                    <a:pt x="322199" y="0"/>
                  </a:moveTo>
                  <a:lnTo>
                    <a:pt x="109925" y="246232"/>
                  </a:lnTo>
                  <a:lnTo>
                    <a:pt x="138781" y="271092"/>
                  </a:lnTo>
                  <a:lnTo>
                    <a:pt x="351027" y="24892"/>
                  </a:lnTo>
                  <a:lnTo>
                    <a:pt x="322199" y="0"/>
                  </a:lnTo>
                  <a:close/>
                </a:path>
              </a:pathLst>
            </a:custGeom>
            <a:solidFill>
              <a:srgbClr val="000000"/>
            </a:solidFill>
          </p:spPr>
          <p:txBody>
            <a:bodyPr wrap="square" lIns="0" tIns="0" rIns="0" bIns="0" rtlCol="0"/>
            <a:lstStyle/>
            <a:p>
              <a:endParaRPr/>
            </a:p>
          </p:txBody>
        </p:sp>
        <p:sp>
          <p:nvSpPr>
            <p:cNvPr id="92" name="object 104"/>
            <p:cNvSpPr/>
            <p:nvPr/>
          </p:nvSpPr>
          <p:spPr>
            <a:xfrm>
              <a:off x="5671439" y="4209288"/>
              <a:ext cx="365760" cy="455295"/>
            </a:xfrm>
            <a:custGeom>
              <a:avLst/>
              <a:gdLst/>
              <a:ahLst/>
              <a:cxnLst/>
              <a:rect l="l" t="t" r="r" b="b"/>
              <a:pathLst>
                <a:path w="365760" h="455295">
                  <a:moveTo>
                    <a:pt x="232599" y="317246"/>
                  </a:moveTo>
                  <a:lnTo>
                    <a:pt x="217677" y="329056"/>
                  </a:lnTo>
                  <a:lnTo>
                    <a:pt x="365760" y="454787"/>
                  </a:lnTo>
                  <a:lnTo>
                    <a:pt x="303132" y="332231"/>
                  </a:lnTo>
                  <a:lnTo>
                    <a:pt x="244475" y="332231"/>
                  </a:lnTo>
                  <a:lnTo>
                    <a:pt x="232599" y="317246"/>
                  </a:lnTo>
                  <a:close/>
                </a:path>
                <a:path w="365760" h="455295">
                  <a:moveTo>
                    <a:pt x="262451" y="293619"/>
                  </a:moveTo>
                  <a:lnTo>
                    <a:pt x="232599" y="317246"/>
                  </a:lnTo>
                  <a:lnTo>
                    <a:pt x="244475" y="332231"/>
                  </a:lnTo>
                  <a:lnTo>
                    <a:pt x="274320" y="308610"/>
                  </a:lnTo>
                  <a:lnTo>
                    <a:pt x="262451" y="293619"/>
                  </a:lnTo>
                  <a:close/>
                </a:path>
                <a:path w="365760" h="455295">
                  <a:moveTo>
                    <a:pt x="277368" y="281813"/>
                  </a:moveTo>
                  <a:lnTo>
                    <a:pt x="262451" y="293619"/>
                  </a:lnTo>
                  <a:lnTo>
                    <a:pt x="274320" y="308610"/>
                  </a:lnTo>
                  <a:lnTo>
                    <a:pt x="244475" y="332231"/>
                  </a:lnTo>
                  <a:lnTo>
                    <a:pt x="303132" y="332231"/>
                  </a:lnTo>
                  <a:lnTo>
                    <a:pt x="277368" y="281813"/>
                  </a:lnTo>
                  <a:close/>
                </a:path>
                <a:path w="365760" h="455295">
                  <a:moveTo>
                    <a:pt x="29972" y="0"/>
                  </a:moveTo>
                  <a:lnTo>
                    <a:pt x="0" y="23749"/>
                  </a:lnTo>
                  <a:lnTo>
                    <a:pt x="232599" y="317246"/>
                  </a:lnTo>
                  <a:lnTo>
                    <a:pt x="262451" y="293619"/>
                  </a:lnTo>
                  <a:lnTo>
                    <a:pt x="29972" y="0"/>
                  </a:lnTo>
                  <a:close/>
                </a:path>
              </a:pathLst>
            </a:custGeom>
            <a:solidFill>
              <a:srgbClr val="000000"/>
            </a:solidFill>
          </p:spPr>
          <p:txBody>
            <a:bodyPr wrap="square" lIns="0" tIns="0" rIns="0" bIns="0" rtlCol="0"/>
            <a:lstStyle/>
            <a:p>
              <a:endParaRPr/>
            </a:p>
          </p:txBody>
        </p:sp>
        <p:sp>
          <p:nvSpPr>
            <p:cNvPr id="93" name="object 105"/>
            <p:cNvSpPr txBox="1"/>
            <p:nvPr/>
          </p:nvSpPr>
          <p:spPr>
            <a:xfrm>
              <a:off x="7716466" y="4886077"/>
              <a:ext cx="718185" cy="330200"/>
            </a:xfrm>
            <a:prstGeom prst="rect">
              <a:avLst/>
            </a:prstGeom>
          </p:spPr>
          <p:txBody>
            <a:bodyPr vert="horz" wrap="square" lIns="0" tIns="12065" rIns="0" bIns="0" rtlCol="0">
              <a:spAutoFit/>
            </a:bodyPr>
            <a:lstStyle/>
            <a:p>
              <a:pPr marL="12700">
                <a:lnSpc>
                  <a:spcPct val="100000"/>
                </a:lnSpc>
                <a:spcBef>
                  <a:spcPts val="95"/>
                </a:spcBef>
              </a:pPr>
              <a:r>
                <a:rPr lang="en-US" altLang="zh-CN" sz="2000" spc="5" dirty="0">
                  <a:latin typeface="宋体" panose="02010600030101010101" pitchFamily="2" charset="-122"/>
                  <a:cs typeface="宋体" panose="02010600030101010101" pitchFamily="2" charset="-122"/>
                </a:rPr>
                <a:t>  </a:t>
              </a:r>
              <a:r>
                <a:rPr lang="zh-CN" altLang="en-US" sz="1300" spc="415" dirty="0">
                  <a:latin typeface="宋体" panose="02010600030101010101" pitchFamily="2" charset="-122"/>
                  <a:cs typeface="宋体" panose="02010600030101010101" pitchFamily="2" charset="-122"/>
                </a:rPr>
                <a:t> </a:t>
              </a:r>
              <a:r>
                <a:rPr sz="2000" spc="-5" dirty="0">
                  <a:latin typeface="宋体" panose="02010600030101010101" pitchFamily="2" charset="-122"/>
                  <a:cs typeface="宋体" panose="02010600030101010101" pitchFamily="2" charset="-122"/>
                </a:rPr>
                <a:t>6 </a:t>
              </a:r>
              <a:endParaRPr sz="2000" dirty="0">
                <a:latin typeface="宋体" panose="02010600030101010101" pitchFamily="2" charset="-122"/>
                <a:cs typeface="宋体" panose="02010600030101010101" pitchFamily="2" charset="-122"/>
              </a:endParaRPr>
            </a:p>
          </p:txBody>
        </p:sp>
        <p:sp>
          <p:nvSpPr>
            <p:cNvPr id="96" name="object 108"/>
            <p:cNvSpPr txBox="1"/>
            <p:nvPr/>
          </p:nvSpPr>
          <p:spPr>
            <a:xfrm>
              <a:off x="7103364" y="3119627"/>
              <a:ext cx="110489" cy="216726"/>
            </a:xfrm>
            <a:prstGeom prst="rect">
              <a:avLst/>
            </a:prstGeom>
          </p:spPr>
          <p:txBody>
            <a:bodyPr vert="horz" wrap="square" lIns="0" tIns="16510" rIns="0" bIns="0" rtlCol="0">
              <a:spAutoFit/>
            </a:bodyPr>
            <a:lstStyle/>
            <a:p>
              <a:pPr marL="12700">
                <a:lnSpc>
                  <a:spcPct val="100000"/>
                </a:lnSpc>
                <a:spcBef>
                  <a:spcPts val="130"/>
                </a:spcBef>
              </a:pPr>
              <a:endParaRPr sz="1300" dirty="0">
                <a:latin typeface="宋体" panose="02010600030101010101" pitchFamily="2" charset="-122"/>
                <a:cs typeface="宋体" panose="02010600030101010101" pitchFamily="2" charset="-122"/>
              </a:endParaRPr>
            </a:p>
          </p:txBody>
        </p:sp>
        <p:sp>
          <p:nvSpPr>
            <p:cNvPr id="98" name="object 110"/>
            <p:cNvSpPr txBox="1"/>
            <p:nvPr/>
          </p:nvSpPr>
          <p:spPr>
            <a:xfrm>
              <a:off x="6052311" y="4032503"/>
              <a:ext cx="110489" cy="216726"/>
            </a:xfrm>
            <a:prstGeom prst="rect">
              <a:avLst/>
            </a:prstGeom>
          </p:spPr>
          <p:txBody>
            <a:bodyPr vert="horz" wrap="square" lIns="0" tIns="16510" rIns="0" bIns="0" rtlCol="0">
              <a:spAutoFit/>
            </a:bodyPr>
            <a:lstStyle/>
            <a:p>
              <a:pPr marL="12700">
                <a:lnSpc>
                  <a:spcPct val="100000"/>
                </a:lnSpc>
                <a:spcBef>
                  <a:spcPts val="130"/>
                </a:spcBef>
              </a:pPr>
              <a:endParaRPr sz="1300" dirty="0">
                <a:latin typeface="宋体" panose="02010600030101010101" pitchFamily="2" charset="-122"/>
                <a:cs typeface="宋体" panose="02010600030101010101" pitchFamily="2" charset="-122"/>
              </a:endParaRPr>
            </a:p>
          </p:txBody>
        </p:sp>
        <p:sp>
          <p:nvSpPr>
            <p:cNvPr id="99" name="object 111"/>
            <p:cNvSpPr txBox="1"/>
            <p:nvPr/>
          </p:nvSpPr>
          <p:spPr>
            <a:xfrm>
              <a:off x="5470905" y="3897002"/>
              <a:ext cx="81851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11</a:t>
              </a:r>
              <a:r>
                <a:rPr sz="2000" spc="525" dirty="0">
                  <a:latin typeface="宋体" panose="02010600030101010101" pitchFamily="2" charset="-122"/>
                  <a:cs typeface="宋体" panose="02010600030101010101" pitchFamily="2" charset="-122"/>
                </a:rPr>
                <a:t> </a:t>
              </a:r>
              <a:r>
                <a:rPr sz="3000" spc="-7" baseline="7000" dirty="0">
                  <a:latin typeface="宋体" panose="02010600030101010101" pitchFamily="2" charset="-122"/>
                  <a:cs typeface="宋体" panose="02010600030101010101" pitchFamily="2" charset="-122"/>
                </a:rPr>
                <a:t> </a:t>
              </a:r>
              <a:endParaRPr sz="3000" baseline="7000" dirty="0">
                <a:latin typeface="宋体" panose="02010600030101010101" pitchFamily="2" charset="-122"/>
                <a:cs typeface="宋体" panose="02010600030101010101" pitchFamily="2" charset="-122"/>
              </a:endParaRPr>
            </a:p>
          </p:txBody>
        </p:sp>
      </p:grpSp>
      <p:pic>
        <p:nvPicPr>
          <p:cNvPr id="94" name="图片 93"/>
          <p:cNvPicPr>
            <a:picLocks noChangeAspect="1"/>
          </p:cNvPicPr>
          <p:nvPr/>
        </p:nvPicPr>
        <p:blipFill>
          <a:blip r:embed="rId2"/>
          <a:stretch>
            <a:fillRect/>
          </a:stretch>
        </p:blipFill>
        <p:spPr>
          <a:xfrm>
            <a:off x="1462570" y="1333372"/>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新宋体" panose="02010609030101010101" charset="-122"/>
                <a:cs typeface="新宋体" panose="02010609030101010101" charset="-122"/>
              </a:rPr>
              <a:t>上节回顾：用</a:t>
            </a:r>
            <a:r>
              <a:rPr lang="en-US" spc="-5" dirty="0">
                <a:latin typeface="Arial" panose="020B0604020202020204"/>
                <a:cs typeface="Arial" panose="020B0604020202020204"/>
              </a:rPr>
              <a:t>Venn</a:t>
            </a:r>
            <a:r>
              <a:rPr lang="en-US" spc="-65" dirty="0">
                <a:latin typeface="Arial" panose="020B0604020202020204"/>
                <a:cs typeface="Arial" panose="020B0604020202020204"/>
              </a:rPr>
              <a:t> </a:t>
            </a:r>
            <a:r>
              <a:rPr lang="en-US" spc="-5" dirty="0">
                <a:latin typeface="Arial" panose="020B0604020202020204"/>
                <a:cs typeface="Arial" panose="020B0604020202020204"/>
              </a:rPr>
              <a:t>Diagram</a:t>
            </a:r>
            <a:r>
              <a:rPr lang="zh-CN" altLang="en-US" dirty="0">
                <a:latin typeface="新宋体" panose="02010609030101010101" charset="-122"/>
                <a:cs typeface="新宋体" panose="02010609030101010101" charset="-122"/>
              </a:rPr>
              <a:t>来理解测试</a:t>
            </a:r>
            <a:endParaRPr lang="en-US" dirty="0"/>
          </a:p>
        </p:txBody>
      </p:sp>
      <p:sp>
        <p:nvSpPr>
          <p:cNvPr id="3" name="Content Placeholder 2"/>
          <p:cNvSpPr>
            <a:spLocks noGrp="1"/>
          </p:cNvSpPr>
          <p:nvPr>
            <p:ph idx="1"/>
          </p:nvPr>
        </p:nvSpPr>
        <p:spPr/>
        <p:txBody>
          <a:bodyPr/>
          <a:lstStyle/>
          <a:p>
            <a:pPr>
              <a:buClr>
                <a:schemeClr val="accent2"/>
              </a:buClr>
              <a:buFont typeface="Wingdings" panose="05000000000000000000" pitchFamily="2" charset="2"/>
              <a:buChar char="§"/>
            </a:pPr>
            <a:r>
              <a:rPr lang="zh-CN" altLang="en-US" b="1" spc="-10" dirty="0">
                <a:latin typeface="宋体" panose="02010600030101010101" pitchFamily="2" charset="-122"/>
                <a:cs typeface="宋体" panose="02010600030101010101" pitchFamily="2" charset="-122"/>
              </a:rPr>
              <a:t>设计</a:t>
            </a:r>
            <a:r>
              <a:rPr lang="zh-CN" altLang="en-US" b="1" dirty="0">
                <a:latin typeface="宋体" panose="02010600030101010101" pitchFamily="2" charset="-122"/>
                <a:cs typeface="宋体" panose="02010600030101010101" pitchFamily="2" charset="-122"/>
              </a:rPr>
              <a:t>测试用例集</a:t>
            </a:r>
            <a:r>
              <a:rPr lang="zh-CN" altLang="en-US" b="1" spc="15" dirty="0">
                <a:latin typeface="宋体" panose="02010600030101010101" pitchFamily="2" charset="-122"/>
                <a:cs typeface="宋体" panose="02010600030101010101" pitchFamily="2" charset="-122"/>
              </a:rPr>
              <a:t>合</a:t>
            </a:r>
            <a:r>
              <a:rPr lang="en-US" altLang="zh-CN" b="1" spc="-5" dirty="0">
                <a:latin typeface="Arial" panose="020B0604020202020204"/>
                <a:cs typeface="Arial" panose="020B0604020202020204"/>
              </a:rPr>
              <a:t>T</a:t>
            </a:r>
            <a:endParaRPr lang="zh-CN" altLang="en-US" dirty="0">
              <a:latin typeface="Arial" panose="020B0604020202020204"/>
              <a:cs typeface="Arial" panose="020B0604020202020204"/>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5</a:t>
            </a:fld>
            <a:endParaRPr lang="zh-CN" altLang="en-US"/>
          </a:p>
        </p:txBody>
      </p:sp>
      <p:grpSp>
        <p:nvGrpSpPr>
          <p:cNvPr id="47" name="Group 46"/>
          <p:cNvGrpSpPr/>
          <p:nvPr/>
        </p:nvGrpSpPr>
        <p:grpSpPr>
          <a:xfrm>
            <a:off x="1209119" y="1430759"/>
            <a:ext cx="8893239" cy="4927155"/>
            <a:chOff x="179387" y="1526032"/>
            <a:chExt cx="8893239" cy="4927155"/>
          </a:xfrm>
        </p:grpSpPr>
        <p:sp>
          <p:nvSpPr>
            <p:cNvPr id="48" name="object 11"/>
            <p:cNvSpPr txBox="1"/>
            <p:nvPr/>
          </p:nvSpPr>
          <p:spPr>
            <a:xfrm>
              <a:off x="473963" y="1526032"/>
              <a:ext cx="2451100" cy="307777"/>
            </a:xfrm>
            <a:prstGeom prst="rect">
              <a:avLst/>
            </a:prstGeom>
          </p:spPr>
          <p:txBody>
            <a:bodyPr vert="horz" wrap="square" lIns="0" tIns="0" rIns="0" bIns="0" rtlCol="0">
              <a:spAutoFit/>
            </a:bodyPr>
            <a:lstStyle/>
            <a:p>
              <a:pPr marL="12700">
                <a:lnSpc>
                  <a:spcPct val="100000"/>
                </a:lnSpc>
                <a:buClr>
                  <a:srgbClr val="FF822C"/>
                </a:buClr>
                <a:tabLst>
                  <a:tab pos="241300" algn="l"/>
                </a:tabLst>
              </a:pPr>
              <a:endParaRPr sz="2000" dirty="0">
                <a:latin typeface="Arial" panose="020B0604020202020204"/>
                <a:cs typeface="Arial" panose="020B0604020202020204"/>
              </a:endParaRPr>
            </a:p>
          </p:txBody>
        </p:sp>
        <p:sp>
          <p:nvSpPr>
            <p:cNvPr id="49" name="object 12"/>
            <p:cNvSpPr/>
            <p:nvPr/>
          </p:nvSpPr>
          <p:spPr>
            <a:xfrm>
              <a:off x="1763776" y="2420937"/>
              <a:ext cx="6048375" cy="4032250"/>
            </a:xfrm>
            <a:custGeom>
              <a:avLst/>
              <a:gdLst/>
              <a:ahLst/>
              <a:cxnLst/>
              <a:rect l="l" t="t" r="r" b="b"/>
              <a:pathLst>
                <a:path w="6048375" h="4032250">
                  <a:moveTo>
                    <a:pt x="0" y="4032250"/>
                  </a:moveTo>
                  <a:lnTo>
                    <a:pt x="6048375" y="4032250"/>
                  </a:lnTo>
                  <a:lnTo>
                    <a:pt x="6048375" y="0"/>
                  </a:lnTo>
                  <a:lnTo>
                    <a:pt x="0" y="0"/>
                  </a:lnTo>
                  <a:lnTo>
                    <a:pt x="0" y="4032250"/>
                  </a:lnTo>
                  <a:close/>
                </a:path>
              </a:pathLst>
            </a:custGeom>
            <a:solidFill>
              <a:srgbClr val="CCFFFF"/>
            </a:solidFill>
          </p:spPr>
          <p:txBody>
            <a:bodyPr wrap="square" lIns="0" tIns="0" rIns="0" bIns="0" rtlCol="0"/>
            <a:lstStyle/>
            <a:p>
              <a:endParaRPr/>
            </a:p>
          </p:txBody>
        </p:sp>
        <p:sp>
          <p:nvSpPr>
            <p:cNvPr id="50" name="object 13"/>
            <p:cNvSpPr/>
            <p:nvPr/>
          </p:nvSpPr>
          <p:spPr>
            <a:xfrm>
              <a:off x="1763776" y="2420937"/>
              <a:ext cx="6048375" cy="4032250"/>
            </a:xfrm>
            <a:custGeom>
              <a:avLst/>
              <a:gdLst/>
              <a:ahLst/>
              <a:cxnLst/>
              <a:rect l="l" t="t" r="r" b="b"/>
              <a:pathLst>
                <a:path w="6048375" h="4032250">
                  <a:moveTo>
                    <a:pt x="0" y="4032250"/>
                  </a:moveTo>
                  <a:lnTo>
                    <a:pt x="6048375" y="4032250"/>
                  </a:lnTo>
                  <a:lnTo>
                    <a:pt x="6048375" y="0"/>
                  </a:lnTo>
                  <a:lnTo>
                    <a:pt x="0" y="0"/>
                  </a:lnTo>
                  <a:lnTo>
                    <a:pt x="0" y="4032250"/>
                  </a:lnTo>
                  <a:close/>
                </a:path>
              </a:pathLst>
            </a:custGeom>
            <a:ln w="12700">
              <a:solidFill>
                <a:srgbClr val="000000"/>
              </a:solidFill>
            </a:ln>
          </p:spPr>
          <p:txBody>
            <a:bodyPr wrap="square" lIns="0" tIns="0" rIns="0" bIns="0" rtlCol="0"/>
            <a:lstStyle/>
            <a:p>
              <a:endParaRPr/>
            </a:p>
          </p:txBody>
        </p:sp>
        <p:sp>
          <p:nvSpPr>
            <p:cNvPr id="51" name="object 14"/>
            <p:cNvSpPr/>
            <p:nvPr/>
          </p:nvSpPr>
          <p:spPr>
            <a:xfrm>
              <a:off x="3609975" y="2535301"/>
              <a:ext cx="1876425" cy="396875"/>
            </a:xfrm>
            <a:custGeom>
              <a:avLst/>
              <a:gdLst/>
              <a:ahLst/>
              <a:cxnLst/>
              <a:rect l="l" t="t" r="r" b="b"/>
              <a:pathLst>
                <a:path w="1876425" h="396875">
                  <a:moveTo>
                    <a:pt x="0" y="396875"/>
                  </a:moveTo>
                  <a:lnTo>
                    <a:pt x="1876425" y="396875"/>
                  </a:lnTo>
                  <a:lnTo>
                    <a:pt x="1876425" y="0"/>
                  </a:lnTo>
                  <a:lnTo>
                    <a:pt x="0" y="0"/>
                  </a:lnTo>
                  <a:lnTo>
                    <a:pt x="0" y="396875"/>
                  </a:lnTo>
                  <a:close/>
                </a:path>
              </a:pathLst>
            </a:custGeom>
            <a:solidFill>
              <a:srgbClr val="CCFFFF"/>
            </a:solidFill>
          </p:spPr>
          <p:txBody>
            <a:bodyPr wrap="square" lIns="0" tIns="0" rIns="0" bIns="0" rtlCol="0"/>
            <a:lstStyle/>
            <a:p>
              <a:endParaRPr/>
            </a:p>
          </p:txBody>
        </p:sp>
        <p:sp>
          <p:nvSpPr>
            <p:cNvPr id="52" name="object 15"/>
            <p:cNvSpPr txBox="1"/>
            <p:nvPr/>
          </p:nvSpPr>
          <p:spPr>
            <a:xfrm>
              <a:off x="3689603" y="2575559"/>
              <a:ext cx="1717675" cy="321945"/>
            </a:xfrm>
            <a:prstGeom prst="rect">
              <a:avLst/>
            </a:prstGeom>
          </p:spPr>
          <p:txBody>
            <a:bodyPr vert="horz" wrap="square" lIns="0" tIns="0" rIns="0" bIns="0" rtlCol="0">
              <a:spAutoFit/>
            </a:bodyPr>
            <a:lstStyle/>
            <a:p>
              <a:pPr marL="12700">
                <a:lnSpc>
                  <a:spcPct val="100000"/>
                </a:lnSpc>
              </a:pPr>
              <a:r>
                <a:rPr sz="2000" spc="-5" dirty="0">
                  <a:latin typeface="宋体" panose="02010600030101010101" pitchFamily="2" charset="-122"/>
                  <a:cs typeface="宋体" panose="02010600030101010101" pitchFamily="2" charset="-122"/>
                </a:rPr>
                <a:t>程序行为</a:t>
              </a: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全域</a:t>
              </a:r>
              <a:r>
                <a:rPr sz="2000" spc="-5"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p:txBody>
        </p:sp>
        <p:sp>
          <p:nvSpPr>
            <p:cNvPr id="53" name="object 16"/>
            <p:cNvSpPr/>
            <p:nvPr/>
          </p:nvSpPr>
          <p:spPr>
            <a:xfrm>
              <a:off x="2916301" y="3573526"/>
              <a:ext cx="2016125" cy="1656080"/>
            </a:xfrm>
            <a:custGeom>
              <a:avLst/>
              <a:gdLst/>
              <a:ahLst/>
              <a:cxnLst/>
              <a:rect l="l" t="t" r="r" b="b"/>
              <a:pathLst>
                <a:path w="2016125" h="1656079">
                  <a:moveTo>
                    <a:pt x="1007999" y="0"/>
                  </a:moveTo>
                  <a:lnTo>
                    <a:pt x="954459" y="1147"/>
                  </a:lnTo>
                  <a:lnTo>
                    <a:pt x="901648" y="4551"/>
                  </a:lnTo>
                  <a:lnTo>
                    <a:pt x="849635" y="10154"/>
                  </a:lnTo>
                  <a:lnTo>
                    <a:pt x="798489" y="17899"/>
                  </a:lnTo>
                  <a:lnTo>
                    <a:pt x="748282" y="27730"/>
                  </a:lnTo>
                  <a:lnTo>
                    <a:pt x="699081" y="39588"/>
                  </a:lnTo>
                  <a:lnTo>
                    <a:pt x="650957" y="53417"/>
                  </a:lnTo>
                  <a:lnTo>
                    <a:pt x="603979" y="69159"/>
                  </a:lnTo>
                  <a:lnTo>
                    <a:pt x="558217" y="86758"/>
                  </a:lnTo>
                  <a:lnTo>
                    <a:pt x="513741" y="106155"/>
                  </a:lnTo>
                  <a:lnTo>
                    <a:pt x="470620" y="127294"/>
                  </a:lnTo>
                  <a:lnTo>
                    <a:pt x="428923" y="150118"/>
                  </a:lnTo>
                  <a:lnTo>
                    <a:pt x="388721" y="174569"/>
                  </a:lnTo>
                  <a:lnTo>
                    <a:pt x="350083" y="200591"/>
                  </a:lnTo>
                  <a:lnTo>
                    <a:pt x="313079" y="228126"/>
                  </a:lnTo>
                  <a:lnTo>
                    <a:pt x="277778" y="257116"/>
                  </a:lnTo>
                  <a:lnTo>
                    <a:pt x="244250" y="287505"/>
                  </a:lnTo>
                  <a:lnTo>
                    <a:pt x="212564" y="319236"/>
                  </a:lnTo>
                  <a:lnTo>
                    <a:pt x="182790" y="352251"/>
                  </a:lnTo>
                  <a:lnTo>
                    <a:pt x="154999" y="386493"/>
                  </a:lnTo>
                  <a:lnTo>
                    <a:pt x="129258" y="421905"/>
                  </a:lnTo>
                  <a:lnTo>
                    <a:pt x="105639" y="458429"/>
                  </a:lnTo>
                  <a:lnTo>
                    <a:pt x="84211" y="496009"/>
                  </a:lnTo>
                  <a:lnTo>
                    <a:pt x="65042" y="534588"/>
                  </a:lnTo>
                  <a:lnTo>
                    <a:pt x="48204" y="574107"/>
                  </a:lnTo>
                  <a:lnTo>
                    <a:pt x="33765" y="614511"/>
                  </a:lnTo>
                  <a:lnTo>
                    <a:pt x="21795" y="655741"/>
                  </a:lnTo>
                  <a:lnTo>
                    <a:pt x="12364" y="697741"/>
                  </a:lnTo>
                  <a:lnTo>
                    <a:pt x="5541" y="740453"/>
                  </a:lnTo>
                  <a:lnTo>
                    <a:pt x="1397" y="783820"/>
                  </a:lnTo>
                  <a:lnTo>
                    <a:pt x="0" y="827786"/>
                  </a:lnTo>
                  <a:lnTo>
                    <a:pt x="1397" y="871751"/>
                  </a:lnTo>
                  <a:lnTo>
                    <a:pt x="5541" y="915120"/>
                  </a:lnTo>
                  <a:lnTo>
                    <a:pt x="12364" y="957833"/>
                  </a:lnTo>
                  <a:lnTo>
                    <a:pt x="21795" y="999836"/>
                  </a:lnTo>
                  <a:lnTo>
                    <a:pt x="33765" y="1041069"/>
                  </a:lnTo>
                  <a:lnTo>
                    <a:pt x="48204" y="1081476"/>
                  </a:lnTo>
                  <a:lnTo>
                    <a:pt x="65042" y="1121000"/>
                  </a:lnTo>
                  <a:lnTo>
                    <a:pt x="84211" y="1159583"/>
                  </a:lnTo>
                  <a:lnTo>
                    <a:pt x="105639" y="1197168"/>
                  </a:lnTo>
                  <a:lnTo>
                    <a:pt x="129258" y="1233697"/>
                  </a:lnTo>
                  <a:lnTo>
                    <a:pt x="154999" y="1269115"/>
                  </a:lnTo>
                  <a:lnTo>
                    <a:pt x="182790" y="1303363"/>
                  </a:lnTo>
                  <a:lnTo>
                    <a:pt x="212564" y="1336383"/>
                  </a:lnTo>
                  <a:lnTo>
                    <a:pt x="244250" y="1368120"/>
                  </a:lnTo>
                  <a:lnTo>
                    <a:pt x="277778" y="1398515"/>
                  </a:lnTo>
                  <a:lnTo>
                    <a:pt x="313079" y="1427512"/>
                  </a:lnTo>
                  <a:lnTo>
                    <a:pt x="350083" y="1455053"/>
                  </a:lnTo>
                  <a:lnTo>
                    <a:pt x="388721" y="1481080"/>
                  </a:lnTo>
                  <a:lnTo>
                    <a:pt x="428923" y="1505538"/>
                  </a:lnTo>
                  <a:lnTo>
                    <a:pt x="470620" y="1528367"/>
                  </a:lnTo>
                  <a:lnTo>
                    <a:pt x="513741" y="1549512"/>
                  </a:lnTo>
                  <a:lnTo>
                    <a:pt x="558217" y="1568915"/>
                  </a:lnTo>
                  <a:lnTo>
                    <a:pt x="603979" y="1586518"/>
                  </a:lnTo>
                  <a:lnTo>
                    <a:pt x="650957" y="1602265"/>
                  </a:lnTo>
                  <a:lnTo>
                    <a:pt x="699081" y="1616097"/>
                  </a:lnTo>
                  <a:lnTo>
                    <a:pt x="748282" y="1627959"/>
                  </a:lnTo>
                  <a:lnTo>
                    <a:pt x="798489" y="1637793"/>
                  </a:lnTo>
                  <a:lnTo>
                    <a:pt x="849635" y="1645541"/>
                  </a:lnTo>
                  <a:lnTo>
                    <a:pt x="901648" y="1651146"/>
                  </a:lnTo>
                  <a:lnTo>
                    <a:pt x="954459" y="1654551"/>
                  </a:lnTo>
                  <a:lnTo>
                    <a:pt x="1007999" y="1655699"/>
                  </a:lnTo>
                  <a:lnTo>
                    <a:pt x="1061539" y="1654551"/>
                  </a:lnTo>
                  <a:lnTo>
                    <a:pt x="1114351" y="1651146"/>
                  </a:lnTo>
                  <a:lnTo>
                    <a:pt x="1166366" y="1645541"/>
                  </a:lnTo>
                  <a:lnTo>
                    <a:pt x="1217513" y="1637793"/>
                  </a:lnTo>
                  <a:lnTo>
                    <a:pt x="1267724" y="1627959"/>
                  </a:lnTo>
                  <a:lnTo>
                    <a:pt x="1316929" y="1616097"/>
                  </a:lnTo>
                  <a:lnTo>
                    <a:pt x="1365057" y="1602265"/>
                  </a:lnTo>
                  <a:lnTo>
                    <a:pt x="1412039" y="1586518"/>
                  </a:lnTo>
                  <a:lnTo>
                    <a:pt x="1457806" y="1568915"/>
                  </a:lnTo>
                  <a:lnTo>
                    <a:pt x="1502287" y="1549512"/>
                  </a:lnTo>
                  <a:lnTo>
                    <a:pt x="1545414" y="1528367"/>
                  </a:lnTo>
                  <a:lnTo>
                    <a:pt x="1587116" y="1505538"/>
                  </a:lnTo>
                  <a:lnTo>
                    <a:pt x="1627324" y="1481080"/>
                  </a:lnTo>
                  <a:lnTo>
                    <a:pt x="1665968" y="1455053"/>
                  </a:lnTo>
                  <a:lnTo>
                    <a:pt x="1702979" y="1427512"/>
                  </a:lnTo>
                  <a:lnTo>
                    <a:pt x="1738286" y="1398515"/>
                  </a:lnTo>
                  <a:lnTo>
                    <a:pt x="1771820" y="1368120"/>
                  </a:lnTo>
                  <a:lnTo>
                    <a:pt x="1803512" y="1336383"/>
                  </a:lnTo>
                  <a:lnTo>
                    <a:pt x="1833291" y="1303363"/>
                  </a:lnTo>
                  <a:lnTo>
                    <a:pt x="1861089" y="1269115"/>
                  </a:lnTo>
                  <a:lnTo>
                    <a:pt x="1886834" y="1233697"/>
                  </a:lnTo>
                  <a:lnTo>
                    <a:pt x="1910459" y="1197168"/>
                  </a:lnTo>
                  <a:lnTo>
                    <a:pt x="1931892" y="1159583"/>
                  </a:lnTo>
                  <a:lnTo>
                    <a:pt x="1951065" y="1121000"/>
                  </a:lnTo>
                  <a:lnTo>
                    <a:pt x="1967908" y="1081476"/>
                  </a:lnTo>
                  <a:lnTo>
                    <a:pt x="1982350" y="1041069"/>
                  </a:lnTo>
                  <a:lnTo>
                    <a:pt x="1994323" y="999836"/>
                  </a:lnTo>
                  <a:lnTo>
                    <a:pt x="2003757" y="957833"/>
                  </a:lnTo>
                  <a:lnTo>
                    <a:pt x="2010581" y="915120"/>
                  </a:lnTo>
                  <a:lnTo>
                    <a:pt x="2014727" y="871751"/>
                  </a:lnTo>
                  <a:lnTo>
                    <a:pt x="2016125" y="827786"/>
                  </a:lnTo>
                  <a:lnTo>
                    <a:pt x="2014727" y="783820"/>
                  </a:lnTo>
                  <a:lnTo>
                    <a:pt x="2010581" y="740453"/>
                  </a:lnTo>
                  <a:lnTo>
                    <a:pt x="2003757" y="697741"/>
                  </a:lnTo>
                  <a:lnTo>
                    <a:pt x="1994323" y="655741"/>
                  </a:lnTo>
                  <a:lnTo>
                    <a:pt x="1982350" y="614511"/>
                  </a:lnTo>
                  <a:lnTo>
                    <a:pt x="1967908" y="574107"/>
                  </a:lnTo>
                  <a:lnTo>
                    <a:pt x="1951065" y="534588"/>
                  </a:lnTo>
                  <a:lnTo>
                    <a:pt x="1931892" y="496009"/>
                  </a:lnTo>
                  <a:lnTo>
                    <a:pt x="1910459" y="458429"/>
                  </a:lnTo>
                  <a:lnTo>
                    <a:pt x="1886834" y="421905"/>
                  </a:lnTo>
                  <a:lnTo>
                    <a:pt x="1861089" y="386493"/>
                  </a:lnTo>
                  <a:lnTo>
                    <a:pt x="1833291" y="352251"/>
                  </a:lnTo>
                  <a:lnTo>
                    <a:pt x="1803512" y="319236"/>
                  </a:lnTo>
                  <a:lnTo>
                    <a:pt x="1771820" y="287505"/>
                  </a:lnTo>
                  <a:lnTo>
                    <a:pt x="1738286" y="257116"/>
                  </a:lnTo>
                  <a:lnTo>
                    <a:pt x="1702979" y="228126"/>
                  </a:lnTo>
                  <a:lnTo>
                    <a:pt x="1665968" y="200591"/>
                  </a:lnTo>
                  <a:lnTo>
                    <a:pt x="1627324" y="174569"/>
                  </a:lnTo>
                  <a:lnTo>
                    <a:pt x="1587116" y="150118"/>
                  </a:lnTo>
                  <a:lnTo>
                    <a:pt x="1545414" y="127294"/>
                  </a:lnTo>
                  <a:lnTo>
                    <a:pt x="1502287" y="106155"/>
                  </a:lnTo>
                  <a:lnTo>
                    <a:pt x="1457806" y="86758"/>
                  </a:lnTo>
                  <a:lnTo>
                    <a:pt x="1412039" y="69159"/>
                  </a:lnTo>
                  <a:lnTo>
                    <a:pt x="1365057" y="53417"/>
                  </a:lnTo>
                  <a:lnTo>
                    <a:pt x="1316929" y="39588"/>
                  </a:lnTo>
                  <a:lnTo>
                    <a:pt x="1267724" y="27730"/>
                  </a:lnTo>
                  <a:lnTo>
                    <a:pt x="1217513" y="17899"/>
                  </a:lnTo>
                  <a:lnTo>
                    <a:pt x="1166366" y="10154"/>
                  </a:lnTo>
                  <a:lnTo>
                    <a:pt x="1114351" y="4551"/>
                  </a:lnTo>
                  <a:lnTo>
                    <a:pt x="1061539" y="1147"/>
                  </a:lnTo>
                  <a:lnTo>
                    <a:pt x="1007999" y="0"/>
                  </a:lnTo>
                  <a:close/>
                </a:path>
              </a:pathLst>
            </a:custGeom>
            <a:solidFill>
              <a:srgbClr val="FF3300">
                <a:alpha val="59999"/>
              </a:srgbClr>
            </a:solidFill>
          </p:spPr>
          <p:txBody>
            <a:bodyPr wrap="square" lIns="0" tIns="0" rIns="0" bIns="0" rtlCol="0"/>
            <a:lstStyle/>
            <a:p>
              <a:endParaRPr/>
            </a:p>
          </p:txBody>
        </p:sp>
        <p:sp>
          <p:nvSpPr>
            <p:cNvPr id="54" name="object 17"/>
            <p:cNvSpPr/>
            <p:nvPr/>
          </p:nvSpPr>
          <p:spPr>
            <a:xfrm>
              <a:off x="2916301" y="3573526"/>
              <a:ext cx="2016125" cy="1656080"/>
            </a:xfrm>
            <a:custGeom>
              <a:avLst/>
              <a:gdLst/>
              <a:ahLst/>
              <a:cxnLst/>
              <a:rect l="l" t="t" r="r" b="b"/>
              <a:pathLst>
                <a:path w="2016125" h="1656079">
                  <a:moveTo>
                    <a:pt x="0" y="827786"/>
                  </a:moveTo>
                  <a:lnTo>
                    <a:pt x="1397" y="783820"/>
                  </a:lnTo>
                  <a:lnTo>
                    <a:pt x="5541" y="740453"/>
                  </a:lnTo>
                  <a:lnTo>
                    <a:pt x="12364" y="697741"/>
                  </a:lnTo>
                  <a:lnTo>
                    <a:pt x="21795" y="655741"/>
                  </a:lnTo>
                  <a:lnTo>
                    <a:pt x="33765" y="614511"/>
                  </a:lnTo>
                  <a:lnTo>
                    <a:pt x="48204" y="574107"/>
                  </a:lnTo>
                  <a:lnTo>
                    <a:pt x="65042" y="534588"/>
                  </a:lnTo>
                  <a:lnTo>
                    <a:pt x="84211" y="496009"/>
                  </a:lnTo>
                  <a:lnTo>
                    <a:pt x="105639" y="458429"/>
                  </a:lnTo>
                  <a:lnTo>
                    <a:pt x="129258" y="421905"/>
                  </a:lnTo>
                  <a:lnTo>
                    <a:pt x="154999" y="386493"/>
                  </a:lnTo>
                  <a:lnTo>
                    <a:pt x="182790" y="352251"/>
                  </a:lnTo>
                  <a:lnTo>
                    <a:pt x="212564" y="319236"/>
                  </a:lnTo>
                  <a:lnTo>
                    <a:pt x="244250" y="287505"/>
                  </a:lnTo>
                  <a:lnTo>
                    <a:pt x="277778" y="257116"/>
                  </a:lnTo>
                  <a:lnTo>
                    <a:pt x="313079" y="228126"/>
                  </a:lnTo>
                  <a:lnTo>
                    <a:pt x="350083" y="200591"/>
                  </a:lnTo>
                  <a:lnTo>
                    <a:pt x="388721" y="174569"/>
                  </a:lnTo>
                  <a:lnTo>
                    <a:pt x="428923" y="150118"/>
                  </a:lnTo>
                  <a:lnTo>
                    <a:pt x="470620" y="127294"/>
                  </a:lnTo>
                  <a:lnTo>
                    <a:pt x="513741" y="106155"/>
                  </a:lnTo>
                  <a:lnTo>
                    <a:pt x="558217" y="86758"/>
                  </a:lnTo>
                  <a:lnTo>
                    <a:pt x="603979" y="69159"/>
                  </a:lnTo>
                  <a:lnTo>
                    <a:pt x="650957" y="53417"/>
                  </a:lnTo>
                  <a:lnTo>
                    <a:pt x="699081" y="39588"/>
                  </a:lnTo>
                  <a:lnTo>
                    <a:pt x="748282" y="27730"/>
                  </a:lnTo>
                  <a:lnTo>
                    <a:pt x="798489" y="17899"/>
                  </a:lnTo>
                  <a:lnTo>
                    <a:pt x="849635" y="10154"/>
                  </a:lnTo>
                  <a:lnTo>
                    <a:pt x="901648" y="4551"/>
                  </a:lnTo>
                  <a:lnTo>
                    <a:pt x="954459" y="1147"/>
                  </a:lnTo>
                  <a:lnTo>
                    <a:pt x="1007999" y="0"/>
                  </a:lnTo>
                  <a:lnTo>
                    <a:pt x="1061539" y="1147"/>
                  </a:lnTo>
                  <a:lnTo>
                    <a:pt x="1114351" y="4551"/>
                  </a:lnTo>
                  <a:lnTo>
                    <a:pt x="1166366" y="10154"/>
                  </a:lnTo>
                  <a:lnTo>
                    <a:pt x="1217513" y="17899"/>
                  </a:lnTo>
                  <a:lnTo>
                    <a:pt x="1267724" y="27730"/>
                  </a:lnTo>
                  <a:lnTo>
                    <a:pt x="1316929" y="39588"/>
                  </a:lnTo>
                  <a:lnTo>
                    <a:pt x="1365057" y="53417"/>
                  </a:lnTo>
                  <a:lnTo>
                    <a:pt x="1412039" y="69159"/>
                  </a:lnTo>
                  <a:lnTo>
                    <a:pt x="1457806" y="86758"/>
                  </a:lnTo>
                  <a:lnTo>
                    <a:pt x="1502287" y="106155"/>
                  </a:lnTo>
                  <a:lnTo>
                    <a:pt x="1545414" y="127294"/>
                  </a:lnTo>
                  <a:lnTo>
                    <a:pt x="1587116" y="150118"/>
                  </a:lnTo>
                  <a:lnTo>
                    <a:pt x="1627324" y="174569"/>
                  </a:lnTo>
                  <a:lnTo>
                    <a:pt x="1665968" y="200591"/>
                  </a:lnTo>
                  <a:lnTo>
                    <a:pt x="1702979" y="228126"/>
                  </a:lnTo>
                  <a:lnTo>
                    <a:pt x="1738286" y="257116"/>
                  </a:lnTo>
                  <a:lnTo>
                    <a:pt x="1771820" y="287505"/>
                  </a:lnTo>
                  <a:lnTo>
                    <a:pt x="1803512" y="319236"/>
                  </a:lnTo>
                  <a:lnTo>
                    <a:pt x="1833291" y="352251"/>
                  </a:lnTo>
                  <a:lnTo>
                    <a:pt x="1861089" y="386493"/>
                  </a:lnTo>
                  <a:lnTo>
                    <a:pt x="1886834" y="421905"/>
                  </a:lnTo>
                  <a:lnTo>
                    <a:pt x="1910459" y="458429"/>
                  </a:lnTo>
                  <a:lnTo>
                    <a:pt x="1931892" y="496009"/>
                  </a:lnTo>
                  <a:lnTo>
                    <a:pt x="1951065" y="534588"/>
                  </a:lnTo>
                  <a:lnTo>
                    <a:pt x="1967908" y="574107"/>
                  </a:lnTo>
                  <a:lnTo>
                    <a:pt x="1982350" y="614511"/>
                  </a:lnTo>
                  <a:lnTo>
                    <a:pt x="1994323" y="655741"/>
                  </a:lnTo>
                  <a:lnTo>
                    <a:pt x="2003757" y="697741"/>
                  </a:lnTo>
                  <a:lnTo>
                    <a:pt x="2010581" y="740453"/>
                  </a:lnTo>
                  <a:lnTo>
                    <a:pt x="2014727" y="783820"/>
                  </a:lnTo>
                  <a:lnTo>
                    <a:pt x="2016125" y="827786"/>
                  </a:lnTo>
                  <a:lnTo>
                    <a:pt x="2014727" y="871751"/>
                  </a:lnTo>
                  <a:lnTo>
                    <a:pt x="2010581" y="915120"/>
                  </a:lnTo>
                  <a:lnTo>
                    <a:pt x="2003757" y="957833"/>
                  </a:lnTo>
                  <a:lnTo>
                    <a:pt x="1994323" y="999836"/>
                  </a:lnTo>
                  <a:lnTo>
                    <a:pt x="1982350" y="1041069"/>
                  </a:lnTo>
                  <a:lnTo>
                    <a:pt x="1967908" y="1081476"/>
                  </a:lnTo>
                  <a:lnTo>
                    <a:pt x="1951065" y="1121000"/>
                  </a:lnTo>
                  <a:lnTo>
                    <a:pt x="1931892" y="1159583"/>
                  </a:lnTo>
                  <a:lnTo>
                    <a:pt x="1910459" y="1197168"/>
                  </a:lnTo>
                  <a:lnTo>
                    <a:pt x="1886834" y="1233697"/>
                  </a:lnTo>
                  <a:lnTo>
                    <a:pt x="1861089" y="1269115"/>
                  </a:lnTo>
                  <a:lnTo>
                    <a:pt x="1833291" y="1303363"/>
                  </a:lnTo>
                  <a:lnTo>
                    <a:pt x="1803512" y="1336383"/>
                  </a:lnTo>
                  <a:lnTo>
                    <a:pt x="1771820" y="1368120"/>
                  </a:lnTo>
                  <a:lnTo>
                    <a:pt x="1738286" y="1398515"/>
                  </a:lnTo>
                  <a:lnTo>
                    <a:pt x="1702979" y="1427512"/>
                  </a:lnTo>
                  <a:lnTo>
                    <a:pt x="1665968" y="1455053"/>
                  </a:lnTo>
                  <a:lnTo>
                    <a:pt x="1627324" y="1481080"/>
                  </a:lnTo>
                  <a:lnTo>
                    <a:pt x="1587116" y="1505538"/>
                  </a:lnTo>
                  <a:lnTo>
                    <a:pt x="1545414" y="1528367"/>
                  </a:lnTo>
                  <a:lnTo>
                    <a:pt x="1502287" y="1549512"/>
                  </a:lnTo>
                  <a:lnTo>
                    <a:pt x="1457806" y="1568915"/>
                  </a:lnTo>
                  <a:lnTo>
                    <a:pt x="1412039" y="1586518"/>
                  </a:lnTo>
                  <a:lnTo>
                    <a:pt x="1365057" y="1602265"/>
                  </a:lnTo>
                  <a:lnTo>
                    <a:pt x="1316929" y="1616097"/>
                  </a:lnTo>
                  <a:lnTo>
                    <a:pt x="1267724" y="1627959"/>
                  </a:lnTo>
                  <a:lnTo>
                    <a:pt x="1217513" y="1637793"/>
                  </a:lnTo>
                  <a:lnTo>
                    <a:pt x="1166366" y="1645541"/>
                  </a:lnTo>
                  <a:lnTo>
                    <a:pt x="1114351" y="1651146"/>
                  </a:lnTo>
                  <a:lnTo>
                    <a:pt x="1061539" y="1654551"/>
                  </a:lnTo>
                  <a:lnTo>
                    <a:pt x="1007999" y="1655699"/>
                  </a:lnTo>
                  <a:lnTo>
                    <a:pt x="954459" y="1654551"/>
                  </a:lnTo>
                  <a:lnTo>
                    <a:pt x="901648" y="1651146"/>
                  </a:lnTo>
                  <a:lnTo>
                    <a:pt x="849635" y="1645541"/>
                  </a:lnTo>
                  <a:lnTo>
                    <a:pt x="798489" y="1637793"/>
                  </a:lnTo>
                  <a:lnTo>
                    <a:pt x="748282" y="1627959"/>
                  </a:lnTo>
                  <a:lnTo>
                    <a:pt x="699081" y="1616097"/>
                  </a:lnTo>
                  <a:lnTo>
                    <a:pt x="650957" y="1602265"/>
                  </a:lnTo>
                  <a:lnTo>
                    <a:pt x="603979" y="1586518"/>
                  </a:lnTo>
                  <a:lnTo>
                    <a:pt x="558217" y="1568915"/>
                  </a:lnTo>
                  <a:lnTo>
                    <a:pt x="513741" y="1549512"/>
                  </a:lnTo>
                  <a:lnTo>
                    <a:pt x="470620" y="1528367"/>
                  </a:lnTo>
                  <a:lnTo>
                    <a:pt x="428923" y="1505538"/>
                  </a:lnTo>
                  <a:lnTo>
                    <a:pt x="388721" y="1481080"/>
                  </a:lnTo>
                  <a:lnTo>
                    <a:pt x="350083" y="1455053"/>
                  </a:lnTo>
                  <a:lnTo>
                    <a:pt x="313079" y="1427512"/>
                  </a:lnTo>
                  <a:lnTo>
                    <a:pt x="277778" y="1398515"/>
                  </a:lnTo>
                  <a:lnTo>
                    <a:pt x="244250" y="1368120"/>
                  </a:lnTo>
                  <a:lnTo>
                    <a:pt x="212564" y="1336383"/>
                  </a:lnTo>
                  <a:lnTo>
                    <a:pt x="182790" y="1303363"/>
                  </a:lnTo>
                  <a:lnTo>
                    <a:pt x="154999" y="1269115"/>
                  </a:lnTo>
                  <a:lnTo>
                    <a:pt x="129258" y="1233697"/>
                  </a:lnTo>
                  <a:lnTo>
                    <a:pt x="105639" y="1197168"/>
                  </a:lnTo>
                  <a:lnTo>
                    <a:pt x="84211" y="1159583"/>
                  </a:lnTo>
                  <a:lnTo>
                    <a:pt x="65042" y="1121000"/>
                  </a:lnTo>
                  <a:lnTo>
                    <a:pt x="48204" y="1081476"/>
                  </a:lnTo>
                  <a:lnTo>
                    <a:pt x="33765" y="1041069"/>
                  </a:lnTo>
                  <a:lnTo>
                    <a:pt x="21795" y="999836"/>
                  </a:lnTo>
                  <a:lnTo>
                    <a:pt x="12364" y="957833"/>
                  </a:lnTo>
                  <a:lnTo>
                    <a:pt x="5541" y="915120"/>
                  </a:lnTo>
                  <a:lnTo>
                    <a:pt x="1397" y="871751"/>
                  </a:lnTo>
                  <a:lnTo>
                    <a:pt x="0" y="827786"/>
                  </a:lnTo>
                  <a:close/>
                </a:path>
              </a:pathLst>
            </a:custGeom>
            <a:ln w="9525">
              <a:solidFill>
                <a:srgbClr val="000000"/>
              </a:solidFill>
            </a:ln>
          </p:spPr>
          <p:txBody>
            <a:bodyPr wrap="square" lIns="0" tIns="0" rIns="0" bIns="0" rtlCol="0"/>
            <a:lstStyle/>
            <a:p>
              <a:endParaRPr/>
            </a:p>
          </p:txBody>
        </p:sp>
        <p:sp>
          <p:nvSpPr>
            <p:cNvPr id="55" name="object 20"/>
            <p:cNvSpPr txBox="1"/>
            <p:nvPr/>
          </p:nvSpPr>
          <p:spPr>
            <a:xfrm>
              <a:off x="3810000" y="4191000"/>
              <a:ext cx="400050" cy="504507"/>
            </a:xfrm>
            <a:prstGeom prst="rect">
              <a:avLst/>
            </a:prstGeom>
          </p:spPr>
          <p:txBody>
            <a:bodyPr vert="horz" wrap="square" lIns="0" tIns="0" rIns="0" bIns="0" rtlCol="0">
              <a:spAutoFit/>
            </a:bodyPr>
            <a:lstStyle/>
            <a:p>
              <a:pPr marL="12700">
                <a:lnSpc>
                  <a:spcPct val="100000"/>
                </a:lnSpc>
              </a:pPr>
              <a:r>
                <a:rPr sz="3200" spc="-5" dirty="0">
                  <a:latin typeface="Garamond" panose="02020404030301010803"/>
                  <a:cs typeface="Garamond" panose="02020404030301010803"/>
                </a:rPr>
                <a:t>S</a:t>
              </a:r>
              <a:endParaRPr sz="3200" dirty="0">
                <a:latin typeface="Garamond" panose="02020404030301010803"/>
                <a:cs typeface="Garamond" panose="02020404030301010803"/>
              </a:endParaRPr>
            </a:p>
          </p:txBody>
        </p:sp>
        <p:sp>
          <p:nvSpPr>
            <p:cNvPr id="56" name="object 21"/>
            <p:cNvSpPr/>
            <p:nvPr/>
          </p:nvSpPr>
          <p:spPr>
            <a:xfrm>
              <a:off x="4356100" y="3573526"/>
              <a:ext cx="2016125" cy="1656080"/>
            </a:xfrm>
            <a:custGeom>
              <a:avLst/>
              <a:gdLst/>
              <a:ahLst/>
              <a:cxnLst/>
              <a:rect l="l" t="t" r="r" b="b"/>
              <a:pathLst>
                <a:path w="2016125" h="1656079">
                  <a:moveTo>
                    <a:pt x="1008126" y="0"/>
                  </a:moveTo>
                  <a:lnTo>
                    <a:pt x="954585" y="1147"/>
                  </a:lnTo>
                  <a:lnTo>
                    <a:pt x="901773" y="4551"/>
                  </a:lnTo>
                  <a:lnTo>
                    <a:pt x="849758" y="10154"/>
                  </a:lnTo>
                  <a:lnTo>
                    <a:pt x="798611" y="17899"/>
                  </a:lnTo>
                  <a:lnTo>
                    <a:pt x="748400" y="27730"/>
                  </a:lnTo>
                  <a:lnTo>
                    <a:pt x="699195" y="39588"/>
                  </a:lnTo>
                  <a:lnTo>
                    <a:pt x="651067" y="53417"/>
                  </a:lnTo>
                  <a:lnTo>
                    <a:pt x="604085" y="69159"/>
                  </a:lnTo>
                  <a:lnTo>
                    <a:pt x="558318" y="86758"/>
                  </a:lnTo>
                  <a:lnTo>
                    <a:pt x="513837" y="106155"/>
                  </a:lnTo>
                  <a:lnTo>
                    <a:pt x="470710" y="127294"/>
                  </a:lnTo>
                  <a:lnTo>
                    <a:pt x="429008" y="150118"/>
                  </a:lnTo>
                  <a:lnTo>
                    <a:pt x="388800" y="174569"/>
                  </a:lnTo>
                  <a:lnTo>
                    <a:pt x="350156" y="200591"/>
                  </a:lnTo>
                  <a:lnTo>
                    <a:pt x="313145" y="228126"/>
                  </a:lnTo>
                  <a:lnTo>
                    <a:pt x="277838" y="257116"/>
                  </a:lnTo>
                  <a:lnTo>
                    <a:pt x="244304" y="287505"/>
                  </a:lnTo>
                  <a:lnTo>
                    <a:pt x="212612" y="319236"/>
                  </a:lnTo>
                  <a:lnTo>
                    <a:pt x="182833" y="352251"/>
                  </a:lnTo>
                  <a:lnTo>
                    <a:pt x="155035" y="386493"/>
                  </a:lnTo>
                  <a:lnTo>
                    <a:pt x="129290" y="421905"/>
                  </a:lnTo>
                  <a:lnTo>
                    <a:pt x="105665" y="458429"/>
                  </a:lnTo>
                  <a:lnTo>
                    <a:pt x="84232" y="496009"/>
                  </a:lnTo>
                  <a:lnTo>
                    <a:pt x="65059" y="534588"/>
                  </a:lnTo>
                  <a:lnTo>
                    <a:pt x="48216" y="574107"/>
                  </a:lnTo>
                  <a:lnTo>
                    <a:pt x="33774" y="614511"/>
                  </a:lnTo>
                  <a:lnTo>
                    <a:pt x="21801" y="655741"/>
                  </a:lnTo>
                  <a:lnTo>
                    <a:pt x="12367" y="697741"/>
                  </a:lnTo>
                  <a:lnTo>
                    <a:pt x="5543" y="740453"/>
                  </a:lnTo>
                  <a:lnTo>
                    <a:pt x="1397" y="783820"/>
                  </a:lnTo>
                  <a:lnTo>
                    <a:pt x="0" y="827786"/>
                  </a:lnTo>
                  <a:lnTo>
                    <a:pt x="1397" y="871751"/>
                  </a:lnTo>
                  <a:lnTo>
                    <a:pt x="5543" y="915120"/>
                  </a:lnTo>
                  <a:lnTo>
                    <a:pt x="12367" y="957833"/>
                  </a:lnTo>
                  <a:lnTo>
                    <a:pt x="21801" y="999836"/>
                  </a:lnTo>
                  <a:lnTo>
                    <a:pt x="33774" y="1041069"/>
                  </a:lnTo>
                  <a:lnTo>
                    <a:pt x="48216" y="1081476"/>
                  </a:lnTo>
                  <a:lnTo>
                    <a:pt x="65059" y="1121000"/>
                  </a:lnTo>
                  <a:lnTo>
                    <a:pt x="84232" y="1159583"/>
                  </a:lnTo>
                  <a:lnTo>
                    <a:pt x="105665" y="1197168"/>
                  </a:lnTo>
                  <a:lnTo>
                    <a:pt x="129290" y="1233697"/>
                  </a:lnTo>
                  <a:lnTo>
                    <a:pt x="155035" y="1269115"/>
                  </a:lnTo>
                  <a:lnTo>
                    <a:pt x="182833" y="1303363"/>
                  </a:lnTo>
                  <a:lnTo>
                    <a:pt x="212612" y="1336383"/>
                  </a:lnTo>
                  <a:lnTo>
                    <a:pt x="244304" y="1368120"/>
                  </a:lnTo>
                  <a:lnTo>
                    <a:pt x="277838" y="1398515"/>
                  </a:lnTo>
                  <a:lnTo>
                    <a:pt x="313145" y="1427512"/>
                  </a:lnTo>
                  <a:lnTo>
                    <a:pt x="350156" y="1455053"/>
                  </a:lnTo>
                  <a:lnTo>
                    <a:pt x="388800" y="1481080"/>
                  </a:lnTo>
                  <a:lnTo>
                    <a:pt x="429008" y="1505538"/>
                  </a:lnTo>
                  <a:lnTo>
                    <a:pt x="470710" y="1528367"/>
                  </a:lnTo>
                  <a:lnTo>
                    <a:pt x="513837" y="1549512"/>
                  </a:lnTo>
                  <a:lnTo>
                    <a:pt x="558318" y="1568915"/>
                  </a:lnTo>
                  <a:lnTo>
                    <a:pt x="604085" y="1586518"/>
                  </a:lnTo>
                  <a:lnTo>
                    <a:pt x="651067" y="1602265"/>
                  </a:lnTo>
                  <a:lnTo>
                    <a:pt x="699195" y="1616097"/>
                  </a:lnTo>
                  <a:lnTo>
                    <a:pt x="748400" y="1627959"/>
                  </a:lnTo>
                  <a:lnTo>
                    <a:pt x="798611" y="1637793"/>
                  </a:lnTo>
                  <a:lnTo>
                    <a:pt x="849758" y="1645541"/>
                  </a:lnTo>
                  <a:lnTo>
                    <a:pt x="901773" y="1651146"/>
                  </a:lnTo>
                  <a:lnTo>
                    <a:pt x="954585" y="1654551"/>
                  </a:lnTo>
                  <a:lnTo>
                    <a:pt x="1008126" y="1655699"/>
                  </a:lnTo>
                  <a:lnTo>
                    <a:pt x="1061654" y="1654551"/>
                  </a:lnTo>
                  <a:lnTo>
                    <a:pt x="1114455" y="1651146"/>
                  </a:lnTo>
                  <a:lnTo>
                    <a:pt x="1166459" y="1645541"/>
                  </a:lnTo>
                  <a:lnTo>
                    <a:pt x="1217597" y="1637793"/>
                  </a:lnTo>
                  <a:lnTo>
                    <a:pt x="1267799" y="1627959"/>
                  </a:lnTo>
                  <a:lnTo>
                    <a:pt x="1316995" y="1616097"/>
                  </a:lnTo>
                  <a:lnTo>
                    <a:pt x="1365116" y="1602265"/>
                  </a:lnTo>
                  <a:lnTo>
                    <a:pt x="1412091" y="1586518"/>
                  </a:lnTo>
                  <a:lnTo>
                    <a:pt x="1457851" y="1568915"/>
                  </a:lnTo>
                  <a:lnTo>
                    <a:pt x="1502327" y="1549512"/>
                  </a:lnTo>
                  <a:lnTo>
                    <a:pt x="1545448" y="1528367"/>
                  </a:lnTo>
                  <a:lnTo>
                    <a:pt x="1587145" y="1505538"/>
                  </a:lnTo>
                  <a:lnTo>
                    <a:pt x="1627349" y="1481080"/>
                  </a:lnTo>
                  <a:lnTo>
                    <a:pt x="1665989" y="1455053"/>
                  </a:lnTo>
                  <a:lnTo>
                    <a:pt x="1702996" y="1427512"/>
                  </a:lnTo>
                  <a:lnTo>
                    <a:pt x="1738300" y="1398515"/>
                  </a:lnTo>
                  <a:lnTo>
                    <a:pt x="1771832" y="1368120"/>
                  </a:lnTo>
                  <a:lnTo>
                    <a:pt x="1803521" y="1336383"/>
                  </a:lnTo>
                  <a:lnTo>
                    <a:pt x="1833299" y="1303363"/>
                  </a:lnTo>
                  <a:lnTo>
                    <a:pt x="1861094" y="1269115"/>
                  </a:lnTo>
                  <a:lnTo>
                    <a:pt x="1886839" y="1233697"/>
                  </a:lnTo>
                  <a:lnTo>
                    <a:pt x="1910462" y="1197168"/>
                  </a:lnTo>
                  <a:lnTo>
                    <a:pt x="1931895" y="1159583"/>
                  </a:lnTo>
                  <a:lnTo>
                    <a:pt x="1951067" y="1121000"/>
                  </a:lnTo>
                  <a:lnTo>
                    <a:pt x="1967909" y="1081476"/>
                  </a:lnTo>
                  <a:lnTo>
                    <a:pt x="1982351" y="1041069"/>
                  </a:lnTo>
                  <a:lnTo>
                    <a:pt x="1994324" y="999836"/>
                  </a:lnTo>
                  <a:lnTo>
                    <a:pt x="2003757" y="957833"/>
                  </a:lnTo>
                  <a:lnTo>
                    <a:pt x="2010581" y="915120"/>
                  </a:lnTo>
                  <a:lnTo>
                    <a:pt x="2014727" y="871751"/>
                  </a:lnTo>
                  <a:lnTo>
                    <a:pt x="2016125" y="827786"/>
                  </a:lnTo>
                  <a:lnTo>
                    <a:pt x="2014727" y="783820"/>
                  </a:lnTo>
                  <a:lnTo>
                    <a:pt x="2010581" y="740453"/>
                  </a:lnTo>
                  <a:lnTo>
                    <a:pt x="2003757" y="697741"/>
                  </a:lnTo>
                  <a:lnTo>
                    <a:pt x="1994324" y="655741"/>
                  </a:lnTo>
                  <a:lnTo>
                    <a:pt x="1982351" y="614511"/>
                  </a:lnTo>
                  <a:lnTo>
                    <a:pt x="1967909" y="574107"/>
                  </a:lnTo>
                  <a:lnTo>
                    <a:pt x="1951067" y="534588"/>
                  </a:lnTo>
                  <a:lnTo>
                    <a:pt x="1931895" y="496009"/>
                  </a:lnTo>
                  <a:lnTo>
                    <a:pt x="1910462" y="458429"/>
                  </a:lnTo>
                  <a:lnTo>
                    <a:pt x="1886839" y="421905"/>
                  </a:lnTo>
                  <a:lnTo>
                    <a:pt x="1861094" y="386493"/>
                  </a:lnTo>
                  <a:lnTo>
                    <a:pt x="1833299" y="352251"/>
                  </a:lnTo>
                  <a:lnTo>
                    <a:pt x="1803521" y="319236"/>
                  </a:lnTo>
                  <a:lnTo>
                    <a:pt x="1771832" y="287505"/>
                  </a:lnTo>
                  <a:lnTo>
                    <a:pt x="1738300" y="257116"/>
                  </a:lnTo>
                  <a:lnTo>
                    <a:pt x="1702996" y="228126"/>
                  </a:lnTo>
                  <a:lnTo>
                    <a:pt x="1665989" y="200591"/>
                  </a:lnTo>
                  <a:lnTo>
                    <a:pt x="1627349" y="174569"/>
                  </a:lnTo>
                  <a:lnTo>
                    <a:pt x="1587145" y="150118"/>
                  </a:lnTo>
                  <a:lnTo>
                    <a:pt x="1545448" y="127294"/>
                  </a:lnTo>
                  <a:lnTo>
                    <a:pt x="1502327" y="106155"/>
                  </a:lnTo>
                  <a:lnTo>
                    <a:pt x="1457851" y="86758"/>
                  </a:lnTo>
                  <a:lnTo>
                    <a:pt x="1412091" y="69159"/>
                  </a:lnTo>
                  <a:lnTo>
                    <a:pt x="1365116" y="53417"/>
                  </a:lnTo>
                  <a:lnTo>
                    <a:pt x="1316995" y="39588"/>
                  </a:lnTo>
                  <a:lnTo>
                    <a:pt x="1267799" y="27730"/>
                  </a:lnTo>
                  <a:lnTo>
                    <a:pt x="1217597" y="17899"/>
                  </a:lnTo>
                  <a:lnTo>
                    <a:pt x="1166459" y="10154"/>
                  </a:lnTo>
                  <a:lnTo>
                    <a:pt x="1114455" y="4551"/>
                  </a:lnTo>
                  <a:lnTo>
                    <a:pt x="1061654" y="1147"/>
                  </a:lnTo>
                  <a:lnTo>
                    <a:pt x="1008126" y="0"/>
                  </a:lnTo>
                  <a:close/>
                </a:path>
              </a:pathLst>
            </a:custGeom>
            <a:solidFill>
              <a:srgbClr val="FFFFFF">
                <a:alpha val="65097"/>
              </a:srgbClr>
            </a:solidFill>
          </p:spPr>
          <p:txBody>
            <a:bodyPr wrap="square" lIns="0" tIns="0" rIns="0" bIns="0" rtlCol="0"/>
            <a:lstStyle/>
            <a:p>
              <a:endParaRPr/>
            </a:p>
          </p:txBody>
        </p:sp>
        <p:sp>
          <p:nvSpPr>
            <p:cNvPr id="57" name="object 22"/>
            <p:cNvSpPr/>
            <p:nvPr/>
          </p:nvSpPr>
          <p:spPr>
            <a:xfrm>
              <a:off x="4356100" y="3573526"/>
              <a:ext cx="2016125" cy="1656080"/>
            </a:xfrm>
            <a:custGeom>
              <a:avLst/>
              <a:gdLst/>
              <a:ahLst/>
              <a:cxnLst/>
              <a:rect l="l" t="t" r="r" b="b"/>
              <a:pathLst>
                <a:path w="2016125" h="1656079">
                  <a:moveTo>
                    <a:pt x="0" y="827786"/>
                  </a:moveTo>
                  <a:lnTo>
                    <a:pt x="1397" y="783820"/>
                  </a:lnTo>
                  <a:lnTo>
                    <a:pt x="5543" y="740453"/>
                  </a:lnTo>
                  <a:lnTo>
                    <a:pt x="12367" y="697741"/>
                  </a:lnTo>
                  <a:lnTo>
                    <a:pt x="21801" y="655741"/>
                  </a:lnTo>
                  <a:lnTo>
                    <a:pt x="33774" y="614511"/>
                  </a:lnTo>
                  <a:lnTo>
                    <a:pt x="48216" y="574107"/>
                  </a:lnTo>
                  <a:lnTo>
                    <a:pt x="65059" y="534588"/>
                  </a:lnTo>
                  <a:lnTo>
                    <a:pt x="84232" y="496009"/>
                  </a:lnTo>
                  <a:lnTo>
                    <a:pt x="105665" y="458429"/>
                  </a:lnTo>
                  <a:lnTo>
                    <a:pt x="129290" y="421905"/>
                  </a:lnTo>
                  <a:lnTo>
                    <a:pt x="155035" y="386493"/>
                  </a:lnTo>
                  <a:lnTo>
                    <a:pt x="182833" y="352251"/>
                  </a:lnTo>
                  <a:lnTo>
                    <a:pt x="212612" y="319236"/>
                  </a:lnTo>
                  <a:lnTo>
                    <a:pt x="244304" y="287505"/>
                  </a:lnTo>
                  <a:lnTo>
                    <a:pt x="277838" y="257116"/>
                  </a:lnTo>
                  <a:lnTo>
                    <a:pt x="313145" y="228126"/>
                  </a:lnTo>
                  <a:lnTo>
                    <a:pt x="350156" y="200591"/>
                  </a:lnTo>
                  <a:lnTo>
                    <a:pt x="388800" y="174569"/>
                  </a:lnTo>
                  <a:lnTo>
                    <a:pt x="429008" y="150118"/>
                  </a:lnTo>
                  <a:lnTo>
                    <a:pt x="470710" y="127294"/>
                  </a:lnTo>
                  <a:lnTo>
                    <a:pt x="513837" y="106155"/>
                  </a:lnTo>
                  <a:lnTo>
                    <a:pt x="558318" y="86758"/>
                  </a:lnTo>
                  <a:lnTo>
                    <a:pt x="604085" y="69159"/>
                  </a:lnTo>
                  <a:lnTo>
                    <a:pt x="651067" y="53417"/>
                  </a:lnTo>
                  <a:lnTo>
                    <a:pt x="699195" y="39588"/>
                  </a:lnTo>
                  <a:lnTo>
                    <a:pt x="748400" y="27730"/>
                  </a:lnTo>
                  <a:lnTo>
                    <a:pt x="798611" y="17899"/>
                  </a:lnTo>
                  <a:lnTo>
                    <a:pt x="849758" y="10154"/>
                  </a:lnTo>
                  <a:lnTo>
                    <a:pt x="901773" y="4551"/>
                  </a:lnTo>
                  <a:lnTo>
                    <a:pt x="954585" y="1147"/>
                  </a:lnTo>
                  <a:lnTo>
                    <a:pt x="1008126" y="0"/>
                  </a:lnTo>
                  <a:lnTo>
                    <a:pt x="1061654" y="1147"/>
                  </a:lnTo>
                  <a:lnTo>
                    <a:pt x="1114455" y="4551"/>
                  </a:lnTo>
                  <a:lnTo>
                    <a:pt x="1166459" y="10154"/>
                  </a:lnTo>
                  <a:lnTo>
                    <a:pt x="1217597" y="17899"/>
                  </a:lnTo>
                  <a:lnTo>
                    <a:pt x="1267799" y="27730"/>
                  </a:lnTo>
                  <a:lnTo>
                    <a:pt x="1316995" y="39588"/>
                  </a:lnTo>
                  <a:lnTo>
                    <a:pt x="1365116" y="53417"/>
                  </a:lnTo>
                  <a:lnTo>
                    <a:pt x="1412091" y="69159"/>
                  </a:lnTo>
                  <a:lnTo>
                    <a:pt x="1457851" y="86758"/>
                  </a:lnTo>
                  <a:lnTo>
                    <a:pt x="1502327" y="106155"/>
                  </a:lnTo>
                  <a:lnTo>
                    <a:pt x="1545448" y="127294"/>
                  </a:lnTo>
                  <a:lnTo>
                    <a:pt x="1587145" y="150118"/>
                  </a:lnTo>
                  <a:lnTo>
                    <a:pt x="1627349" y="174569"/>
                  </a:lnTo>
                  <a:lnTo>
                    <a:pt x="1665989" y="200591"/>
                  </a:lnTo>
                  <a:lnTo>
                    <a:pt x="1702996" y="228126"/>
                  </a:lnTo>
                  <a:lnTo>
                    <a:pt x="1738300" y="257116"/>
                  </a:lnTo>
                  <a:lnTo>
                    <a:pt x="1771832" y="287505"/>
                  </a:lnTo>
                  <a:lnTo>
                    <a:pt x="1803521" y="319236"/>
                  </a:lnTo>
                  <a:lnTo>
                    <a:pt x="1833299" y="352251"/>
                  </a:lnTo>
                  <a:lnTo>
                    <a:pt x="1861094" y="386493"/>
                  </a:lnTo>
                  <a:lnTo>
                    <a:pt x="1886839" y="421905"/>
                  </a:lnTo>
                  <a:lnTo>
                    <a:pt x="1910462" y="458429"/>
                  </a:lnTo>
                  <a:lnTo>
                    <a:pt x="1931895" y="496009"/>
                  </a:lnTo>
                  <a:lnTo>
                    <a:pt x="1951067" y="534588"/>
                  </a:lnTo>
                  <a:lnTo>
                    <a:pt x="1967909" y="574107"/>
                  </a:lnTo>
                  <a:lnTo>
                    <a:pt x="1982351" y="614511"/>
                  </a:lnTo>
                  <a:lnTo>
                    <a:pt x="1994324" y="655741"/>
                  </a:lnTo>
                  <a:lnTo>
                    <a:pt x="2003757" y="697741"/>
                  </a:lnTo>
                  <a:lnTo>
                    <a:pt x="2010581" y="740453"/>
                  </a:lnTo>
                  <a:lnTo>
                    <a:pt x="2014727" y="783820"/>
                  </a:lnTo>
                  <a:lnTo>
                    <a:pt x="2016125" y="827786"/>
                  </a:lnTo>
                  <a:lnTo>
                    <a:pt x="2014727" y="871751"/>
                  </a:lnTo>
                  <a:lnTo>
                    <a:pt x="2010581" y="915120"/>
                  </a:lnTo>
                  <a:lnTo>
                    <a:pt x="2003757" y="957833"/>
                  </a:lnTo>
                  <a:lnTo>
                    <a:pt x="1994324" y="999836"/>
                  </a:lnTo>
                  <a:lnTo>
                    <a:pt x="1982351" y="1041069"/>
                  </a:lnTo>
                  <a:lnTo>
                    <a:pt x="1967909" y="1081476"/>
                  </a:lnTo>
                  <a:lnTo>
                    <a:pt x="1951067" y="1121000"/>
                  </a:lnTo>
                  <a:lnTo>
                    <a:pt x="1931895" y="1159583"/>
                  </a:lnTo>
                  <a:lnTo>
                    <a:pt x="1910462" y="1197168"/>
                  </a:lnTo>
                  <a:lnTo>
                    <a:pt x="1886839" y="1233697"/>
                  </a:lnTo>
                  <a:lnTo>
                    <a:pt x="1861094" y="1269115"/>
                  </a:lnTo>
                  <a:lnTo>
                    <a:pt x="1833299" y="1303363"/>
                  </a:lnTo>
                  <a:lnTo>
                    <a:pt x="1803521" y="1336383"/>
                  </a:lnTo>
                  <a:lnTo>
                    <a:pt x="1771832" y="1368120"/>
                  </a:lnTo>
                  <a:lnTo>
                    <a:pt x="1738300" y="1398515"/>
                  </a:lnTo>
                  <a:lnTo>
                    <a:pt x="1702996" y="1427512"/>
                  </a:lnTo>
                  <a:lnTo>
                    <a:pt x="1665989" y="1455053"/>
                  </a:lnTo>
                  <a:lnTo>
                    <a:pt x="1627349" y="1481080"/>
                  </a:lnTo>
                  <a:lnTo>
                    <a:pt x="1587145" y="1505538"/>
                  </a:lnTo>
                  <a:lnTo>
                    <a:pt x="1545448" y="1528367"/>
                  </a:lnTo>
                  <a:lnTo>
                    <a:pt x="1502327" y="1549512"/>
                  </a:lnTo>
                  <a:lnTo>
                    <a:pt x="1457851" y="1568915"/>
                  </a:lnTo>
                  <a:lnTo>
                    <a:pt x="1412091" y="1586518"/>
                  </a:lnTo>
                  <a:lnTo>
                    <a:pt x="1365116" y="1602265"/>
                  </a:lnTo>
                  <a:lnTo>
                    <a:pt x="1316995" y="1616097"/>
                  </a:lnTo>
                  <a:lnTo>
                    <a:pt x="1267799" y="1627959"/>
                  </a:lnTo>
                  <a:lnTo>
                    <a:pt x="1217597" y="1637793"/>
                  </a:lnTo>
                  <a:lnTo>
                    <a:pt x="1166459" y="1645541"/>
                  </a:lnTo>
                  <a:lnTo>
                    <a:pt x="1114455" y="1651146"/>
                  </a:lnTo>
                  <a:lnTo>
                    <a:pt x="1061654" y="1654551"/>
                  </a:lnTo>
                  <a:lnTo>
                    <a:pt x="1008126" y="1655699"/>
                  </a:lnTo>
                  <a:lnTo>
                    <a:pt x="954585" y="1654551"/>
                  </a:lnTo>
                  <a:lnTo>
                    <a:pt x="901773" y="1651146"/>
                  </a:lnTo>
                  <a:lnTo>
                    <a:pt x="849758" y="1645541"/>
                  </a:lnTo>
                  <a:lnTo>
                    <a:pt x="798611" y="1637793"/>
                  </a:lnTo>
                  <a:lnTo>
                    <a:pt x="748400" y="1627959"/>
                  </a:lnTo>
                  <a:lnTo>
                    <a:pt x="699195" y="1616097"/>
                  </a:lnTo>
                  <a:lnTo>
                    <a:pt x="651067" y="1602265"/>
                  </a:lnTo>
                  <a:lnTo>
                    <a:pt x="604085" y="1586518"/>
                  </a:lnTo>
                  <a:lnTo>
                    <a:pt x="558318" y="1568915"/>
                  </a:lnTo>
                  <a:lnTo>
                    <a:pt x="513837" y="1549512"/>
                  </a:lnTo>
                  <a:lnTo>
                    <a:pt x="470710" y="1528367"/>
                  </a:lnTo>
                  <a:lnTo>
                    <a:pt x="429008" y="1505538"/>
                  </a:lnTo>
                  <a:lnTo>
                    <a:pt x="388800" y="1481080"/>
                  </a:lnTo>
                  <a:lnTo>
                    <a:pt x="350156" y="1455053"/>
                  </a:lnTo>
                  <a:lnTo>
                    <a:pt x="313145" y="1427512"/>
                  </a:lnTo>
                  <a:lnTo>
                    <a:pt x="277838" y="1398515"/>
                  </a:lnTo>
                  <a:lnTo>
                    <a:pt x="244304" y="1368120"/>
                  </a:lnTo>
                  <a:lnTo>
                    <a:pt x="212612" y="1336383"/>
                  </a:lnTo>
                  <a:lnTo>
                    <a:pt x="182833" y="1303363"/>
                  </a:lnTo>
                  <a:lnTo>
                    <a:pt x="155035" y="1269115"/>
                  </a:lnTo>
                  <a:lnTo>
                    <a:pt x="129290" y="1233697"/>
                  </a:lnTo>
                  <a:lnTo>
                    <a:pt x="105665" y="1197168"/>
                  </a:lnTo>
                  <a:lnTo>
                    <a:pt x="84232" y="1159583"/>
                  </a:lnTo>
                  <a:lnTo>
                    <a:pt x="65059" y="1121000"/>
                  </a:lnTo>
                  <a:lnTo>
                    <a:pt x="48216" y="1081476"/>
                  </a:lnTo>
                  <a:lnTo>
                    <a:pt x="33774" y="1041069"/>
                  </a:lnTo>
                  <a:lnTo>
                    <a:pt x="21801" y="999836"/>
                  </a:lnTo>
                  <a:lnTo>
                    <a:pt x="12367" y="957833"/>
                  </a:lnTo>
                  <a:lnTo>
                    <a:pt x="5543" y="915120"/>
                  </a:lnTo>
                  <a:lnTo>
                    <a:pt x="1397" y="871751"/>
                  </a:lnTo>
                  <a:lnTo>
                    <a:pt x="0" y="827786"/>
                  </a:lnTo>
                  <a:close/>
                </a:path>
              </a:pathLst>
            </a:custGeom>
            <a:ln w="9525">
              <a:solidFill>
                <a:srgbClr val="000000"/>
              </a:solidFill>
            </a:ln>
          </p:spPr>
          <p:txBody>
            <a:bodyPr wrap="square" lIns="0" tIns="0" rIns="0" bIns="0" rtlCol="0"/>
            <a:lstStyle/>
            <a:p>
              <a:endParaRPr/>
            </a:p>
          </p:txBody>
        </p:sp>
        <p:sp>
          <p:nvSpPr>
            <p:cNvPr id="58" name="object 25"/>
            <p:cNvSpPr txBox="1"/>
            <p:nvPr/>
          </p:nvSpPr>
          <p:spPr>
            <a:xfrm>
              <a:off x="5237226" y="4197985"/>
              <a:ext cx="254000" cy="526415"/>
            </a:xfrm>
            <a:prstGeom prst="rect">
              <a:avLst/>
            </a:prstGeom>
          </p:spPr>
          <p:txBody>
            <a:bodyPr vert="horz" wrap="square" lIns="0" tIns="0" rIns="0" bIns="0" rtlCol="0">
              <a:spAutoFit/>
            </a:bodyPr>
            <a:lstStyle/>
            <a:p>
              <a:pPr marL="12700">
                <a:lnSpc>
                  <a:spcPct val="100000"/>
                </a:lnSpc>
              </a:pPr>
              <a:r>
                <a:rPr sz="3200" spc="-5" dirty="0">
                  <a:latin typeface="Garamond" panose="02020404030301010803"/>
                  <a:cs typeface="Garamond" panose="02020404030301010803"/>
                </a:rPr>
                <a:t>P</a:t>
              </a:r>
              <a:endParaRPr sz="3200" dirty="0">
                <a:latin typeface="Garamond" panose="02020404030301010803"/>
                <a:cs typeface="Garamond" panose="02020404030301010803"/>
              </a:endParaRPr>
            </a:p>
          </p:txBody>
        </p:sp>
        <p:sp>
          <p:nvSpPr>
            <p:cNvPr id="59" name="object 26"/>
            <p:cNvSpPr txBox="1"/>
            <p:nvPr/>
          </p:nvSpPr>
          <p:spPr>
            <a:xfrm>
              <a:off x="1863851" y="4117340"/>
              <a:ext cx="1040765" cy="626745"/>
            </a:xfrm>
            <a:prstGeom prst="rect">
              <a:avLst/>
            </a:prstGeom>
          </p:spPr>
          <p:txBody>
            <a:bodyPr vert="horz" wrap="square" lIns="0" tIns="0" rIns="0" bIns="0" rtlCol="0">
              <a:spAutoFit/>
            </a:bodyPr>
            <a:lstStyle/>
            <a:p>
              <a:pPr marL="12700">
                <a:lnSpc>
                  <a:spcPct val="100000"/>
                </a:lnSpc>
              </a:pPr>
              <a:r>
                <a:rPr sz="2000" spc="-5" dirty="0">
                  <a:latin typeface="宋体" panose="02010600030101010101" pitchFamily="2" charset="-122"/>
                  <a:cs typeface="宋体" panose="02010600030101010101" pitchFamily="2" charset="-122"/>
                </a:rPr>
                <a:t>规格说明</a:t>
              </a:r>
              <a:endParaRPr sz="2000">
                <a:latin typeface="宋体" panose="02010600030101010101" pitchFamily="2" charset="-122"/>
                <a:cs typeface="宋体" panose="02010600030101010101" pitchFamily="2" charset="-122"/>
              </a:endParaRPr>
            </a:p>
            <a:p>
              <a:pPr marL="55245">
                <a:lnSpc>
                  <a:spcPct val="100000"/>
                </a:lnSpc>
              </a:pP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预期的</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60" name="object 27"/>
            <p:cNvSpPr txBox="1"/>
            <p:nvPr/>
          </p:nvSpPr>
          <p:spPr>
            <a:xfrm>
              <a:off x="6414008" y="4064761"/>
              <a:ext cx="956310" cy="626745"/>
            </a:xfrm>
            <a:prstGeom prst="rect">
              <a:avLst/>
            </a:prstGeom>
          </p:spPr>
          <p:txBody>
            <a:bodyPr vert="horz" wrap="square" lIns="0" tIns="0" rIns="0" bIns="0" rtlCol="0">
              <a:spAutoFit/>
            </a:bodyPr>
            <a:lstStyle/>
            <a:p>
              <a:pPr algn="ctr">
                <a:lnSpc>
                  <a:spcPct val="100000"/>
                </a:lnSpc>
              </a:pPr>
              <a:r>
                <a:rPr sz="2000" spc="-5" dirty="0">
                  <a:latin typeface="宋体" panose="02010600030101010101" pitchFamily="2" charset="-122"/>
                  <a:cs typeface="宋体" panose="02010600030101010101" pitchFamily="2" charset="-122"/>
                </a:rPr>
                <a:t>程序</a:t>
              </a:r>
              <a:endParaRPr sz="2000">
                <a:latin typeface="宋体" panose="02010600030101010101" pitchFamily="2" charset="-122"/>
                <a:cs typeface="宋体" panose="02010600030101010101" pitchFamily="2" charset="-122"/>
              </a:endParaRPr>
            </a:p>
            <a:p>
              <a:pPr algn="ctr">
                <a:lnSpc>
                  <a:spcPct val="100000"/>
                </a:lnSpc>
              </a:pP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观察的</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61" name="object 28"/>
            <p:cNvSpPr/>
            <p:nvPr/>
          </p:nvSpPr>
          <p:spPr>
            <a:xfrm>
              <a:off x="4651375" y="4633976"/>
              <a:ext cx="3594100" cy="1459230"/>
            </a:xfrm>
            <a:custGeom>
              <a:avLst/>
              <a:gdLst/>
              <a:ahLst/>
              <a:cxnLst/>
              <a:rect l="l" t="t" r="r" b="b"/>
              <a:pathLst>
                <a:path w="3594100" h="1459229">
                  <a:moveTo>
                    <a:pt x="3486150" y="811149"/>
                  </a:moveTo>
                  <a:lnTo>
                    <a:pt x="1325626" y="811149"/>
                  </a:lnTo>
                  <a:lnTo>
                    <a:pt x="1283577" y="819640"/>
                  </a:lnTo>
                  <a:lnTo>
                    <a:pt x="1249267" y="842787"/>
                  </a:lnTo>
                  <a:lnTo>
                    <a:pt x="1226149" y="877103"/>
                  </a:lnTo>
                  <a:lnTo>
                    <a:pt x="1217676" y="919099"/>
                  </a:lnTo>
                  <a:lnTo>
                    <a:pt x="1217676" y="1350899"/>
                  </a:lnTo>
                  <a:lnTo>
                    <a:pt x="1226149" y="1392915"/>
                  </a:lnTo>
                  <a:lnTo>
                    <a:pt x="1249267" y="1427229"/>
                  </a:lnTo>
                  <a:lnTo>
                    <a:pt x="1283577" y="1450365"/>
                  </a:lnTo>
                  <a:lnTo>
                    <a:pt x="1325626" y="1458849"/>
                  </a:lnTo>
                  <a:lnTo>
                    <a:pt x="3486150" y="1458849"/>
                  </a:lnTo>
                  <a:lnTo>
                    <a:pt x="3528145" y="1450365"/>
                  </a:lnTo>
                  <a:lnTo>
                    <a:pt x="3562461" y="1427229"/>
                  </a:lnTo>
                  <a:lnTo>
                    <a:pt x="3585608" y="1392915"/>
                  </a:lnTo>
                  <a:lnTo>
                    <a:pt x="3594100" y="1350899"/>
                  </a:lnTo>
                  <a:lnTo>
                    <a:pt x="3594100" y="919099"/>
                  </a:lnTo>
                  <a:lnTo>
                    <a:pt x="3585608" y="877103"/>
                  </a:lnTo>
                  <a:lnTo>
                    <a:pt x="3562461" y="842787"/>
                  </a:lnTo>
                  <a:lnTo>
                    <a:pt x="3528145" y="819640"/>
                  </a:lnTo>
                  <a:lnTo>
                    <a:pt x="3486150" y="811149"/>
                  </a:lnTo>
                  <a:close/>
                </a:path>
                <a:path w="3594100" h="1459229">
                  <a:moveTo>
                    <a:pt x="0" y="0"/>
                  </a:moveTo>
                  <a:lnTo>
                    <a:pt x="1613662" y="811149"/>
                  </a:lnTo>
                  <a:lnTo>
                    <a:pt x="2207768" y="811149"/>
                  </a:lnTo>
                  <a:lnTo>
                    <a:pt x="0" y="0"/>
                  </a:lnTo>
                  <a:close/>
                </a:path>
              </a:pathLst>
            </a:custGeom>
            <a:solidFill>
              <a:srgbClr val="FFCC99">
                <a:alpha val="63920"/>
              </a:srgbClr>
            </a:solidFill>
          </p:spPr>
          <p:txBody>
            <a:bodyPr wrap="square" lIns="0" tIns="0" rIns="0" bIns="0" rtlCol="0"/>
            <a:lstStyle/>
            <a:p>
              <a:endParaRPr/>
            </a:p>
          </p:txBody>
        </p:sp>
        <p:sp>
          <p:nvSpPr>
            <p:cNvPr id="62" name="object 29"/>
            <p:cNvSpPr/>
            <p:nvPr/>
          </p:nvSpPr>
          <p:spPr>
            <a:xfrm>
              <a:off x="4651375" y="4633976"/>
              <a:ext cx="3594100" cy="1459230"/>
            </a:xfrm>
            <a:custGeom>
              <a:avLst/>
              <a:gdLst/>
              <a:ahLst/>
              <a:cxnLst/>
              <a:rect l="l" t="t" r="r" b="b"/>
              <a:pathLst>
                <a:path w="3594100" h="1459229">
                  <a:moveTo>
                    <a:pt x="1217676" y="919099"/>
                  </a:moveTo>
                  <a:lnTo>
                    <a:pt x="1226149" y="877103"/>
                  </a:lnTo>
                  <a:lnTo>
                    <a:pt x="1249267" y="842787"/>
                  </a:lnTo>
                  <a:lnTo>
                    <a:pt x="1283577" y="819640"/>
                  </a:lnTo>
                  <a:lnTo>
                    <a:pt x="1325626" y="811149"/>
                  </a:lnTo>
                  <a:lnTo>
                    <a:pt x="1613662" y="811149"/>
                  </a:lnTo>
                  <a:lnTo>
                    <a:pt x="0" y="0"/>
                  </a:lnTo>
                  <a:lnTo>
                    <a:pt x="2207768" y="811149"/>
                  </a:lnTo>
                  <a:lnTo>
                    <a:pt x="3486150" y="811149"/>
                  </a:lnTo>
                  <a:lnTo>
                    <a:pt x="3528145" y="819640"/>
                  </a:lnTo>
                  <a:lnTo>
                    <a:pt x="3562461" y="842787"/>
                  </a:lnTo>
                  <a:lnTo>
                    <a:pt x="3585608" y="877103"/>
                  </a:lnTo>
                  <a:lnTo>
                    <a:pt x="3594100" y="919099"/>
                  </a:lnTo>
                  <a:lnTo>
                    <a:pt x="3594100" y="1081024"/>
                  </a:lnTo>
                  <a:lnTo>
                    <a:pt x="3594100" y="1350899"/>
                  </a:lnTo>
                  <a:lnTo>
                    <a:pt x="3585608" y="1392915"/>
                  </a:lnTo>
                  <a:lnTo>
                    <a:pt x="3562461" y="1427229"/>
                  </a:lnTo>
                  <a:lnTo>
                    <a:pt x="3528145" y="1450365"/>
                  </a:lnTo>
                  <a:lnTo>
                    <a:pt x="3486150" y="1458849"/>
                  </a:lnTo>
                  <a:lnTo>
                    <a:pt x="2207768" y="1458849"/>
                  </a:lnTo>
                  <a:lnTo>
                    <a:pt x="1613662" y="1458849"/>
                  </a:lnTo>
                  <a:lnTo>
                    <a:pt x="1325626" y="1458849"/>
                  </a:lnTo>
                  <a:lnTo>
                    <a:pt x="1283577" y="1450365"/>
                  </a:lnTo>
                  <a:lnTo>
                    <a:pt x="1249267" y="1427229"/>
                  </a:lnTo>
                  <a:lnTo>
                    <a:pt x="1226149" y="1392915"/>
                  </a:lnTo>
                  <a:lnTo>
                    <a:pt x="1217676" y="1350899"/>
                  </a:lnTo>
                  <a:lnTo>
                    <a:pt x="1217676" y="1081024"/>
                  </a:lnTo>
                  <a:lnTo>
                    <a:pt x="1217676" y="919099"/>
                  </a:lnTo>
                  <a:close/>
                </a:path>
              </a:pathLst>
            </a:custGeom>
            <a:ln w="9525">
              <a:solidFill>
                <a:srgbClr val="000000"/>
              </a:solidFill>
            </a:ln>
          </p:spPr>
          <p:txBody>
            <a:bodyPr wrap="square" lIns="0" tIns="0" rIns="0" bIns="0" rtlCol="0"/>
            <a:lstStyle/>
            <a:p>
              <a:endParaRPr/>
            </a:p>
          </p:txBody>
        </p:sp>
        <p:sp>
          <p:nvSpPr>
            <p:cNvPr id="63" name="object 30"/>
            <p:cNvSpPr txBox="1"/>
            <p:nvPr/>
          </p:nvSpPr>
          <p:spPr>
            <a:xfrm>
              <a:off x="6409435" y="5517388"/>
              <a:ext cx="1295400" cy="302895"/>
            </a:xfrm>
            <a:prstGeom prst="rect">
              <a:avLst/>
            </a:prstGeom>
          </p:spPr>
          <p:txBody>
            <a:bodyPr vert="horz" wrap="square" lIns="0" tIns="0" rIns="0" bIns="0" rtlCol="0">
              <a:spAutoFit/>
            </a:bodyPr>
            <a:lstStyle/>
            <a:p>
              <a:pPr marL="12700">
                <a:lnSpc>
                  <a:spcPts val="2380"/>
                </a:lnSpc>
              </a:pPr>
              <a:r>
                <a:rPr sz="2000" spc="-5" dirty="0">
                  <a:solidFill>
                    <a:srgbClr val="0000FF"/>
                  </a:solidFill>
                  <a:latin typeface="新宋体" panose="02010609030101010101" charset="-122"/>
                  <a:cs typeface="新宋体" panose="02010609030101010101" charset="-122"/>
                </a:rPr>
                <a:t>正确的部分</a:t>
              </a:r>
              <a:endParaRPr sz="2000">
                <a:latin typeface="新宋体" panose="02010609030101010101" charset="-122"/>
                <a:cs typeface="新宋体" panose="02010609030101010101" charset="-122"/>
              </a:endParaRPr>
            </a:p>
          </p:txBody>
        </p:sp>
        <p:sp>
          <p:nvSpPr>
            <p:cNvPr id="64" name="object 31"/>
            <p:cNvSpPr/>
            <p:nvPr/>
          </p:nvSpPr>
          <p:spPr>
            <a:xfrm>
              <a:off x="323850" y="2563876"/>
              <a:ext cx="3386454" cy="1564005"/>
            </a:xfrm>
            <a:custGeom>
              <a:avLst/>
              <a:gdLst/>
              <a:ahLst/>
              <a:cxnLst/>
              <a:rect l="l" t="t" r="r" b="b"/>
              <a:pathLst>
                <a:path w="3386454" h="1564004">
                  <a:moveTo>
                    <a:pt x="2566526" y="1080770"/>
                  </a:moveTo>
                  <a:lnTo>
                    <a:pt x="2016125" y="1080770"/>
                  </a:lnTo>
                  <a:lnTo>
                    <a:pt x="3386201" y="1563624"/>
                  </a:lnTo>
                  <a:lnTo>
                    <a:pt x="2566526" y="1080770"/>
                  </a:lnTo>
                  <a:close/>
                </a:path>
                <a:path w="3386454" h="1564004">
                  <a:moveTo>
                    <a:pt x="1799970" y="0"/>
                  </a:moveTo>
                  <a:lnTo>
                    <a:pt x="216166" y="0"/>
                  </a:lnTo>
                  <a:lnTo>
                    <a:pt x="166603" y="5708"/>
                  </a:lnTo>
                  <a:lnTo>
                    <a:pt x="121104" y="21969"/>
                  </a:lnTo>
                  <a:lnTo>
                    <a:pt x="80967" y="47486"/>
                  </a:lnTo>
                  <a:lnTo>
                    <a:pt x="47491" y="80960"/>
                  </a:lnTo>
                  <a:lnTo>
                    <a:pt x="21972" y="121094"/>
                  </a:lnTo>
                  <a:lnTo>
                    <a:pt x="5709" y="166591"/>
                  </a:lnTo>
                  <a:lnTo>
                    <a:pt x="0" y="216153"/>
                  </a:lnTo>
                  <a:lnTo>
                    <a:pt x="0" y="1080770"/>
                  </a:lnTo>
                  <a:lnTo>
                    <a:pt x="5709" y="1130332"/>
                  </a:lnTo>
                  <a:lnTo>
                    <a:pt x="21972" y="1175829"/>
                  </a:lnTo>
                  <a:lnTo>
                    <a:pt x="47491" y="1215963"/>
                  </a:lnTo>
                  <a:lnTo>
                    <a:pt x="80967" y="1249437"/>
                  </a:lnTo>
                  <a:lnTo>
                    <a:pt x="121104" y="1274954"/>
                  </a:lnTo>
                  <a:lnTo>
                    <a:pt x="166603" y="1291215"/>
                  </a:lnTo>
                  <a:lnTo>
                    <a:pt x="216166" y="1296924"/>
                  </a:lnTo>
                  <a:lnTo>
                    <a:pt x="1799970" y="1296924"/>
                  </a:lnTo>
                  <a:lnTo>
                    <a:pt x="1849533" y="1291215"/>
                  </a:lnTo>
                  <a:lnTo>
                    <a:pt x="1895030" y="1274954"/>
                  </a:lnTo>
                  <a:lnTo>
                    <a:pt x="1935164" y="1249437"/>
                  </a:lnTo>
                  <a:lnTo>
                    <a:pt x="1968638" y="1215963"/>
                  </a:lnTo>
                  <a:lnTo>
                    <a:pt x="1994155" y="1175829"/>
                  </a:lnTo>
                  <a:lnTo>
                    <a:pt x="2010416" y="1130332"/>
                  </a:lnTo>
                  <a:lnTo>
                    <a:pt x="2016125" y="1080770"/>
                  </a:lnTo>
                  <a:lnTo>
                    <a:pt x="2566526" y="1080770"/>
                  </a:lnTo>
                  <a:lnTo>
                    <a:pt x="2016125" y="756538"/>
                  </a:lnTo>
                  <a:lnTo>
                    <a:pt x="2016125" y="216153"/>
                  </a:lnTo>
                  <a:lnTo>
                    <a:pt x="2010416" y="166591"/>
                  </a:lnTo>
                  <a:lnTo>
                    <a:pt x="1994155" y="121094"/>
                  </a:lnTo>
                  <a:lnTo>
                    <a:pt x="1968638" y="80960"/>
                  </a:lnTo>
                  <a:lnTo>
                    <a:pt x="1935164" y="47486"/>
                  </a:lnTo>
                  <a:lnTo>
                    <a:pt x="1895030" y="21969"/>
                  </a:lnTo>
                  <a:lnTo>
                    <a:pt x="1849533" y="5708"/>
                  </a:lnTo>
                  <a:lnTo>
                    <a:pt x="1799970" y="0"/>
                  </a:lnTo>
                  <a:close/>
                </a:path>
              </a:pathLst>
            </a:custGeom>
            <a:solidFill>
              <a:srgbClr val="FFCC99">
                <a:alpha val="63920"/>
              </a:srgbClr>
            </a:solidFill>
          </p:spPr>
          <p:txBody>
            <a:bodyPr wrap="square" lIns="0" tIns="0" rIns="0" bIns="0" rtlCol="0"/>
            <a:lstStyle/>
            <a:p>
              <a:endParaRPr/>
            </a:p>
          </p:txBody>
        </p:sp>
        <p:sp>
          <p:nvSpPr>
            <p:cNvPr id="65" name="object 32"/>
            <p:cNvSpPr/>
            <p:nvPr/>
          </p:nvSpPr>
          <p:spPr>
            <a:xfrm>
              <a:off x="323850" y="2563876"/>
              <a:ext cx="3386454" cy="1564005"/>
            </a:xfrm>
            <a:custGeom>
              <a:avLst/>
              <a:gdLst/>
              <a:ahLst/>
              <a:cxnLst/>
              <a:rect l="l" t="t" r="r" b="b"/>
              <a:pathLst>
                <a:path w="3386454" h="1564004">
                  <a:moveTo>
                    <a:pt x="0" y="216153"/>
                  </a:moveTo>
                  <a:lnTo>
                    <a:pt x="5709" y="166591"/>
                  </a:lnTo>
                  <a:lnTo>
                    <a:pt x="21972" y="121094"/>
                  </a:lnTo>
                  <a:lnTo>
                    <a:pt x="47491" y="80960"/>
                  </a:lnTo>
                  <a:lnTo>
                    <a:pt x="80967" y="47486"/>
                  </a:lnTo>
                  <a:lnTo>
                    <a:pt x="121104" y="21969"/>
                  </a:lnTo>
                  <a:lnTo>
                    <a:pt x="166603" y="5708"/>
                  </a:lnTo>
                  <a:lnTo>
                    <a:pt x="216166" y="0"/>
                  </a:lnTo>
                  <a:lnTo>
                    <a:pt x="1176020" y="0"/>
                  </a:lnTo>
                  <a:lnTo>
                    <a:pt x="1680083" y="0"/>
                  </a:lnTo>
                  <a:lnTo>
                    <a:pt x="1799970" y="0"/>
                  </a:lnTo>
                  <a:lnTo>
                    <a:pt x="1849533" y="5708"/>
                  </a:lnTo>
                  <a:lnTo>
                    <a:pt x="1895030" y="21969"/>
                  </a:lnTo>
                  <a:lnTo>
                    <a:pt x="1935164" y="47486"/>
                  </a:lnTo>
                  <a:lnTo>
                    <a:pt x="1968638" y="80960"/>
                  </a:lnTo>
                  <a:lnTo>
                    <a:pt x="1994155" y="121094"/>
                  </a:lnTo>
                  <a:lnTo>
                    <a:pt x="2010416" y="166591"/>
                  </a:lnTo>
                  <a:lnTo>
                    <a:pt x="2016125" y="216153"/>
                  </a:lnTo>
                  <a:lnTo>
                    <a:pt x="2016125" y="756538"/>
                  </a:lnTo>
                  <a:lnTo>
                    <a:pt x="3386201" y="1563624"/>
                  </a:lnTo>
                  <a:lnTo>
                    <a:pt x="2016125" y="1080770"/>
                  </a:lnTo>
                  <a:lnTo>
                    <a:pt x="2010416" y="1130332"/>
                  </a:lnTo>
                  <a:lnTo>
                    <a:pt x="1994155" y="1175829"/>
                  </a:lnTo>
                  <a:lnTo>
                    <a:pt x="1968638" y="1215963"/>
                  </a:lnTo>
                  <a:lnTo>
                    <a:pt x="1935164" y="1249437"/>
                  </a:lnTo>
                  <a:lnTo>
                    <a:pt x="1895030" y="1274954"/>
                  </a:lnTo>
                  <a:lnTo>
                    <a:pt x="1849533" y="1291215"/>
                  </a:lnTo>
                  <a:lnTo>
                    <a:pt x="1799970" y="1296924"/>
                  </a:lnTo>
                  <a:lnTo>
                    <a:pt x="1680083" y="1296924"/>
                  </a:lnTo>
                  <a:lnTo>
                    <a:pt x="1176020" y="1296924"/>
                  </a:lnTo>
                  <a:lnTo>
                    <a:pt x="216166" y="1296924"/>
                  </a:lnTo>
                  <a:lnTo>
                    <a:pt x="166603" y="1291215"/>
                  </a:lnTo>
                  <a:lnTo>
                    <a:pt x="121104" y="1274954"/>
                  </a:lnTo>
                  <a:lnTo>
                    <a:pt x="80967" y="1249437"/>
                  </a:lnTo>
                  <a:lnTo>
                    <a:pt x="47491" y="1215963"/>
                  </a:lnTo>
                  <a:lnTo>
                    <a:pt x="21972" y="1175829"/>
                  </a:lnTo>
                  <a:lnTo>
                    <a:pt x="5709" y="1130332"/>
                  </a:lnTo>
                  <a:lnTo>
                    <a:pt x="0" y="1080770"/>
                  </a:lnTo>
                  <a:lnTo>
                    <a:pt x="0" y="756538"/>
                  </a:lnTo>
                  <a:lnTo>
                    <a:pt x="0" y="216153"/>
                  </a:lnTo>
                  <a:close/>
                </a:path>
              </a:pathLst>
            </a:custGeom>
            <a:ln w="9524">
              <a:solidFill>
                <a:srgbClr val="000000"/>
              </a:solidFill>
            </a:ln>
          </p:spPr>
          <p:txBody>
            <a:bodyPr wrap="square" lIns="0" tIns="0" rIns="0" bIns="0" rtlCol="0"/>
            <a:lstStyle/>
            <a:p>
              <a:endParaRPr/>
            </a:p>
          </p:txBody>
        </p:sp>
        <p:sp>
          <p:nvSpPr>
            <p:cNvPr id="66" name="object 33"/>
            <p:cNvSpPr txBox="1"/>
            <p:nvPr/>
          </p:nvSpPr>
          <p:spPr>
            <a:xfrm>
              <a:off x="557276" y="2653792"/>
              <a:ext cx="1549400" cy="635000"/>
            </a:xfrm>
            <a:prstGeom prst="rect">
              <a:avLst/>
            </a:prstGeom>
          </p:spPr>
          <p:txBody>
            <a:bodyPr vert="horz" wrap="square" lIns="0" tIns="0" rIns="0" bIns="0" rtlCol="0">
              <a:spAutoFit/>
            </a:bodyPr>
            <a:lstStyle/>
            <a:p>
              <a:pPr marL="12700" marR="5080">
                <a:lnSpc>
                  <a:spcPct val="105000"/>
                </a:lnSpc>
              </a:pPr>
              <a:r>
                <a:rPr sz="2000" spc="-5" dirty="0">
                  <a:solidFill>
                    <a:srgbClr val="0000FF"/>
                  </a:solidFill>
                  <a:latin typeface="新宋体" panose="02010609030101010101" charset="-122"/>
                  <a:cs typeface="新宋体" panose="02010609030101010101" charset="-122"/>
                </a:rPr>
                <a:t>被程序遗漏的 部分：遗漏缺</a:t>
              </a:r>
              <a:endParaRPr sz="2000">
                <a:latin typeface="新宋体" panose="02010609030101010101" charset="-122"/>
                <a:cs typeface="新宋体" panose="02010609030101010101" charset="-122"/>
              </a:endParaRPr>
            </a:p>
          </p:txBody>
        </p:sp>
        <p:sp>
          <p:nvSpPr>
            <p:cNvPr id="67" name="object 34"/>
            <p:cNvSpPr txBox="1"/>
            <p:nvPr/>
          </p:nvSpPr>
          <p:spPr>
            <a:xfrm>
              <a:off x="1192022" y="3277108"/>
              <a:ext cx="279400" cy="302895"/>
            </a:xfrm>
            <a:prstGeom prst="rect">
              <a:avLst/>
            </a:prstGeom>
          </p:spPr>
          <p:txBody>
            <a:bodyPr vert="horz" wrap="square" lIns="0" tIns="0" rIns="0" bIns="0" rtlCol="0">
              <a:spAutoFit/>
            </a:bodyPr>
            <a:lstStyle/>
            <a:p>
              <a:pPr marL="12700">
                <a:lnSpc>
                  <a:spcPts val="2380"/>
                </a:lnSpc>
              </a:pPr>
              <a:r>
                <a:rPr sz="2000" spc="-5" dirty="0">
                  <a:solidFill>
                    <a:srgbClr val="0000FF"/>
                  </a:solidFill>
                  <a:latin typeface="新宋体" panose="02010609030101010101" charset="-122"/>
                  <a:cs typeface="新宋体" panose="02010609030101010101" charset="-122"/>
                </a:rPr>
                <a:t>陷</a:t>
              </a:r>
              <a:endParaRPr sz="2000">
                <a:latin typeface="新宋体" panose="02010609030101010101" charset="-122"/>
                <a:cs typeface="新宋体" panose="02010609030101010101" charset="-122"/>
              </a:endParaRPr>
            </a:p>
          </p:txBody>
        </p:sp>
        <p:sp>
          <p:nvSpPr>
            <p:cNvPr id="68" name="object 35"/>
            <p:cNvSpPr/>
            <p:nvPr/>
          </p:nvSpPr>
          <p:spPr>
            <a:xfrm>
              <a:off x="5859526" y="2636773"/>
              <a:ext cx="3213100" cy="1475105"/>
            </a:xfrm>
            <a:custGeom>
              <a:avLst/>
              <a:gdLst/>
              <a:ahLst/>
              <a:cxnLst/>
              <a:rect l="l" t="t" r="r" b="b"/>
              <a:pathLst>
                <a:path w="3213100" h="1475104">
                  <a:moveTo>
                    <a:pt x="2985007" y="0"/>
                  </a:moveTo>
                  <a:lnTo>
                    <a:pt x="956691" y="0"/>
                  </a:lnTo>
                  <a:lnTo>
                    <a:pt x="910718" y="4638"/>
                  </a:lnTo>
                  <a:lnTo>
                    <a:pt x="867902" y="17940"/>
                  </a:lnTo>
                  <a:lnTo>
                    <a:pt x="829157" y="38984"/>
                  </a:lnTo>
                  <a:lnTo>
                    <a:pt x="795401" y="66849"/>
                  </a:lnTo>
                  <a:lnTo>
                    <a:pt x="767550" y="100614"/>
                  </a:lnTo>
                  <a:lnTo>
                    <a:pt x="746521" y="139356"/>
                  </a:lnTo>
                  <a:lnTo>
                    <a:pt x="733232" y="182156"/>
                  </a:lnTo>
                  <a:lnTo>
                    <a:pt x="728599" y="228091"/>
                  </a:lnTo>
                  <a:lnTo>
                    <a:pt x="728599" y="798322"/>
                  </a:lnTo>
                  <a:lnTo>
                    <a:pt x="0" y="1474851"/>
                  </a:lnTo>
                  <a:lnTo>
                    <a:pt x="728599" y="1140459"/>
                  </a:lnTo>
                  <a:lnTo>
                    <a:pt x="3213100" y="1140459"/>
                  </a:lnTo>
                  <a:lnTo>
                    <a:pt x="3213100" y="228091"/>
                  </a:lnTo>
                  <a:lnTo>
                    <a:pt x="3208461" y="182156"/>
                  </a:lnTo>
                  <a:lnTo>
                    <a:pt x="3195159" y="139356"/>
                  </a:lnTo>
                  <a:lnTo>
                    <a:pt x="3174115" y="100614"/>
                  </a:lnTo>
                  <a:lnTo>
                    <a:pt x="3146250" y="66849"/>
                  </a:lnTo>
                  <a:lnTo>
                    <a:pt x="3112485" y="38984"/>
                  </a:lnTo>
                  <a:lnTo>
                    <a:pt x="3073743" y="17940"/>
                  </a:lnTo>
                  <a:lnTo>
                    <a:pt x="3030943" y="4638"/>
                  </a:lnTo>
                  <a:lnTo>
                    <a:pt x="2985007" y="0"/>
                  </a:lnTo>
                  <a:close/>
                </a:path>
                <a:path w="3213100" h="1475104">
                  <a:moveTo>
                    <a:pt x="3213100" y="1140459"/>
                  </a:moveTo>
                  <a:lnTo>
                    <a:pt x="728599" y="1140459"/>
                  </a:lnTo>
                  <a:lnTo>
                    <a:pt x="733232" y="1186390"/>
                  </a:lnTo>
                  <a:lnTo>
                    <a:pt x="746521" y="1229175"/>
                  </a:lnTo>
                  <a:lnTo>
                    <a:pt x="767550" y="1267897"/>
                  </a:lnTo>
                  <a:lnTo>
                    <a:pt x="795401" y="1301638"/>
                  </a:lnTo>
                  <a:lnTo>
                    <a:pt x="829157" y="1329480"/>
                  </a:lnTo>
                  <a:lnTo>
                    <a:pt x="867902" y="1350504"/>
                  </a:lnTo>
                  <a:lnTo>
                    <a:pt x="910718" y="1363791"/>
                  </a:lnTo>
                  <a:lnTo>
                    <a:pt x="956691" y="1368425"/>
                  </a:lnTo>
                  <a:lnTo>
                    <a:pt x="2985007" y="1368425"/>
                  </a:lnTo>
                  <a:lnTo>
                    <a:pt x="3030943" y="1363791"/>
                  </a:lnTo>
                  <a:lnTo>
                    <a:pt x="3073743" y="1350504"/>
                  </a:lnTo>
                  <a:lnTo>
                    <a:pt x="3112485" y="1329480"/>
                  </a:lnTo>
                  <a:lnTo>
                    <a:pt x="3146250" y="1301638"/>
                  </a:lnTo>
                  <a:lnTo>
                    <a:pt x="3174115" y="1267897"/>
                  </a:lnTo>
                  <a:lnTo>
                    <a:pt x="3195159" y="1229175"/>
                  </a:lnTo>
                  <a:lnTo>
                    <a:pt x="3208461" y="1186390"/>
                  </a:lnTo>
                  <a:lnTo>
                    <a:pt x="3213100" y="1140459"/>
                  </a:lnTo>
                  <a:close/>
                </a:path>
              </a:pathLst>
            </a:custGeom>
            <a:solidFill>
              <a:srgbClr val="FFCC99">
                <a:alpha val="63920"/>
              </a:srgbClr>
            </a:solidFill>
          </p:spPr>
          <p:txBody>
            <a:bodyPr wrap="square" lIns="0" tIns="0" rIns="0" bIns="0" rtlCol="0"/>
            <a:lstStyle/>
            <a:p>
              <a:endParaRPr/>
            </a:p>
          </p:txBody>
        </p:sp>
        <p:sp>
          <p:nvSpPr>
            <p:cNvPr id="69" name="object 36"/>
            <p:cNvSpPr/>
            <p:nvPr/>
          </p:nvSpPr>
          <p:spPr>
            <a:xfrm>
              <a:off x="5859526" y="2636773"/>
              <a:ext cx="3213100" cy="1475105"/>
            </a:xfrm>
            <a:custGeom>
              <a:avLst/>
              <a:gdLst/>
              <a:ahLst/>
              <a:cxnLst/>
              <a:rect l="l" t="t" r="r" b="b"/>
              <a:pathLst>
                <a:path w="3213100" h="1475104">
                  <a:moveTo>
                    <a:pt x="728599" y="228091"/>
                  </a:moveTo>
                  <a:lnTo>
                    <a:pt x="733232" y="182156"/>
                  </a:lnTo>
                  <a:lnTo>
                    <a:pt x="746521" y="139356"/>
                  </a:lnTo>
                  <a:lnTo>
                    <a:pt x="767550" y="100614"/>
                  </a:lnTo>
                  <a:lnTo>
                    <a:pt x="795401" y="66849"/>
                  </a:lnTo>
                  <a:lnTo>
                    <a:pt x="829157" y="38984"/>
                  </a:lnTo>
                  <a:lnTo>
                    <a:pt x="867902" y="17940"/>
                  </a:lnTo>
                  <a:lnTo>
                    <a:pt x="910718" y="4638"/>
                  </a:lnTo>
                  <a:lnTo>
                    <a:pt x="956691" y="0"/>
                  </a:lnTo>
                  <a:lnTo>
                    <a:pt x="1142619" y="0"/>
                  </a:lnTo>
                  <a:lnTo>
                    <a:pt x="1763776" y="0"/>
                  </a:lnTo>
                  <a:lnTo>
                    <a:pt x="2985007" y="0"/>
                  </a:lnTo>
                  <a:lnTo>
                    <a:pt x="3030943" y="4638"/>
                  </a:lnTo>
                  <a:lnTo>
                    <a:pt x="3073743" y="17940"/>
                  </a:lnTo>
                  <a:lnTo>
                    <a:pt x="3112485" y="38984"/>
                  </a:lnTo>
                  <a:lnTo>
                    <a:pt x="3146250" y="66849"/>
                  </a:lnTo>
                  <a:lnTo>
                    <a:pt x="3174115" y="100614"/>
                  </a:lnTo>
                  <a:lnTo>
                    <a:pt x="3195159" y="139356"/>
                  </a:lnTo>
                  <a:lnTo>
                    <a:pt x="3208461" y="182156"/>
                  </a:lnTo>
                  <a:lnTo>
                    <a:pt x="3213100" y="228091"/>
                  </a:lnTo>
                  <a:lnTo>
                    <a:pt x="3213100" y="798322"/>
                  </a:lnTo>
                  <a:lnTo>
                    <a:pt x="3213100" y="1140459"/>
                  </a:lnTo>
                  <a:lnTo>
                    <a:pt x="3208461" y="1186390"/>
                  </a:lnTo>
                  <a:lnTo>
                    <a:pt x="3195159" y="1229175"/>
                  </a:lnTo>
                  <a:lnTo>
                    <a:pt x="3174115" y="1267897"/>
                  </a:lnTo>
                  <a:lnTo>
                    <a:pt x="3146250" y="1301638"/>
                  </a:lnTo>
                  <a:lnTo>
                    <a:pt x="3112485" y="1329480"/>
                  </a:lnTo>
                  <a:lnTo>
                    <a:pt x="3073743" y="1350504"/>
                  </a:lnTo>
                  <a:lnTo>
                    <a:pt x="3030943" y="1363791"/>
                  </a:lnTo>
                  <a:lnTo>
                    <a:pt x="2985007" y="1368425"/>
                  </a:lnTo>
                  <a:lnTo>
                    <a:pt x="1763776" y="1368425"/>
                  </a:lnTo>
                  <a:lnTo>
                    <a:pt x="1142619" y="1368425"/>
                  </a:lnTo>
                  <a:lnTo>
                    <a:pt x="956691" y="1368425"/>
                  </a:lnTo>
                  <a:lnTo>
                    <a:pt x="910718" y="1363791"/>
                  </a:lnTo>
                  <a:lnTo>
                    <a:pt x="867902" y="1350504"/>
                  </a:lnTo>
                  <a:lnTo>
                    <a:pt x="829157" y="1329480"/>
                  </a:lnTo>
                  <a:lnTo>
                    <a:pt x="795401" y="1301638"/>
                  </a:lnTo>
                  <a:lnTo>
                    <a:pt x="767550" y="1267897"/>
                  </a:lnTo>
                  <a:lnTo>
                    <a:pt x="746521" y="1229175"/>
                  </a:lnTo>
                  <a:lnTo>
                    <a:pt x="733232" y="1186390"/>
                  </a:lnTo>
                  <a:lnTo>
                    <a:pt x="728599" y="1140459"/>
                  </a:lnTo>
                  <a:lnTo>
                    <a:pt x="0" y="1474851"/>
                  </a:lnTo>
                  <a:lnTo>
                    <a:pt x="728599" y="798322"/>
                  </a:lnTo>
                  <a:lnTo>
                    <a:pt x="728599" y="228091"/>
                  </a:lnTo>
                  <a:close/>
                </a:path>
              </a:pathLst>
            </a:custGeom>
            <a:ln w="9525">
              <a:solidFill>
                <a:srgbClr val="000000"/>
              </a:solidFill>
            </a:ln>
          </p:spPr>
          <p:txBody>
            <a:bodyPr wrap="square" lIns="0" tIns="0" rIns="0" bIns="0" rtlCol="0"/>
            <a:lstStyle/>
            <a:p>
              <a:endParaRPr/>
            </a:p>
          </p:txBody>
        </p:sp>
        <p:sp>
          <p:nvSpPr>
            <p:cNvPr id="70" name="object 37"/>
            <p:cNvSpPr txBox="1"/>
            <p:nvPr/>
          </p:nvSpPr>
          <p:spPr>
            <a:xfrm>
              <a:off x="6734302" y="2743961"/>
              <a:ext cx="2057400" cy="607695"/>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新宋体" panose="02010609030101010101" charset="-122"/>
                  <a:cs typeface="新宋体" panose="02010609030101010101" charset="-122"/>
                </a:rPr>
                <a:t>此部分程序没有被 描述过：过错缺陷</a:t>
              </a:r>
              <a:endParaRPr sz="2000">
                <a:latin typeface="新宋体" panose="02010609030101010101" charset="-122"/>
                <a:cs typeface="新宋体" panose="02010609030101010101" charset="-122"/>
              </a:endParaRPr>
            </a:p>
          </p:txBody>
        </p:sp>
        <p:sp>
          <p:nvSpPr>
            <p:cNvPr id="71" name="object 38"/>
            <p:cNvSpPr/>
            <p:nvPr/>
          </p:nvSpPr>
          <p:spPr>
            <a:xfrm>
              <a:off x="3708400" y="4437126"/>
              <a:ext cx="2016125" cy="1656080"/>
            </a:xfrm>
            <a:custGeom>
              <a:avLst/>
              <a:gdLst/>
              <a:ahLst/>
              <a:cxnLst/>
              <a:rect l="l" t="t" r="r" b="b"/>
              <a:pathLst>
                <a:path w="2016125" h="1656079">
                  <a:moveTo>
                    <a:pt x="1008126" y="0"/>
                  </a:moveTo>
                  <a:lnTo>
                    <a:pt x="954585" y="1147"/>
                  </a:lnTo>
                  <a:lnTo>
                    <a:pt x="901773" y="4551"/>
                  </a:lnTo>
                  <a:lnTo>
                    <a:pt x="849758" y="10154"/>
                  </a:lnTo>
                  <a:lnTo>
                    <a:pt x="798611" y="17899"/>
                  </a:lnTo>
                  <a:lnTo>
                    <a:pt x="748400" y="27730"/>
                  </a:lnTo>
                  <a:lnTo>
                    <a:pt x="699195" y="39588"/>
                  </a:lnTo>
                  <a:lnTo>
                    <a:pt x="651067" y="53417"/>
                  </a:lnTo>
                  <a:lnTo>
                    <a:pt x="604085" y="69159"/>
                  </a:lnTo>
                  <a:lnTo>
                    <a:pt x="558318" y="86758"/>
                  </a:lnTo>
                  <a:lnTo>
                    <a:pt x="513837" y="106155"/>
                  </a:lnTo>
                  <a:lnTo>
                    <a:pt x="470710" y="127294"/>
                  </a:lnTo>
                  <a:lnTo>
                    <a:pt x="429008" y="150118"/>
                  </a:lnTo>
                  <a:lnTo>
                    <a:pt x="388800" y="174569"/>
                  </a:lnTo>
                  <a:lnTo>
                    <a:pt x="350156" y="200591"/>
                  </a:lnTo>
                  <a:lnTo>
                    <a:pt x="313145" y="228126"/>
                  </a:lnTo>
                  <a:lnTo>
                    <a:pt x="277838" y="257116"/>
                  </a:lnTo>
                  <a:lnTo>
                    <a:pt x="244304" y="287505"/>
                  </a:lnTo>
                  <a:lnTo>
                    <a:pt x="212612" y="319236"/>
                  </a:lnTo>
                  <a:lnTo>
                    <a:pt x="182833" y="352251"/>
                  </a:lnTo>
                  <a:lnTo>
                    <a:pt x="155035" y="386493"/>
                  </a:lnTo>
                  <a:lnTo>
                    <a:pt x="129290" y="421905"/>
                  </a:lnTo>
                  <a:lnTo>
                    <a:pt x="105665" y="458429"/>
                  </a:lnTo>
                  <a:lnTo>
                    <a:pt x="84232" y="496009"/>
                  </a:lnTo>
                  <a:lnTo>
                    <a:pt x="65059" y="534588"/>
                  </a:lnTo>
                  <a:lnTo>
                    <a:pt x="48216" y="574107"/>
                  </a:lnTo>
                  <a:lnTo>
                    <a:pt x="33774" y="614511"/>
                  </a:lnTo>
                  <a:lnTo>
                    <a:pt x="21801" y="655741"/>
                  </a:lnTo>
                  <a:lnTo>
                    <a:pt x="12367" y="697741"/>
                  </a:lnTo>
                  <a:lnTo>
                    <a:pt x="5543" y="740453"/>
                  </a:lnTo>
                  <a:lnTo>
                    <a:pt x="1397" y="783820"/>
                  </a:lnTo>
                  <a:lnTo>
                    <a:pt x="0" y="827786"/>
                  </a:lnTo>
                  <a:lnTo>
                    <a:pt x="1397" y="871757"/>
                  </a:lnTo>
                  <a:lnTo>
                    <a:pt x="5543" y="915130"/>
                  </a:lnTo>
                  <a:lnTo>
                    <a:pt x="12367" y="957849"/>
                  </a:lnTo>
                  <a:lnTo>
                    <a:pt x="21801" y="999854"/>
                  </a:lnTo>
                  <a:lnTo>
                    <a:pt x="33774" y="1041091"/>
                  </a:lnTo>
                  <a:lnTo>
                    <a:pt x="48216" y="1081500"/>
                  </a:lnTo>
                  <a:lnTo>
                    <a:pt x="65059" y="1121025"/>
                  </a:lnTo>
                  <a:lnTo>
                    <a:pt x="84232" y="1159610"/>
                  </a:lnTo>
                  <a:lnTo>
                    <a:pt x="105665" y="1197195"/>
                  </a:lnTo>
                  <a:lnTo>
                    <a:pt x="129290" y="1233726"/>
                  </a:lnTo>
                  <a:lnTo>
                    <a:pt x="155035" y="1269143"/>
                  </a:lnTo>
                  <a:lnTo>
                    <a:pt x="182833" y="1303390"/>
                  </a:lnTo>
                  <a:lnTo>
                    <a:pt x="212612" y="1336410"/>
                  </a:lnTo>
                  <a:lnTo>
                    <a:pt x="244304" y="1368146"/>
                  </a:lnTo>
                  <a:lnTo>
                    <a:pt x="277838" y="1398540"/>
                  </a:lnTo>
                  <a:lnTo>
                    <a:pt x="313145" y="1427535"/>
                  </a:lnTo>
                  <a:lnTo>
                    <a:pt x="350156" y="1455074"/>
                  </a:lnTo>
                  <a:lnTo>
                    <a:pt x="388800" y="1481100"/>
                  </a:lnTo>
                  <a:lnTo>
                    <a:pt x="429008" y="1505555"/>
                  </a:lnTo>
                  <a:lnTo>
                    <a:pt x="470710" y="1528383"/>
                  </a:lnTo>
                  <a:lnTo>
                    <a:pt x="513837" y="1549525"/>
                  </a:lnTo>
                  <a:lnTo>
                    <a:pt x="558318" y="1568926"/>
                  </a:lnTo>
                  <a:lnTo>
                    <a:pt x="604085" y="1586527"/>
                  </a:lnTo>
                  <a:lnTo>
                    <a:pt x="651067" y="1602272"/>
                  </a:lnTo>
                  <a:lnTo>
                    <a:pt x="699195" y="1616103"/>
                  </a:lnTo>
                  <a:lnTo>
                    <a:pt x="748400" y="1627963"/>
                  </a:lnTo>
                  <a:lnTo>
                    <a:pt x="798611" y="1637796"/>
                  </a:lnTo>
                  <a:lnTo>
                    <a:pt x="849758" y="1645542"/>
                  </a:lnTo>
                  <a:lnTo>
                    <a:pt x="901773" y="1651146"/>
                  </a:lnTo>
                  <a:lnTo>
                    <a:pt x="954585" y="1654551"/>
                  </a:lnTo>
                  <a:lnTo>
                    <a:pt x="1008126" y="1655699"/>
                  </a:lnTo>
                  <a:lnTo>
                    <a:pt x="1061654" y="1654551"/>
                  </a:lnTo>
                  <a:lnTo>
                    <a:pt x="1114455" y="1651146"/>
                  </a:lnTo>
                  <a:lnTo>
                    <a:pt x="1166459" y="1645542"/>
                  </a:lnTo>
                  <a:lnTo>
                    <a:pt x="1217597" y="1637796"/>
                  </a:lnTo>
                  <a:lnTo>
                    <a:pt x="1267799" y="1627963"/>
                  </a:lnTo>
                  <a:lnTo>
                    <a:pt x="1316995" y="1616103"/>
                  </a:lnTo>
                  <a:lnTo>
                    <a:pt x="1365116" y="1602272"/>
                  </a:lnTo>
                  <a:lnTo>
                    <a:pt x="1412091" y="1586527"/>
                  </a:lnTo>
                  <a:lnTo>
                    <a:pt x="1457851" y="1568926"/>
                  </a:lnTo>
                  <a:lnTo>
                    <a:pt x="1502327" y="1549525"/>
                  </a:lnTo>
                  <a:lnTo>
                    <a:pt x="1545448" y="1528383"/>
                  </a:lnTo>
                  <a:lnTo>
                    <a:pt x="1587145" y="1505555"/>
                  </a:lnTo>
                  <a:lnTo>
                    <a:pt x="1627349" y="1481100"/>
                  </a:lnTo>
                  <a:lnTo>
                    <a:pt x="1665989" y="1455074"/>
                  </a:lnTo>
                  <a:lnTo>
                    <a:pt x="1702996" y="1427535"/>
                  </a:lnTo>
                  <a:lnTo>
                    <a:pt x="1738300" y="1398540"/>
                  </a:lnTo>
                  <a:lnTo>
                    <a:pt x="1771832" y="1368146"/>
                  </a:lnTo>
                  <a:lnTo>
                    <a:pt x="1803521" y="1336410"/>
                  </a:lnTo>
                  <a:lnTo>
                    <a:pt x="1833299" y="1303390"/>
                  </a:lnTo>
                  <a:lnTo>
                    <a:pt x="1861094" y="1269143"/>
                  </a:lnTo>
                  <a:lnTo>
                    <a:pt x="1886839" y="1233726"/>
                  </a:lnTo>
                  <a:lnTo>
                    <a:pt x="1910462" y="1197195"/>
                  </a:lnTo>
                  <a:lnTo>
                    <a:pt x="1931895" y="1159610"/>
                  </a:lnTo>
                  <a:lnTo>
                    <a:pt x="1951067" y="1121025"/>
                  </a:lnTo>
                  <a:lnTo>
                    <a:pt x="1967909" y="1081500"/>
                  </a:lnTo>
                  <a:lnTo>
                    <a:pt x="1982351" y="1041091"/>
                  </a:lnTo>
                  <a:lnTo>
                    <a:pt x="1994324" y="999854"/>
                  </a:lnTo>
                  <a:lnTo>
                    <a:pt x="2003757" y="957849"/>
                  </a:lnTo>
                  <a:lnTo>
                    <a:pt x="2010581" y="915130"/>
                  </a:lnTo>
                  <a:lnTo>
                    <a:pt x="2014727" y="871757"/>
                  </a:lnTo>
                  <a:lnTo>
                    <a:pt x="2016125" y="827786"/>
                  </a:lnTo>
                  <a:lnTo>
                    <a:pt x="2014727" y="783820"/>
                  </a:lnTo>
                  <a:lnTo>
                    <a:pt x="2010581" y="740453"/>
                  </a:lnTo>
                  <a:lnTo>
                    <a:pt x="2003757" y="697741"/>
                  </a:lnTo>
                  <a:lnTo>
                    <a:pt x="1994324" y="655741"/>
                  </a:lnTo>
                  <a:lnTo>
                    <a:pt x="1982351" y="614511"/>
                  </a:lnTo>
                  <a:lnTo>
                    <a:pt x="1967909" y="574107"/>
                  </a:lnTo>
                  <a:lnTo>
                    <a:pt x="1951067" y="534588"/>
                  </a:lnTo>
                  <a:lnTo>
                    <a:pt x="1931895" y="496009"/>
                  </a:lnTo>
                  <a:lnTo>
                    <a:pt x="1910462" y="458429"/>
                  </a:lnTo>
                  <a:lnTo>
                    <a:pt x="1886839" y="421905"/>
                  </a:lnTo>
                  <a:lnTo>
                    <a:pt x="1861094" y="386493"/>
                  </a:lnTo>
                  <a:lnTo>
                    <a:pt x="1833299" y="352251"/>
                  </a:lnTo>
                  <a:lnTo>
                    <a:pt x="1803521" y="319236"/>
                  </a:lnTo>
                  <a:lnTo>
                    <a:pt x="1771832" y="287505"/>
                  </a:lnTo>
                  <a:lnTo>
                    <a:pt x="1738300" y="257116"/>
                  </a:lnTo>
                  <a:lnTo>
                    <a:pt x="1702996" y="228126"/>
                  </a:lnTo>
                  <a:lnTo>
                    <a:pt x="1665989" y="200591"/>
                  </a:lnTo>
                  <a:lnTo>
                    <a:pt x="1627349" y="174569"/>
                  </a:lnTo>
                  <a:lnTo>
                    <a:pt x="1587145" y="150118"/>
                  </a:lnTo>
                  <a:lnTo>
                    <a:pt x="1545448" y="127294"/>
                  </a:lnTo>
                  <a:lnTo>
                    <a:pt x="1502327" y="106155"/>
                  </a:lnTo>
                  <a:lnTo>
                    <a:pt x="1457851" y="86758"/>
                  </a:lnTo>
                  <a:lnTo>
                    <a:pt x="1412091" y="69159"/>
                  </a:lnTo>
                  <a:lnTo>
                    <a:pt x="1365116" y="53417"/>
                  </a:lnTo>
                  <a:lnTo>
                    <a:pt x="1316995" y="39588"/>
                  </a:lnTo>
                  <a:lnTo>
                    <a:pt x="1267799" y="27730"/>
                  </a:lnTo>
                  <a:lnTo>
                    <a:pt x="1217597" y="17899"/>
                  </a:lnTo>
                  <a:lnTo>
                    <a:pt x="1166459" y="10154"/>
                  </a:lnTo>
                  <a:lnTo>
                    <a:pt x="1114455" y="4551"/>
                  </a:lnTo>
                  <a:lnTo>
                    <a:pt x="1061654" y="1147"/>
                  </a:lnTo>
                  <a:lnTo>
                    <a:pt x="1008126" y="0"/>
                  </a:lnTo>
                  <a:close/>
                </a:path>
              </a:pathLst>
            </a:custGeom>
            <a:solidFill>
              <a:srgbClr val="CC99FF">
                <a:alpha val="45097"/>
              </a:srgbClr>
            </a:solidFill>
          </p:spPr>
          <p:txBody>
            <a:bodyPr wrap="square" lIns="0" tIns="0" rIns="0" bIns="0" rtlCol="0"/>
            <a:lstStyle/>
            <a:p>
              <a:endParaRPr/>
            </a:p>
          </p:txBody>
        </p:sp>
        <p:sp>
          <p:nvSpPr>
            <p:cNvPr id="72" name="object 39"/>
            <p:cNvSpPr/>
            <p:nvPr/>
          </p:nvSpPr>
          <p:spPr>
            <a:xfrm>
              <a:off x="3708400" y="4437126"/>
              <a:ext cx="2016125" cy="1656080"/>
            </a:xfrm>
            <a:custGeom>
              <a:avLst/>
              <a:gdLst/>
              <a:ahLst/>
              <a:cxnLst/>
              <a:rect l="l" t="t" r="r" b="b"/>
              <a:pathLst>
                <a:path w="2016125" h="1656079">
                  <a:moveTo>
                    <a:pt x="0" y="827786"/>
                  </a:moveTo>
                  <a:lnTo>
                    <a:pt x="1397" y="783820"/>
                  </a:lnTo>
                  <a:lnTo>
                    <a:pt x="5543" y="740453"/>
                  </a:lnTo>
                  <a:lnTo>
                    <a:pt x="12367" y="697741"/>
                  </a:lnTo>
                  <a:lnTo>
                    <a:pt x="21801" y="655741"/>
                  </a:lnTo>
                  <a:lnTo>
                    <a:pt x="33774" y="614511"/>
                  </a:lnTo>
                  <a:lnTo>
                    <a:pt x="48216" y="574107"/>
                  </a:lnTo>
                  <a:lnTo>
                    <a:pt x="65059" y="534588"/>
                  </a:lnTo>
                  <a:lnTo>
                    <a:pt x="84232" y="496009"/>
                  </a:lnTo>
                  <a:lnTo>
                    <a:pt x="105665" y="458429"/>
                  </a:lnTo>
                  <a:lnTo>
                    <a:pt x="129290" y="421905"/>
                  </a:lnTo>
                  <a:lnTo>
                    <a:pt x="155035" y="386493"/>
                  </a:lnTo>
                  <a:lnTo>
                    <a:pt x="182833" y="352251"/>
                  </a:lnTo>
                  <a:lnTo>
                    <a:pt x="212612" y="319236"/>
                  </a:lnTo>
                  <a:lnTo>
                    <a:pt x="244304" y="287505"/>
                  </a:lnTo>
                  <a:lnTo>
                    <a:pt x="277838" y="257116"/>
                  </a:lnTo>
                  <a:lnTo>
                    <a:pt x="313145" y="228126"/>
                  </a:lnTo>
                  <a:lnTo>
                    <a:pt x="350156" y="200591"/>
                  </a:lnTo>
                  <a:lnTo>
                    <a:pt x="388800" y="174569"/>
                  </a:lnTo>
                  <a:lnTo>
                    <a:pt x="429008" y="150118"/>
                  </a:lnTo>
                  <a:lnTo>
                    <a:pt x="470710" y="127294"/>
                  </a:lnTo>
                  <a:lnTo>
                    <a:pt x="513837" y="106155"/>
                  </a:lnTo>
                  <a:lnTo>
                    <a:pt x="558318" y="86758"/>
                  </a:lnTo>
                  <a:lnTo>
                    <a:pt x="604085" y="69159"/>
                  </a:lnTo>
                  <a:lnTo>
                    <a:pt x="651067" y="53417"/>
                  </a:lnTo>
                  <a:lnTo>
                    <a:pt x="699195" y="39588"/>
                  </a:lnTo>
                  <a:lnTo>
                    <a:pt x="748400" y="27730"/>
                  </a:lnTo>
                  <a:lnTo>
                    <a:pt x="798611" y="17899"/>
                  </a:lnTo>
                  <a:lnTo>
                    <a:pt x="849758" y="10154"/>
                  </a:lnTo>
                  <a:lnTo>
                    <a:pt x="901773" y="4551"/>
                  </a:lnTo>
                  <a:lnTo>
                    <a:pt x="954585" y="1147"/>
                  </a:lnTo>
                  <a:lnTo>
                    <a:pt x="1008126" y="0"/>
                  </a:lnTo>
                  <a:lnTo>
                    <a:pt x="1061654" y="1147"/>
                  </a:lnTo>
                  <a:lnTo>
                    <a:pt x="1114455" y="4551"/>
                  </a:lnTo>
                  <a:lnTo>
                    <a:pt x="1166459" y="10154"/>
                  </a:lnTo>
                  <a:lnTo>
                    <a:pt x="1217597" y="17899"/>
                  </a:lnTo>
                  <a:lnTo>
                    <a:pt x="1267799" y="27730"/>
                  </a:lnTo>
                  <a:lnTo>
                    <a:pt x="1316995" y="39588"/>
                  </a:lnTo>
                  <a:lnTo>
                    <a:pt x="1365116" y="53417"/>
                  </a:lnTo>
                  <a:lnTo>
                    <a:pt x="1412091" y="69159"/>
                  </a:lnTo>
                  <a:lnTo>
                    <a:pt x="1457851" y="86758"/>
                  </a:lnTo>
                  <a:lnTo>
                    <a:pt x="1502327" y="106155"/>
                  </a:lnTo>
                  <a:lnTo>
                    <a:pt x="1545448" y="127294"/>
                  </a:lnTo>
                  <a:lnTo>
                    <a:pt x="1587145" y="150118"/>
                  </a:lnTo>
                  <a:lnTo>
                    <a:pt x="1627349" y="174569"/>
                  </a:lnTo>
                  <a:lnTo>
                    <a:pt x="1665989" y="200591"/>
                  </a:lnTo>
                  <a:lnTo>
                    <a:pt x="1702996" y="228126"/>
                  </a:lnTo>
                  <a:lnTo>
                    <a:pt x="1738300" y="257116"/>
                  </a:lnTo>
                  <a:lnTo>
                    <a:pt x="1771832" y="287505"/>
                  </a:lnTo>
                  <a:lnTo>
                    <a:pt x="1803521" y="319236"/>
                  </a:lnTo>
                  <a:lnTo>
                    <a:pt x="1833299" y="352251"/>
                  </a:lnTo>
                  <a:lnTo>
                    <a:pt x="1861094" y="386493"/>
                  </a:lnTo>
                  <a:lnTo>
                    <a:pt x="1886839" y="421905"/>
                  </a:lnTo>
                  <a:lnTo>
                    <a:pt x="1910462" y="458429"/>
                  </a:lnTo>
                  <a:lnTo>
                    <a:pt x="1931895" y="496009"/>
                  </a:lnTo>
                  <a:lnTo>
                    <a:pt x="1951067" y="534588"/>
                  </a:lnTo>
                  <a:lnTo>
                    <a:pt x="1967909" y="574107"/>
                  </a:lnTo>
                  <a:lnTo>
                    <a:pt x="1982351" y="614511"/>
                  </a:lnTo>
                  <a:lnTo>
                    <a:pt x="1994324" y="655741"/>
                  </a:lnTo>
                  <a:lnTo>
                    <a:pt x="2003757" y="697741"/>
                  </a:lnTo>
                  <a:lnTo>
                    <a:pt x="2010581" y="740453"/>
                  </a:lnTo>
                  <a:lnTo>
                    <a:pt x="2014727" y="783820"/>
                  </a:lnTo>
                  <a:lnTo>
                    <a:pt x="2016125" y="827786"/>
                  </a:lnTo>
                  <a:lnTo>
                    <a:pt x="2014727" y="871757"/>
                  </a:lnTo>
                  <a:lnTo>
                    <a:pt x="2010581" y="915130"/>
                  </a:lnTo>
                  <a:lnTo>
                    <a:pt x="2003757" y="957849"/>
                  </a:lnTo>
                  <a:lnTo>
                    <a:pt x="1994324" y="999854"/>
                  </a:lnTo>
                  <a:lnTo>
                    <a:pt x="1982351" y="1041091"/>
                  </a:lnTo>
                  <a:lnTo>
                    <a:pt x="1967909" y="1081500"/>
                  </a:lnTo>
                  <a:lnTo>
                    <a:pt x="1951067" y="1121025"/>
                  </a:lnTo>
                  <a:lnTo>
                    <a:pt x="1931895" y="1159610"/>
                  </a:lnTo>
                  <a:lnTo>
                    <a:pt x="1910462" y="1197195"/>
                  </a:lnTo>
                  <a:lnTo>
                    <a:pt x="1886839" y="1233726"/>
                  </a:lnTo>
                  <a:lnTo>
                    <a:pt x="1861094" y="1269143"/>
                  </a:lnTo>
                  <a:lnTo>
                    <a:pt x="1833299" y="1303390"/>
                  </a:lnTo>
                  <a:lnTo>
                    <a:pt x="1803521" y="1336410"/>
                  </a:lnTo>
                  <a:lnTo>
                    <a:pt x="1771832" y="1368146"/>
                  </a:lnTo>
                  <a:lnTo>
                    <a:pt x="1738300" y="1398540"/>
                  </a:lnTo>
                  <a:lnTo>
                    <a:pt x="1702996" y="1427535"/>
                  </a:lnTo>
                  <a:lnTo>
                    <a:pt x="1665989" y="1455074"/>
                  </a:lnTo>
                  <a:lnTo>
                    <a:pt x="1627349" y="1481100"/>
                  </a:lnTo>
                  <a:lnTo>
                    <a:pt x="1587145" y="1505555"/>
                  </a:lnTo>
                  <a:lnTo>
                    <a:pt x="1545448" y="1528383"/>
                  </a:lnTo>
                  <a:lnTo>
                    <a:pt x="1502327" y="1549525"/>
                  </a:lnTo>
                  <a:lnTo>
                    <a:pt x="1457851" y="1568926"/>
                  </a:lnTo>
                  <a:lnTo>
                    <a:pt x="1412091" y="1586527"/>
                  </a:lnTo>
                  <a:lnTo>
                    <a:pt x="1365116" y="1602272"/>
                  </a:lnTo>
                  <a:lnTo>
                    <a:pt x="1316995" y="1616103"/>
                  </a:lnTo>
                  <a:lnTo>
                    <a:pt x="1267799" y="1627963"/>
                  </a:lnTo>
                  <a:lnTo>
                    <a:pt x="1217597" y="1637796"/>
                  </a:lnTo>
                  <a:lnTo>
                    <a:pt x="1166459" y="1645542"/>
                  </a:lnTo>
                  <a:lnTo>
                    <a:pt x="1114455" y="1651146"/>
                  </a:lnTo>
                  <a:lnTo>
                    <a:pt x="1061654" y="1654551"/>
                  </a:lnTo>
                  <a:lnTo>
                    <a:pt x="1008126" y="1655699"/>
                  </a:lnTo>
                  <a:lnTo>
                    <a:pt x="954585" y="1654551"/>
                  </a:lnTo>
                  <a:lnTo>
                    <a:pt x="901773" y="1651146"/>
                  </a:lnTo>
                  <a:lnTo>
                    <a:pt x="849758" y="1645542"/>
                  </a:lnTo>
                  <a:lnTo>
                    <a:pt x="798611" y="1637796"/>
                  </a:lnTo>
                  <a:lnTo>
                    <a:pt x="748400" y="1627963"/>
                  </a:lnTo>
                  <a:lnTo>
                    <a:pt x="699195" y="1616103"/>
                  </a:lnTo>
                  <a:lnTo>
                    <a:pt x="651067" y="1602272"/>
                  </a:lnTo>
                  <a:lnTo>
                    <a:pt x="604085" y="1586527"/>
                  </a:lnTo>
                  <a:lnTo>
                    <a:pt x="558318" y="1568926"/>
                  </a:lnTo>
                  <a:lnTo>
                    <a:pt x="513837" y="1549525"/>
                  </a:lnTo>
                  <a:lnTo>
                    <a:pt x="470710" y="1528383"/>
                  </a:lnTo>
                  <a:lnTo>
                    <a:pt x="429008" y="1505555"/>
                  </a:lnTo>
                  <a:lnTo>
                    <a:pt x="388800" y="1481100"/>
                  </a:lnTo>
                  <a:lnTo>
                    <a:pt x="350156" y="1455074"/>
                  </a:lnTo>
                  <a:lnTo>
                    <a:pt x="313145" y="1427535"/>
                  </a:lnTo>
                  <a:lnTo>
                    <a:pt x="277838" y="1398540"/>
                  </a:lnTo>
                  <a:lnTo>
                    <a:pt x="244304" y="1368146"/>
                  </a:lnTo>
                  <a:lnTo>
                    <a:pt x="212612" y="1336410"/>
                  </a:lnTo>
                  <a:lnTo>
                    <a:pt x="182833" y="1303390"/>
                  </a:lnTo>
                  <a:lnTo>
                    <a:pt x="155035" y="1269143"/>
                  </a:lnTo>
                  <a:lnTo>
                    <a:pt x="129290" y="1233726"/>
                  </a:lnTo>
                  <a:lnTo>
                    <a:pt x="105665" y="1197195"/>
                  </a:lnTo>
                  <a:lnTo>
                    <a:pt x="84232" y="1159610"/>
                  </a:lnTo>
                  <a:lnTo>
                    <a:pt x="65059" y="1121025"/>
                  </a:lnTo>
                  <a:lnTo>
                    <a:pt x="48216" y="1081500"/>
                  </a:lnTo>
                  <a:lnTo>
                    <a:pt x="33774" y="1041091"/>
                  </a:lnTo>
                  <a:lnTo>
                    <a:pt x="21801" y="999854"/>
                  </a:lnTo>
                  <a:lnTo>
                    <a:pt x="12367" y="957849"/>
                  </a:lnTo>
                  <a:lnTo>
                    <a:pt x="5543" y="915130"/>
                  </a:lnTo>
                  <a:lnTo>
                    <a:pt x="1397" y="871757"/>
                  </a:lnTo>
                  <a:lnTo>
                    <a:pt x="0" y="827786"/>
                  </a:lnTo>
                  <a:close/>
                </a:path>
              </a:pathLst>
            </a:custGeom>
            <a:ln w="9525">
              <a:solidFill>
                <a:srgbClr val="000000"/>
              </a:solidFill>
            </a:ln>
          </p:spPr>
          <p:txBody>
            <a:bodyPr wrap="square" lIns="0" tIns="0" rIns="0" bIns="0" rtlCol="0"/>
            <a:lstStyle/>
            <a:p>
              <a:endParaRPr/>
            </a:p>
          </p:txBody>
        </p:sp>
        <p:sp>
          <p:nvSpPr>
            <p:cNvPr id="73" name="object 41"/>
            <p:cNvSpPr/>
            <p:nvPr/>
          </p:nvSpPr>
          <p:spPr>
            <a:xfrm>
              <a:off x="4590288" y="4892040"/>
              <a:ext cx="631698" cy="896112"/>
            </a:xfrm>
            <a:prstGeom prst="rect">
              <a:avLst/>
            </a:prstGeom>
            <a:blipFill>
              <a:blip r:embed="rId2" cstate="print"/>
              <a:stretch>
                <a:fillRect/>
              </a:stretch>
            </a:blipFill>
          </p:spPr>
          <p:txBody>
            <a:bodyPr wrap="square" lIns="0" tIns="0" rIns="0" bIns="0" rtlCol="0"/>
            <a:lstStyle/>
            <a:p>
              <a:endParaRPr/>
            </a:p>
          </p:txBody>
        </p:sp>
        <p:sp>
          <p:nvSpPr>
            <p:cNvPr id="74" name="object 42"/>
            <p:cNvSpPr txBox="1"/>
            <p:nvPr/>
          </p:nvSpPr>
          <p:spPr>
            <a:xfrm>
              <a:off x="4578603" y="5105400"/>
              <a:ext cx="275590" cy="492443"/>
            </a:xfrm>
            <a:prstGeom prst="rect">
              <a:avLst/>
            </a:prstGeom>
          </p:spPr>
          <p:txBody>
            <a:bodyPr vert="horz" wrap="square" lIns="0" tIns="0" rIns="0" bIns="0" rtlCol="0">
              <a:spAutoFit/>
            </a:bodyPr>
            <a:lstStyle/>
            <a:p>
              <a:pPr marL="12700">
                <a:lnSpc>
                  <a:spcPct val="100000"/>
                </a:lnSpc>
              </a:pPr>
              <a:r>
                <a:rPr sz="3200" spc="-5" dirty="0">
                  <a:latin typeface="Garamond" panose="02020404030301010803"/>
                  <a:cs typeface="Garamond" panose="02020404030301010803"/>
                </a:rPr>
                <a:t>T</a:t>
              </a:r>
              <a:endParaRPr sz="3200" dirty="0">
                <a:latin typeface="Garamond" panose="02020404030301010803"/>
                <a:cs typeface="Garamond" panose="02020404030301010803"/>
              </a:endParaRPr>
            </a:p>
          </p:txBody>
        </p:sp>
        <p:sp>
          <p:nvSpPr>
            <p:cNvPr id="75" name="object 43"/>
            <p:cNvSpPr txBox="1"/>
            <p:nvPr/>
          </p:nvSpPr>
          <p:spPr>
            <a:xfrm>
              <a:off x="3037077" y="5682741"/>
              <a:ext cx="1040765" cy="626745"/>
            </a:xfrm>
            <a:prstGeom prst="rect">
              <a:avLst/>
            </a:prstGeom>
          </p:spPr>
          <p:txBody>
            <a:bodyPr vert="horz" wrap="square" lIns="0" tIns="0" rIns="0" bIns="0" rtlCol="0">
              <a:spAutoFit/>
            </a:bodyPr>
            <a:lstStyle/>
            <a:p>
              <a:pPr marL="12700">
                <a:lnSpc>
                  <a:spcPct val="100000"/>
                </a:lnSpc>
              </a:pPr>
              <a:r>
                <a:rPr sz="2000" spc="-5" dirty="0">
                  <a:latin typeface="宋体" panose="02010600030101010101" pitchFamily="2" charset="-122"/>
                  <a:cs typeface="宋体" panose="02010600030101010101" pitchFamily="2" charset="-122"/>
                </a:rPr>
                <a:t>测试用例</a:t>
              </a:r>
              <a:endParaRPr sz="2000">
                <a:latin typeface="宋体" panose="02010600030101010101" pitchFamily="2" charset="-122"/>
                <a:cs typeface="宋体" panose="02010600030101010101" pitchFamily="2" charset="-122"/>
              </a:endParaRPr>
            </a:p>
            <a:p>
              <a:pPr marL="55245">
                <a:lnSpc>
                  <a:spcPct val="100000"/>
                </a:lnSpc>
              </a:pPr>
              <a:r>
                <a:rPr sz="2000" spc="-5" dirty="0">
                  <a:latin typeface="Times New Roman" panose="02020603050405020304"/>
                  <a:cs typeface="Times New Roman" panose="02020603050405020304"/>
                </a:rPr>
                <a:t>(</a:t>
              </a:r>
              <a:r>
                <a:rPr sz="2000" spc="-5" dirty="0">
                  <a:latin typeface="宋体" panose="02010600030101010101" pitchFamily="2" charset="-122"/>
                  <a:cs typeface="宋体" panose="02010600030101010101" pitchFamily="2" charset="-122"/>
                </a:rPr>
                <a:t>已检验</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76" name="object 44"/>
            <p:cNvSpPr/>
            <p:nvPr/>
          </p:nvSpPr>
          <p:spPr>
            <a:xfrm>
              <a:off x="4645025" y="1916048"/>
              <a:ext cx="1440180" cy="2232025"/>
            </a:xfrm>
            <a:custGeom>
              <a:avLst/>
              <a:gdLst/>
              <a:ahLst/>
              <a:cxnLst/>
              <a:rect l="l" t="t" r="r" b="b"/>
              <a:pathLst>
                <a:path w="1440179" h="2232025">
                  <a:moveTo>
                    <a:pt x="0" y="2232025"/>
                  </a:moveTo>
                  <a:lnTo>
                    <a:pt x="1439926" y="0"/>
                  </a:lnTo>
                </a:path>
              </a:pathLst>
            </a:custGeom>
            <a:ln w="28575">
              <a:solidFill>
                <a:srgbClr val="FFCC00"/>
              </a:solidFill>
            </a:ln>
          </p:spPr>
          <p:txBody>
            <a:bodyPr wrap="square" lIns="0" tIns="0" rIns="0" bIns="0" rtlCol="0"/>
            <a:lstStyle/>
            <a:p>
              <a:endParaRPr/>
            </a:p>
          </p:txBody>
        </p:sp>
        <p:sp>
          <p:nvSpPr>
            <p:cNvPr id="77" name="object 45"/>
            <p:cNvSpPr/>
            <p:nvPr/>
          </p:nvSpPr>
          <p:spPr>
            <a:xfrm>
              <a:off x="5364226" y="1916048"/>
              <a:ext cx="720725" cy="2089150"/>
            </a:xfrm>
            <a:custGeom>
              <a:avLst/>
              <a:gdLst/>
              <a:ahLst/>
              <a:cxnLst/>
              <a:rect l="l" t="t" r="r" b="b"/>
              <a:pathLst>
                <a:path w="720725" h="2089150">
                  <a:moveTo>
                    <a:pt x="0" y="2089150"/>
                  </a:moveTo>
                  <a:lnTo>
                    <a:pt x="720725" y="0"/>
                  </a:lnTo>
                </a:path>
              </a:pathLst>
            </a:custGeom>
            <a:ln w="28575">
              <a:solidFill>
                <a:srgbClr val="FFCC00"/>
              </a:solidFill>
            </a:ln>
          </p:spPr>
          <p:txBody>
            <a:bodyPr wrap="square" lIns="0" tIns="0" rIns="0" bIns="0" rtlCol="0"/>
            <a:lstStyle/>
            <a:p>
              <a:endParaRPr/>
            </a:p>
          </p:txBody>
        </p:sp>
        <p:sp>
          <p:nvSpPr>
            <p:cNvPr id="78" name="object 46"/>
            <p:cNvSpPr/>
            <p:nvPr/>
          </p:nvSpPr>
          <p:spPr>
            <a:xfrm>
              <a:off x="6084951" y="1628838"/>
              <a:ext cx="1368425" cy="719455"/>
            </a:xfrm>
            <a:custGeom>
              <a:avLst/>
              <a:gdLst/>
              <a:ahLst/>
              <a:cxnLst/>
              <a:rect l="l" t="t" r="r" b="b"/>
              <a:pathLst>
                <a:path w="1368425" h="719455">
                  <a:moveTo>
                    <a:pt x="0" y="719137"/>
                  </a:moveTo>
                  <a:lnTo>
                    <a:pt x="1368425" y="719137"/>
                  </a:lnTo>
                  <a:lnTo>
                    <a:pt x="1368425" y="0"/>
                  </a:lnTo>
                  <a:lnTo>
                    <a:pt x="0" y="0"/>
                  </a:lnTo>
                  <a:lnTo>
                    <a:pt x="0" y="719137"/>
                  </a:lnTo>
                  <a:close/>
                </a:path>
              </a:pathLst>
            </a:custGeom>
            <a:solidFill>
              <a:srgbClr val="FF99CC"/>
            </a:solidFill>
          </p:spPr>
          <p:txBody>
            <a:bodyPr wrap="square" lIns="0" tIns="0" rIns="0" bIns="0" rtlCol="0"/>
            <a:lstStyle/>
            <a:p>
              <a:endParaRPr/>
            </a:p>
          </p:txBody>
        </p:sp>
        <p:sp>
          <p:nvSpPr>
            <p:cNvPr id="79" name="object 47"/>
            <p:cNvSpPr/>
            <p:nvPr/>
          </p:nvSpPr>
          <p:spPr>
            <a:xfrm>
              <a:off x="6084951" y="1628838"/>
              <a:ext cx="1368425" cy="719455"/>
            </a:xfrm>
            <a:custGeom>
              <a:avLst/>
              <a:gdLst/>
              <a:ahLst/>
              <a:cxnLst/>
              <a:rect l="l" t="t" r="r" b="b"/>
              <a:pathLst>
                <a:path w="1368425" h="719455">
                  <a:moveTo>
                    <a:pt x="0" y="719137"/>
                  </a:moveTo>
                  <a:lnTo>
                    <a:pt x="1368425" y="719137"/>
                  </a:lnTo>
                  <a:lnTo>
                    <a:pt x="1368425" y="0"/>
                  </a:lnTo>
                  <a:lnTo>
                    <a:pt x="0" y="0"/>
                  </a:lnTo>
                  <a:lnTo>
                    <a:pt x="0" y="719137"/>
                  </a:lnTo>
                  <a:close/>
                </a:path>
              </a:pathLst>
            </a:custGeom>
            <a:ln w="9525">
              <a:solidFill>
                <a:srgbClr val="000000"/>
              </a:solidFill>
            </a:ln>
          </p:spPr>
          <p:txBody>
            <a:bodyPr wrap="square" lIns="0" tIns="0" rIns="0" bIns="0" rtlCol="0"/>
            <a:lstStyle/>
            <a:p>
              <a:endParaRPr/>
            </a:p>
          </p:txBody>
        </p:sp>
        <p:sp>
          <p:nvSpPr>
            <p:cNvPr id="80" name="object 48"/>
            <p:cNvSpPr txBox="1"/>
            <p:nvPr/>
          </p:nvSpPr>
          <p:spPr>
            <a:xfrm>
              <a:off x="6248653" y="1704085"/>
              <a:ext cx="1041400" cy="572135"/>
            </a:xfrm>
            <a:prstGeom prst="rect">
              <a:avLst/>
            </a:prstGeom>
          </p:spPr>
          <p:txBody>
            <a:bodyPr vert="horz" wrap="square" lIns="0" tIns="0" rIns="0" bIns="0" rtlCol="0">
              <a:spAutoFit/>
            </a:bodyPr>
            <a:lstStyle/>
            <a:p>
              <a:pPr marL="139700" marR="5080" indent="-127635">
                <a:lnSpc>
                  <a:spcPts val="2290"/>
                </a:lnSpc>
              </a:pPr>
              <a:r>
                <a:rPr sz="2000" spc="-5" dirty="0">
                  <a:solidFill>
                    <a:srgbClr val="0000FF"/>
                  </a:solidFill>
                  <a:latin typeface="新宋体" panose="02010609030101010101" charset="-122"/>
                  <a:cs typeface="新宋体" panose="02010609030101010101" charset="-122"/>
                </a:rPr>
                <a:t>没有测试 的区域</a:t>
              </a:r>
              <a:endParaRPr sz="2000">
                <a:latin typeface="新宋体" panose="02010609030101010101" charset="-122"/>
                <a:cs typeface="新宋体" panose="02010609030101010101" charset="-122"/>
              </a:endParaRPr>
            </a:p>
          </p:txBody>
        </p:sp>
        <p:sp>
          <p:nvSpPr>
            <p:cNvPr id="81" name="object 49"/>
            <p:cNvSpPr/>
            <p:nvPr/>
          </p:nvSpPr>
          <p:spPr>
            <a:xfrm>
              <a:off x="4645025" y="2060575"/>
              <a:ext cx="3240405" cy="2519680"/>
            </a:xfrm>
            <a:custGeom>
              <a:avLst/>
              <a:gdLst/>
              <a:ahLst/>
              <a:cxnLst/>
              <a:rect l="l" t="t" r="r" b="b"/>
              <a:pathLst>
                <a:path w="3240404" h="2519679">
                  <a:moveTo>
                    <a:pt x="0" y="2519426"/>
                  </a:moveTo>
                  <a:lnTo>
                    <a:pt x="3240151" y="0"/>
                  </a:lnTo>
                </a:path>
              </a:pathLst>
            </a:custGeom>
            <a:ln w="28575">
              <a:solidFill>
                <a:srgbClr val="777777"/>
              </a:solidFill>
            </a:ln>
          </p:spPr>
          <p:txBody>
            <a:bodyPr wrap="square" lIns="0" tIns="0" rIns="0" bIns="0" rtlCol="0"/>
            <a:lstStyle/>
            <a:p>
              <a:endParaRPr/>
            </a:p>
          </p:txBody>
        </p:sp>
        <p:sp>
          <p:nvSpPr>
            <p:cNvPr id="82" name="object 50"/>
            <p:cNvSpPr/>
            <p:nvPr/>
          </p:nvSpPr>
          <p:spPr>
            <a:xfrm>
              <a:off x="5076825" y="2060575"/>
              <a:ext cx="2808605" cy="2879725"/>
            </a:xfrm>
            <a:custGeom>
              <a:avLst/>
              <a:gdLst/>
              <a:ahLst/>
              <a:cxnLst/>
              <a:rect l="l" t="t" r="r" b="b"/>
              <a:pathLst>
                <a:path w="2808604" h="2879725">
                  <a:moveTo>
                    <a:pt x="0" y="2879725"/>
                  </a:moveTo>
                  <a:lnTo>
                    <a:pt x="2808351" y="0"/>
                  </a:lnTo>
                </a:path>
              </a:pathLst>
            </a:custGeom>
            <a:ln w="28575">
              <a:solidFill>
                <a:srgbClr val="777777"/>
              </a:solidFill>
            </a:ln>
          </p:spPr>
          <p:txBody>
            <a:bodyPr wrap="square" lIns="0" tIns="0" rIns="0" bIns="0" rtlCol="0"/>
            <a:lstStyle/>
            <a:p>
              <a:endParaRPr/>
            </a:p>
          </p:txBody>
        </p:sp>
        <p:sp>
          <p:nvSpPr>
            <p:cNvPr id="83" name="object 51"/>
            <p:cNvSpPr txBox="1"/>
            <p:nvPr/>
          </p:nvSpPr>
          <p:spPr>
            <a:xfrm>
              <a:off x="7669276" y="1628838"/>
              <a:ext cx="1403350" cy="719455"/>
            </a:xfrm>
            <a:prstGeom prst="rect">
              <a:avLst/>
            </a:prstGeom>
            <a:solidFill>
              <a:srgbClr val="FF99CC"/>
            </a:solidFill>
            <a:ln w="9525">
              <a:solidFill>
                <a:srgbClr val="000000"/>
              </a:solidFill>
            </a:ln>
          </p:spPr>
          <p:txBody>
            <a:bodyPr vert="horz" wrap="square" lIns="0" tIns="70485" rIns="0" bIns="0" rtlCol="0">
              <a:spAutoFit/>
            </a:bodyPr>
            <a:lstStyle/>
            <a:p>
              <a:pPr marL="316230" marR="180975" indent="-127635">
                <a:lnSpc>
                  <a:spcPts val="2290"/>
                </a:lnSpc>
                <a:spcBef>
                  <a:spcPts val="555"/>
                </a:spcBef>
              </a:pPr>
              <a:r>
                <a:rPr sz="2000" spc="-5" dirty="0">
                  <a:solidFill>
                    <a:srgbClr val="0000FF"/>
                  </a:solidFill>
                  <a:latin typeface="新宋体" panose="02010609030101010101" charset="-122"/>
                  <a:cs typeface="新宋体" panose="02010609030101010101" charset="-122"/>
                </a:rPr>
                <a:t>经过测试 的区域</a:t>
              </a:r>
              <a:endParaRPr sz="2000">
                <a:latin typeface="新宋体" panose="02010609030101010101" charset="-122"/>
                <a:cs typeface="新宋体" panose="02010609030101010101" charset="-122"/>
              </a:endParaRPr>
            </a:p>
          </p:txBody>
        </p:sp>
        <p:sp>
          <p:nvSpPr>
            <p:cNvPr id="84" name="object 52"/>
            <p:cNvSpPr/>
            <p:nvPr/>
          </p:nvSpPr>
          <p:spPr>
            <a:xfrm>
              <a:off x="1547875" y="4868798"/>
              <a:ext cx="2592705" cy="287655"/>
            </a:xfrm>
            <a:custGeom>
              <a:avLst/>
              <a:gdLst/>
              <a:ahLst/>
              <a:cxnLst/>
              <a:rect l="l" t="t" r="r" b="b"/>
              <a:pathLst>
                <a:path w="2592704" h="287654">
                  <a:moveTo>
                    <a:pt x="2592324" y="0"/>
                  </a:moveTo>
                  <a:lnTo>
                    <a:pt x="0" y="287400"/>
                  </a:lnTo>
                </a:path>
              </a:pathLst>
            </a:custGeom>
            <a:ln w="38099">
              <a:solidFill>
                <a:srgbClr val="003300"/>
              </a:solidFill>
            </a:ln>
          </p:spPr>
          <p:txBody>
            <a:bodyPr wrap="square" lIns="0" tIns="0" rIns="0" bIns="0" rtlCol="0"/>
            <a:lstStyle/>
            <a:p>
              <a:endParaRPr/>
            </a:p>
          </p:txBody>
        </p:sp>
        <p:sp>
          <p:nvSpPr>
            <p:cNvPr id="85" name="object 53"/>
            <p:cNvSpPr/>
            <p:nvPr/>
          </p:nvSpPr>
          <p:spPr>
            <a:xfrm>
              <a:off x="1476375" y="5156200"/>
              <a:ext cx="3095625" cy="360680"/>
            </a:xfrm>
            <a:custGeom>
              <a:avLst/>
              <a:gdLst/>
              <a:ahLst/>
              <a:cxnLst/>
              <a:rect l="l" t="t" r="r" b="b"/>
              <a:pathLst>
                <a:path w="3095625" h="360679">
                  <a:moveTo>
                    <a:pt x="3095625" y="360425"/>
                  </a:moveTo>
                  <a:lnTo>
                    <a:pt x="0" y="0"/>
                  </a:lnTo>
                </a:path>
              </a:pathLst>
            </a:custGeom>
            <a:ln w="38100">
              <a:solidFill>
                <a:srgbClr val="003300"/>
              </a:solidFill>
            </a:ln>
          </p:spPr>
          <p:txBody>
            <a:bodyPr wrap="square" lIns="0" tIns="0" rIns="0" bIns="0" rtlCol="0"/>
            <a:lstStyle/>
            <a:p>
              <a:endParaRPr/>
            </a:p>
          </p:txBody>
        </p:sp>
        <p:sp>
          <p:nvSpPr>
            <p:cNvPr id="86" name="object 54"/>
            <p:cNvSpPr/>
            <p:nvPr/>
          </p:nvSpPr>
          <p:spPr>
            <a:xfrm>
              <a:off x="179387" y="4868926"/>
              <a:ext cx="1513205" cy="711200"/>
            </a:xfrm>
            <a:custGeom>
              <a:avLst/>
              <a:gdLst/>
              <a:ahLst/>
              <a:cxnLst/>
              <a:rect l="l" t="t" r="r" b="b"/>
              <a:pathLst>
                <a:path w="1513205" h="711200">
                  <a:moveTo>
                    <a:pt x="0" y="711200"/>
                  </a:moveTo>
                  <a:lnTo>
                    <a:pt x="1512824" y="711200"/>
                  </a:lnTo>
                  <a:lnTo>
                    <a:pt x="1512824" y="0"/>
                  </a:lnTo>
                  <a:lnTo>
                    <a:pt x="0" y="0"/>
                  </a:lnTo>
                  <a:lnTo>
                    <a:pt x="0" y="711200"/>
                  </a:lnTo>
                  <a:close/>
                </a:path>
              </a:pathLst>
            </a:custGeom>
            <a:solidFill>
              <a:srgbClr val="FF99CC"/>
            </a:solidFill>
          </p:spPr>
          <p:txBody>
            <a:bodyPr wrap="square" lIns="0" tIns="0" rIns="0" bIns="0" rtlCol="0"/>
            <a:lstStyle/>
            <a:p>
              <a:endParaRPr/>
            </a:p>
          </p:txBody>
        </p:sp>
        <p:sp>
          <p:nvSpPr>
            <p:cNvPr id="87" name="object 55"/>
            <p:cNvSpPr/>
            <p:nvPr/>
          </p:nvSpPr>
          <p:spPr>
            <a:xfrm>
              <a:off x="179387" y="4868926"/>
              <a:ext cx="1513205" cy="711200"/>
            </a:xfrm>
            <a:custGeom>
              <a:avLst/>
              <a:gdLst/>
              <a:ahLst/>
              <a:cxnLst/>
              <a:rect l="l" t="t" r="r" b="b"/>
              <a:pathLst>
                <a:path w="1513205" h="711200">
                  <a:moveTo>
                    <a:pt x="0" y="711200"/>
                  </a:moveTo>
                  <a:lnTo>
                    <a:pt x="1512824" y="711200"/>
                  </a:lnTo>
                  <a:lnTo>
                    <a:pt x="1512824" y="0"/>
                  </a:lnTo>
                  <a:lnTo>
                    <a:pt x="0" y="0"/>
                  </a:lnTo>
                  <a:lnTo>
                    <a:pt x="0" y="711200"/>
                  </a:lnTo>
                  <a:close/>
                </a:path>
              </a:pathLst>
            </a:custGeom>
            <a:ln w="9525">
              <a:solidFill>
                <a:srgbClr val="000000"/>
              </a:solidFill>
            </a:ln>
          </p:spPr>
          <p:txBody>
            <a:bodyPr wrap="square" lIns="0" tIns="0" rIns="0" bIns="0" rtlCol="0"/>
            <a:lstStyle/>
            <a:p>
              <a:endParaRPr/>
            </a:p>
          </p:txBody>
        </p:sp>
        <p:sp>
          <p:nvSpPr>
            <p:cNvPr id="88" name="object 56"/>
            <p:cNvSpPr txBox="1"/>
            <p:nvPr/>
          </p:nvSpPr>
          <p:spPr>
            <a:xfrm>
              <a:off x="414781" y="4909566"/>
              <a:ext cx="1041400" cy="607695"/>
            </a:xfrm>
            <a:prstGeom prst="rect">
              <a:avLst/>
            </a:prstGeom>
          </p:spPr>
          <p:txBody>
            <a:bodyPr vert="horz" wrap="square" lIns="0" tIns="0" rIns="0" bIns="0" rtlCol="0">
              <a:spAutoFit/>
            </a:bodyPr>
            <a:lstStyle/>
            <a:p>
              <a:pPr marL="635" algn="ctr">
                <a:lnSpc>
                  <a:spcPct val="100000"/>
                </a:lnSpc>
              </a:pPr>
              <a:r>
                <a:rPr sz="2000" dirty="0">
                  <a:solidFill>
                    <a:srgbClr val="0000FF"/>
                  </a:solidFill>
                  <a:latin typeface="新宋体" panose="02010609030101010101" charset="-122"/>
                  <a:cs typeface="新宋体" panose="02010609030101010101" charset="-122"/>
                </a:rPr>
                <a:t>未通过</a:t>
              </a:r>
              <a:endParaRPr sz="2000">
                <a:latin typeface="新宋体" panose="02010609030101010101" charset="-122"/>
                <a:cs typeface="新宋体" panose="02010609030101010101" charset="-122"/>
              </a:endParaRPr>
            </a:p>
            <a:p>
              <a:pPr algn="ctr">
                <a:lnSpc>
                  <a:spcPts val="2380"/>
                </a:lnSpc>
              </a:pPr>
              <a:r>
                <a:rPr sz="2000" spc="-5" dirty="0">
                  <a:solidFill>
                    <a:srgbClr val="0000FF"/>
                  </a:solidFill>
                  <a:latin typeface="新宋体" panose="02010609030101010101" charset="-122"/>
                  <a:cs typeface="新宋体" panose="02010609030101010101" charset="-122"/>
                </a:rPr>
                <a:t>程序实现</a:t>
              </a:r>
              <a:endParaRPr sz="2000">
                <a:latin typeface="新宋体" panose="02010609030101010101" charset="-122"/>
                <a:cs typeface="新宋体" panose="02010609030101010101" charset="-122"/>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：第二步计算圈复杂度</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50</a:t>
            </a:fld>
            <a:endParaRPr lang="zh-CN" altLang="en-US"/>
          </a:p>
        </p:txBody>
      </p:sp>
      <p:grpSp>
        <p:nvGrpSpPr>
          <p:cNvPr id="53" name="组合 52"/>
          <p:cNvGrpSpPr/>
          <p:nvPr/>
        </p:nvGrpSpPr>
        <p:grpSpPr>
          <a:xfrm>
            <a:off x="7553936" y="1473507"/>
            <a:ext cx="3650649" cy="4444644"/>
            <a:chOff x="5435600" y="1942084"/>
            <a:chExt cx="3650649" cy="4444644"/>
          </a:xfrm>
        </p:grpSpPr>
        <p:sp>
          <p:nvSpPr>
            <p:cNvPr id="55" name="object 67"/>
            <p:cNvSpPr/>
            <p:nvPr/>
          </p:nvSpPr>
          <p:spPr>
            <a:xfrm>
              <a:off x="7442200" y="1989201"/>
              <a:ext cx="322580" cy="307975"/>
            </a:xfrm>
            <a:custGeom>
              <a:avLst/>
              <a:gdLst/>
              <a:ahLst/>
              <a:cxnLst/>
              <a:rect l="l" t="t" r="r" b="b"/>
              <a:pathLst>
                <a:path w="322579" h="307975">
                  <a:moveTo>
                    <a:pt x="0" y="153924"/>
                  </a:moveTo>
                  <a:lnTo>
                    <a:pt x="8214" y="105241"/>
                  </a:lnTo>
                  <a:lnTo>
                    <a:pt x="31089" y="62983"/>
                  </a:lnTo>
                  <a:lnTo>
                    <a:pt x="65973" y="29675"/>
                  </a:lnTo>
                  <a:lnTo>
                    <a:pt x="110215" y="7839"/>
                  </a:lnTo>
                  <a:lnTo>
                    <a:pt x="161163" y="0"/>
                  </a:lnTo>
                  <a:lnTo>
                    <a:pt x="212061" y="7839"/>
                  </a:lnTo>
                  <a:lnTo>
                    <a:pt x="256297" y="29675"/>
                  </a:lnTo>
                  <a:lnTo>
                    <a:pt x="291199" y="62983"/>
                  </a:lnTo>
                  <a:lnTo>
                    <a:pt x="314099" y="105241"/>
                  </a:lnTo>
                  <a:lnTo>
                    <a:pt x="322325" y="153924"/>
                  </a:lnTo>
                  <a:lnTo>
                    <a:pt x="314099" y="202619"/>
                  </a:lnTo>
                  <a:lnTo>
                    <a:pt x="291199" y="244908"/>
                  </a:lnTo>
                  <a:lnTo>
                    <a:pt x="256297" y="278254"/>
                  </a:lnTo>
                  <a:lnTo>
                    <a:pt x="212061" y="300122"/>
                  </a:lnTo>
                  <a:lnTo>
                    <a:pt x="161163" y="307975"/>
                  </a:lnTo>
                  <a:lnTo>
                    <a:pt x="110215" y="300122"/>
                  </a:lnTo>
                  <a:lnTo>
                    <a:pt x="65973" y="278254"/>
                  </a:lnTo>
                  <a:lnTo>
                    <a:pt x="31089" y="244908"/>
                  </a:lnTo>
                  <a:lnTo>
                    <a:pt x="8214" y="202619"/>
                  </a:lnTo>
                  <a:lnTo>
                    <a:pt x="0" y="153924"/>
                  </a:lnTo>
                  <a:close/>
                </a:path>
              </a:pathLst>
            </a:custGeom>
            <a:ln w="38100">
              <a:solidFill>
                <a:srgbClr val="000000"/>
              </a:solidFill>
            </a:ln>
          </p:spPr>
          <p:txBody>
            <a:bodyPr wrap="square" lIns="0" tIns="0" rIns="0" bIns="0" rtlCol="0"/>
            <a:lstStyle/>
            <a:p>
              <a:endParaRPr/>
            </a:p>
          </p:txBody>
        </p:sp>
        <p:sp>
          <p:nvSpPr>
            <p:cNvPr id="56" name="object 68"/>
            <p:cNvSpPr txBox="1"/>
            <p:nvPr/>
          </p:nvSpPr>
          <p:spPr>
            <a:xfrm>
              <a:off x="7541259" y="1942084"/>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1 </a:t>
              </a:r>
            </a:p>
          </p:txBody>
        </p:sp>
        <p:sp>
          <p:nvSpPr>
            <p:cNvPr id="57" name="object 69"/>
            <p:cNvSpPr/>
            <p:nvPr/>
          </p:nvSpPr>
          <p:spPr>
            <a:xfrm>
              <a:off x="7451725" y="2600325"/>
              <a:ext cx="325755" cy="311150"/>
            </a:xfrm>
            <a:custGeom>
              <a:avLst/>
              <a:gdLst/>
              <a:ahLst/>
              <a:cxnLst/>
              <a:rect l="l" t="t" r="r" b="b"/>
              <a:pathLst>
                <a:path w="325754" h="311150">
                  <a:moveTo>
                    <a:pt x="0" y="155575"/>
                  </a:moveTo>
                  <a:lnTo>
                    <a:pt x="8299" y="106379"/>
                  </a:lnTo>
                  <a:lnTo>
                    <a:pt x="31406" y="63669"/>
                  </a:lnTo>
                  <a:lnTo>
                    <a:pt x="66632" y="30000"/>
                  </a:lnTo>
                  <a:lnTo>
                    <a:pt x="111288" y="7925"/>
                  </a:lnTo>
                  <a:lnTo>
                    <a:pt x="162686" y="0"/>
                  </a:lnTo>
                  <a:lnTo>
                    <a:pt x="214147" y="7925"/>
                  </a:lnTo>
                  <a:lnTo>
                    <a:pt x="258841" y="30000"/>
                  </a:lnTo>
                  <a:lnTo>
                    <a:pt x="294086" y="63669"/>
                  </a:lnTo>
                  <a:lnTo>
                    <a:pt x="317200" y="106379"/>
                  </a:lnTo>
                  <a:lnTo>
                    <a:pt x="325500" y="155575"/>
                  </a:lnTo>
                  <a:lnTo>
                    <a:pt x="317200" y="204770"/>
                  </a:lnTo>
                  <a:lnTo>
                    <a:pt x="294086" y="247480"/>
                  </a:lnTo>
                  <a:lnTo>
                    <a:pt x="258841" y="281149"/>
                  </a:lnTo>
                  <a:lnTo>
                    <a:pt x="214147" y="303224"/>
                  </a:lnTo>
                  <a:lnTo>
                    <a:pt x="162686" y="311150"/>
                  </a:lnTo>
                  <a:lnTo>
                    <a:pt x="111288" y="303224"/>
                  </a:lnTo>
                  <a:lnTo>
                    <a:pt x="66632" y="281149"/>
                  </a:lnTo>
                  <a:lnTo>
                    <a:pt x="31406" y="247480"/>
                  </a:lnTo>
                  <a:lnTo>
                    <a:pt x="8299" y="204770"/>
                  </a:lnTo>
                  <a:lnTo>
                    <a:pt x="0" y="155575"/>
                  </a:lnTo>
                  <a:close/>
                </a:path>
              </a:pathLst>
            </a:custGeom>
            <a:ln w="38100">
              <a:solidFill>
                <a:srgbClr val="000000"/>
              </a:solidFill>
            </a:ln>
          </p:spPr>
          <p:txBody>
            <a:bodyPr wrap="square" lIns="0" tIns="0" rIns="0" bIns="0" rtlCol="0"/>
            <a:lstStyle/>
            <a:p>
              <a:endParaRPr/>
            </a:p>
          </p:txBody>
        </p:sp>
        <p:sp>
          <p:nvSpPr>
            <p:cNvPr id="58" name="object 70"/>
            <p:cNvSpPr txBox="1"/>
            <p:nvPr/>
          </p:nvSpPr>
          <p:spPr>
            <a:xfrm>
              <a:off x="7551366" y="2569209"/>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2 </a:t>
              </a:r>
            </a:p>
          </p:txBody>
        </p:sp>
        <p:sp>
          <p:nvSpPr>
            <p:cNvPr id="59" name="object 71"/>
            <p:cNvSpPr/>
            <p:nvPr/>
          </p:nvSpPr>
          <p:spPr>
            <a:xfrm>
              <a:off x="7451725" y="3197225"/>
              <a:ext cx="325755" cy="306705"/>
            </a:xfrm>
            <a:custGeom>
              <a:avLst/>
              <a:gdLst/>
              <a:ahLst/>
              <a:cxnLst/>
              <a:rect l="l" t="t" r="r" b="b"/>
              <a:pathLst>
                <a:path w="325754" h="306704">
                  <a:moveTo>
                    <a:pt x="0" y="153162"/>
                  </a:moveTo>
                  <a:lnTo>
                    <a:pt x="8299" y="104753"/>
                  </a:lnTo>
                  <a:lnTo>
                    <a:pt x="31406" y="62709"/>
                  </a:lnTo>
                  <a:lnTo>
                    <a:pt x="66632" y="29553"/>
                  </a:lnTo>
                  <a:lnTo>
                    <a:pt x="111288" y="7808"/>
                  </a:lnTo>
                  <a:lnTo>
                    <a:pt x="162686" y="0"/>
                  </a:lnTo>
                  <a:lnTo>
                    <a:pt x="214147" y="7808"/>
                  </a:lnTo>
                  <a:lnTo>
                    <a:pt x="258841" y="29553"/>
                  </a:lnTo>
                  <a:lnTo>
                    <a:pt x="294086" y="62709"/>
                  </a:lnTo>
                  <a:lnTo>
                    <a:pt x="317200" y="104753"/>
                  </a:lnTo>
                  <a:lnTo>
                    <a:pt x="325500" y="153162"/>
                  </a:lnTo>
                  <a:lnTo>
                    <a:pt x="317200" y="201583"/>
                  </a:lnTo>
                  <a:lnTo>
                    <a:pt x="294086" y="243659"/>
                  </a:lnTo>
                  <a:lnTo>
                    <a:pt x="258841" y="276852"/>
                  </a:lnTo>
                  <a:lnTo>
                    <a:pt x="214147" y="298628"/>
                  </a:lnTo>
                  <a:lnTo>
                    <a:pt x="162686" y="306450"/>
                  </a:lnTo>
                  <a:lnTo>
                    <a:pt x="111288" y="298628"/>
                  </a:lnTo>
                  <a:lnTo>
                    <a:pt x="66632" y="276852"/>
                  </a:lnTo>
                  <a:lnTo>
                    <a:pt x="31406" y="243659"/>
                  </a:lnTo>
                  <a:lnTo>
                    <a:pt x="8299" y="201583"/>
                  </a:lnTo>
                  <a:lnTo>
                    <a:pt x="0" y="153162"/>
                  </a:lnTo>
                  <a:close/>
                </a:path>
              </a:pathLst>
            </a:custGeom>
            <a:ln w="38100">
              <a:solidFill>
                <a:srgbClr val="000000"/>
              </a:solidFill>
            </a:ln>
          </p:spPr>
          <p:txBody>
            <a:bodyPr wrap="square" lIns="0" tIns="0" rIns="0" bIns="0" rtlCol="0"/>
            <a:lstStyle/>
            <a:p>
              <a:endParaRPr/>
            </a:p>
          </p:txBody>
        </p:sp>
        <p:sp>
          <p:nvSpPr>
            <p:cNvPr id="60" name="object 72"/>
            <p:cNvSpPr txBox="1"/>
            <p:nvPr/>
          </p:nvSpPr>
          <p:spPr>
            <a:xfrm>
              <a:off x="7557328" y="3159333"/>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3 </a:t>
              </a:r>
              <a:endParaRPr sz="2000" dirty="0">
                <a:latin typeface="宋体" panose="02010600030101010101" pitchFamily="2" charset="-122"/>
                <a:cs typeface="宋体" panose="02010600030101010101" pitchFamily="2" charset="-122"/>
              </a:endParaRPr>
            </a:p>
          </p:txBody>
        </p:sp>
        <p:sp>
          <p:nvSpPr>
            <p:cNvPr id="61" name="object 73"/>
            <p:cNvSpPr/>
            <p:nvPr/>
          </p:nvSpPr>
          <p:spPr>
            <a:xfrm>
              <a:off x="7451725" y="3810000"/>
              <a:ext cx="325755" cy="307975"/>
            </a:xfrm>
            <a:custGeom>
              <a:avLst/>
              <a:gdLst/>
              <a:ahLst/>
              <a:cxnLst/>
              <a:rect l="l" t="t" r="r" b="b"/>
              <a:pathLst>
                <a:path w="325754" h="307975">
                  <a:moveTo>
                    <a:pt x="0" y="154050"/>
                  </a:moveTo>
                  <a:lnTo>
                    <a:pt x="8299" y="105355"/>
                  </a:lnTo>
                  <a:lnTo>
                    <a:pt x="31406" y="63066"/>
                  </a:lnTo>
                  <a:lnTo>
                    <a:pt x="66632" y="29720"/>
                  </a:lnTo>
                  <a:lnTo>
                    <a:pt x="111288" y="7852"/>
                  </a:lnTo>
                  <a:lnTo>
                    <a:pt x="162686" y="0"/>
                  </a:lnTo>
                  <a:lnTo>
                    <a:pt x="214147" y="7852"/>
                  </a:lnTo>
                  <a:lnTo>
                    <a:pt x="258841" y="29720"/>
                  </a:lnTo>
                  <a:lnTo>
                    <a:pt x="294086" y="63066"/>
                  </a:lnTo>
                  <a:lnTo>
                    <a:pt x="317200" y="105355"/>
                  </a:lnTo>
                  <a:lnTo>
                    <a:pt x="325500" y="154050"/>
                  </a:lnTo>
                  <a:lnTo>
                    <a:pt x="317200" y="202684"/>
                  </a:lnTo>
                  <a:lnTo>
                    <a:pt x="294086" y="244936"/>
                  </a:lnTo>
                  <a:lnTo>
                    <a:pt x="258841" y="278263"/>
                  </a:lnTo>
                  <a:lnTo>
                    <a:pt x="214147" y="300123"/>
                  </a:lnTo>
                  <a:lnTo>
                    <a:pt x="162686" y="307975"/>
                  </a:lnTo>
                  <a:lnTo>
                    <a:pt x="111288" y="300123"/>
                  </a:lnTo>
                  <a:lnTo>
                    <a:pt x="66632" y="278263"/>
                  </a:lnTo>
                  <a:lnTo>
                    <a:pt x="31406" y="244936"/>
                  </a:lnTo>
                  <a:lnTo>
                    <a:pt x="8299" y="202684"/>
                  </a:lnTo>
                  <a:lnTo>
                    <a:pt x="0" y="154050"/>
                  </a:lnTo>
                  <a:close/>
                </a:path>
              </a:pathLst>
            </a:custGeom>
            <a:ln w="38100">
              <a:solidFill>
                <a:srgbClr val="000000"/>
              </a:solidFill>
            </a:ln>
          </p:spPr>
          <p:txBody>
            <a:bodyPr wrap="square" lIns="0" tIns="0" rIns="0" bIns="0" rtlCol="0"/>
            <a:lstStyle/>
            <a:p>
              <a:endParaRPr/>
            </a:p>
          </p:txBody>
        </p:sp>
        <p:sp>
          <p:nvSpPr>
            <p:cNvPr id="62" name="object 74"/>
            <p:cNvSpPr txBox="1"/>
            <p:nvPr/>
          </p:nvSpPr>
          <p:spPr>
            <a:xfrm>
              <a:off x="7553959" y="3758438"/>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4 </a:t>
              </a:r>
              <a:endParaRPr sz="2000" dirty="0">
                <a:latin typeface="宋体" panose="02010600030101010101" pitchFamily="2" charset="-122"/>
                <a:cs typeface="宋体" panose="02010600030101010101" pitchFamily="2" charset="-122"/>
              </a:endParaRPr>
            </a:p>
          </p:txBody>
        </p:sp>
        <p:sp>
          <p:nvSpPr>
            <p:cNvPr id="63" name="object 75"/>
            <p:cNvSpPr/>
            <p:nvPr/>
          </p:nvSpPr>
          <p:spPr>
            <a:xfrm>
              <a:off x="7451725" y="4402201"/>
              <a:ext cx="325755" cy="307975"/>
            </a:xfrm>
            <a:custGeom>
              <a:avLst/>
              <a:gdLst/>
              <a:ahLst/>
              <a:cxnLst/>
              <a:rect l="l" t="t" r="r" b="b"/>
              <a:pathLst>
                <a:path w="325754" h="307975">
                  <a:moveTo>
                    <a:pt x="0" y="153924"/>
                  </a:moveTo>
                  <a:lnTo>
                    <a:pt x="8299" y="105241"/>
                  </a:lnTo>
                  <a:lnTo>
                    <a:pt x="31406" y="62983"/>
                  </a:lnTo>
                  <a:lnTo>
                    <a:pt x="66632" y="29675"/>
                  </a:lnTo>
                  <a:lnTo>
                    <a:pt x="111288" y="7839"/>
                  </a:lnTo>
                  <a:lnTo>
                    <a:pt x="162686" y="0"/>
                  </a:lnTo>
                  <a:lnTo>
                    <a:pt x="214147" y="7839"/>
                  </a:lnTo>
                  <a:lnTo>
                    <a:pt x="258841" y="29675"/>
                  </a:lnTo>
                  <a:lnTo>
                    <a:pt x="294086" y="62983"/>
                  </a:lnTo>
                  <a:lnTo>
                    <a:pt x="317200" y="105241"/>
                  </a:lnTo>
                  <a:lnTo>
                    <a:pt x="325500" y="153924"/>
                  </a:lnTo>
                  <a:lnTo>
                    <a:pt x="317200" y="202619"/>
                  </a:lnTo>
                  <a:lnTo>
                    <a:pt x="294086" y="244908"/>
                  </a:lnTo>
                  <a:lnTo>
                    <a:pt x="258841" y="278254"/>
                  </a:lnTo>
                  <a:lnTo>
                    <a:pt x="214147" y="300122"/>
                  </a:lnTo>
                  <a:lnTo>
                    <a:pt x="162686" y="307975"/>
                  </a:lnTo>
                  <a:lnTo>
                    <a:pt x="111288" y="300122"/>
                  </a:lnTo>
                  <a:lnTo>
                    <a:pt x="66632" y="278254"/>
                  </a:lnTo>
                  <a:lnTo>
                    <a:pt x="31406" y="244908"/>
                  </a:lnTo>
                  <a:lnTo>
                    <a:pt x="8299" y="202619"/>
                  </a:lnTo>
                  <a:lnTo>
                    <a:pt x="0" y="153924"/>
                  </a:lnTo>
                  <a:close/>
                </a:path>
              </a:pathLst>
            </a:custGeom>
            <a:ln w="38100">
              <a:solidFill>
                <a:srgbClr val="000000"/>
              </a:solidFill>
            </a:ln>
          </p:spPr>
          <p:txBody>
            <a:bodyPr wrap="square" lIns="0" tIns="0" rIns="0" bIns="0" rtlCol="0"/>
            <a:lstStyle/>
            <a:p>
              <a:endParaRPr/>
            </a:p>
          </p:txBody>
        </p:sp>
        <p:sp>
          <p:nvSpPr>
            <p:cNvPr id="64" name="object 76"/>
            <p:cNvSpPr txBox="1"/>
            <p:nvPr/>
          </p:nvSpPr>
          <p:spPr>
            <a:xfrm>
              <a:off x="7566659" y="4380991"/>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5 </a:t>
              </a:r>
              <a:endParaRPr sz="2000" dirty="0">
                <a:latin typeface="宋体" panose="02010600030101010101" pitchFamily="2" charset="-122"/>
                <a:cs typeface="宋体" panose="02010600030101010101" pitchFamily="2" charset="-122"/>
              </a:endParaRPr>
            </a:p>
          </p:txBody>
        </p:sp>
        <p:sp>
          <p:nvSpPr>
            <p:cNvPr id="65" name="object 77"/>
            <p:cNvSpPr/>
            <p:nvPr/>
          </p:nvSpPr>
          <p:spPr>
            <a:xfrm>
              <a:off x="8005826" y="4919598"/>
              <a:ext cx="322580" cy="306705"/>
            </a:xfrm>
            <a:custGeom>
              <a:avLst/>
              <a:gdLst/>
              <a:ahLst/>
              <a:cxnLst/>
              <a:rect l="l" t="t" r="r" b="b"/>
              <a:pathLst>
                <a:path w="322579" h="306704">
                  <a:moveTo>
                    <a:pt x="0" y="153288"/>
                  </a:moveTo>
                  <a:lnTo>
                    <a:pt x="8213" y="104867"/>
                  </a:lnTo>
                  <a:lnTo>
                    <a:pt x="31081" y="62791"/>
                  </a:lnTo>
                  <a:lnTo>
                    <a:pt x="65946" y="29598"/>
                  </a:lnTo>
                  <a:lnTo>
                    <a:pt x="110150" y="7822"/>
                  </a:lnTo>
                  <a:lnTo>
                    <a:pt x="161035" y="0"/>
                  </a:lnTo>
                  <a:lnTo>
                    <a:pt x="211983" y="7822"/>
                  </a:lnTo>
                  <a:lnTo>
                    <a:pt x="256225" y="29598"/>
                  </a:lnTo>
                  <a:lnTo>
                    <a:pt x="291109" y="62791"/>
                  </a:lnTo>
                  <a:lnTo>
                    <a:pt x="313984" y="104867"/>
                  </a:lnTo>
                  <a:lnTo>
                    <a:pt x="322199" y="153288"/>
                  </a:lnTo>
                  <a:lnTo>
                    <a:pt x="313984" y="201697"/>
                  </a:lnTo>
                  <a:lnTo>
                    <a:pt x="291109" y="243741"/>
                  </a:lnTo>
                  <a:lnTo>
                    <a:pt x="256225" y="276897"/>
                  </a:lnTo>
                  <a:lnTo>
                    <a:pt x="211983" y="298642"/>
                  </a:lnTo>
                  <a:lnTo>
                    <a:pt x="161035" y="306450"/>
                  </a:lnTo>
                  <a:lnTo>
                    <a:pt x="110150" y="298642"/>
                  </a:lnTo>
                  <a:lnTo>
                    <a:pt x="65946" y="276897"/>
                  </a:lnTo>
                  <a:lnTo>
                    <a:pt x="31081" y="243741"/>
                  </a:lnTo>
                  <a:lnTo>
                    <a:pt x="8213" y="201697"/>
                  </a:lnTo>
                  <a:lnTo>
                    <a:pt x="0" y="153288"/>
                  </a:lnTo>
                  <a:close/>
                </a:path>
              </a:pathLst>
            </a:custGeom>
            <a:ln w="38100">
              <a:solidFill>
                <a:srgbClr val="000000"/>
              </a:solidFill>
            </a:ln>
          </p:spPr>
          <p:txBody>
            <a:bodyPr wrap="square" lIns="0" tIns="0" rIns="0" bIns="0" rtlCol="0"/>
            <a:lstStyle/>
            <a:p>
              <a:endParaRPr/>
            </a:p>
          </p:txBody>
        </p:sp>
        <p:sp>
          <p:nvSpPr>
            <p:cNvPr id="66" name="object 78"/>
            <p:cNvSpPr/>
            <p:nvPr/>
          </p:nvSpPr>
          <p:spPr>
            <a:xfrm>
              <a:off x="8558276" y="5461000"/>
              <a:ext cx="322580" cy="306705"/>
            </a:xfrm>
            <a:custGeom>
              <a:avLst/>
              <a:gdLst/>
              <a:ahLst/>
              <a:cxnLst/>
              <a:rect l="l" t="t" r="r" b="b"/>
              <a:pathLst>
                <a:path w="322579" h="306704">
                  <a:moveTo>
                    <a:pt x="0" y="153200"/>
                  </a:moveTo>
                  <a:lnTo>
                    <a:pt x="8213" y="104773"/>
                  </a:lnTo>
                  <a:lnTo>
                    <a:pt x="31081" y="62717"/>
                  </a:lnTo>
                  <a:lnTo>
                    <a:pt x="65946" y="29555"/>
                  </a:lnTo>
                  <a:lnTo>
                    <a:pt x="110150" y="7809"/>
                  </a:lnTo>
                  <a:lnTo>
                    <a:pt x="161035" y="0"/>
                  </a:lnTo>
                  <a:lnTo>
                    <a:pt x="211983" y="7809"/>
                  </a:lnTo>
                  <a:lnTo>
                    <a:pt x="256225" y="29555"/>
                  </a:lnTo>
                  <a:lnTo>
                    <a:pt x="291109" y="62717"/>
                  </a:lnTo>
                  <a:lnTo>
                    <a:pt x="313984" y="104773"/>
                  </a:lnTo>
                  <a:lnTo>
                    <a:pt x="322199" y="153200"/>
                  </a:lnTo>
                  <a:lnTo>
                    <a:pt x="313984" y="201620"/>
                  </a:lnTo>
                  <a:lnTo>
                    <a:pt x="291109" y="243672"/>
                  </a:lnTo>
                  <a:lnTo>
                    <a:pt x="256225" y="276832"/>
                  </a:lnTo>
                  <a:lnTo>
                    <a:pt x="211983" y="298578"/>
                  </a:lnTo>
                  <a:lnTo>
                    <a:pt x="161035" y="306387"/>
                  </a:lnTo>
                  <a:lnTo>
                    <a:pt x="110150" y="298578"/>
                  </a:lnTo>
                  <a:lnTo>
                    <a:pt x="65946" y="276832"/>
                  </a:lnTo>
                  <a:lnTo>
                    <a:pt x="31081" y="243672"/>
                  </a:lnTo>
                  <a:lnTo>
                    <a:pt x="8213" y="201620"/>
                  </a:lnTo>
                  <a:lnTo>
                    <a:pt x="0" y="153200"/>
                  </a:lnTo>
                  <a:close/>
                </a:path>
              </a:pathLst>
            </a:custGeom>
            <a:ln w="38100">
              <a:solidFill>
                <a:srgbClr val="000000"/>
              </a:solidFill>
            </a:ln>
          </p:spPr>
          <p:txBody>
            <a:bodyPr wrap="square" lIns="0" tIns="0" rIns="0" bIns="0" rtlCol="0"/>
            <a:lstStyle/>
            <a:p>
              <a:endParaRPr/>
            </a:p>
          </p:txBody>
        </p:sp>
        <p:sp>
          <p:nvSpPr>
            <p:cNvPr id="67" name="object 79"/>
            <p:cNvSpPr txBox="1"/>
            <p:nvPr/>
          </p:nvSpPr>
          <p:spPr>
            <a:xfrm>
              <a:off x="8658859" y="5437391"/>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7 </a:t>
              </a:r>
              <a:endParaRPr sz="2000" dirty="0">
                <a:latin typeface="宋体" panose="02010600030101010101" pitchFamily="2" charset="-122"/>
                <a:cs typeface="宋体" panose="02010600030101010101" pitchFamily="2" charset="-122"/>
              </a:endParaRPr>
            </a:p>
          </p:txBody>
        </p:sp>
        <p:sp>
          <p:nvSpPr>
            <p:cNvPr id="68" name="object 80"/>
            <p:cNvSpPr/>
            <p:nvPr/>
          </p:nvSpPr>
          <p:spPr>
            <a:xfrm>
              <a:off x="7451725" y="5870575"/>
              <a:ext cx="325755" cy="309880"/>
            </a:xfrm>
            <a:custGeom>
              <a:avLst/>
              <a:gdLst/>
              <a:ahLst/>
              <a:cxnLst/>
              <a:rect l="l" t="t" r="r" b="b"/>
              <a:pathLst>
                <a:path w="325754" h="309879">
                  <a:moveTo>
                    <a:pt x="0" y="154787"/>
                  </a:moveTo>
                  <a:lnTo>
                    <a:pt x="8299" y="105863"/>
                  </a:lnTo>
                  <a:lnTo>
                    <a:pt x="31406" y="63373"/>
                  </a:lnTo>
                  <a:lnTo>
                    <a:pt x="66632" y="29865"/>
                  </a:lnTo>
                  <a:lnTo>
                    <a:pt x="111288" y="7891"/>
                  </a:lnTo>
                  <a:lnTo>
                    <a:pt x="162686" y="0"/>
                  </a:lnTo>
                  <a:lnTo>
                    <a:pt x="214147" y="7891"/>
                  </a:lnTo>
                  <a:lnTo>
                    <a:pt x="258841" y="29865"/>
                  </a:lnTo>
                  <a:lnTo>
                    <a:pt x="294086" y="63373"/>
                  </a:lnTo>
                  <a:lnTo>
                    <a:pt x="317200" y="105863"/>
                  </a:lnTo>
                  <a:lnTo>
                    <a:pt x="325500" y="154787"/>
                  </a:lnTo>
                  <a:lnTo>
                    <a:pt x="317200" y="203709"/>
                  </a:lnTo>
                  <a:lnTo>
                    <a:pt x="294086" y="246197"/>
                  </a:lnTo>
                  <a:lnTo>
                    <a:pt x="258841" y="279701"/>
                  </a:lnTo>
                  <a:lnTo>
                    <a:pt x="214147" y="301672"/>
                  </a:lnTo>
                  <a:lnTo>
                    <a:pt x="162686" y="309562"/>
                  </a:lnTo>
                  <a:lnTo>
                    <a:pt x="111288" y="301672"/>
                  </a:lnTo>
                  <a:lnTo>
                    <a:pt x="66632" y="279701"/>
                  </a:lnTo>
                  <a:lnTo>
                    <a:pt x="31406" y="246197"/>
                  </a:lnTo>
                  <a:lnTo>
                    <a:pt x="8299" y="203709"/>
                  </a:lnTo>
                  <a:lnTo>
                    <a:pt x="0" y="154787"/>
                  </a:lnTo>
                  <a:close/>
                </a:path>
              </a:pathLst>
            </a:custGeom>
            <a:ln w="38100">
              <a:solidFill>
                <a:srgbClr val="000000"/>
              </a:solidFill>
            </a:ln>
          </p:spPr>
          <p:txBody>
            <a:bodyPr wrap="square" lIns="0" tIns="0" rIns="0" bIns="0" rtlCol="0"/>
            <a:lstStyle/>
            <a:p>
              <a:endParaRPr/>
            </a:p>
          </p:txBody>
        </p:sp>
        <p:sp>
          <p:nvSpPr>
            <p:cNvPr id="69" name="object 81"/>
            <p:cNvSpPr txBox="1"/>
            <p:nvPr/>
          </p:nvSpPr>
          <p:spPr>
            <a:xfrm>
              <a:off x="7557328" y="5839967"/>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8 </a:t>
              </a:r>
              <a:endParaRPr sz="2000" dirty="0">
                <a:latin typeface="宋体" panose="02010600030101010101" pitchFamily="2" charset="-122"/>
                <a:cs typeface="宋体" panose="02010600030101010101" pitchFamily="2" charset="-122"/>
              </a:endParaRPr>
            </a:p>
          </p:txBody>
        </p:sp>
        <p:sp>
          <p:nvSpPr>
            <p:cNvPr id="70" name="object 82"/>
            <p:cNvSpPr/>
            <p:nvPr/>
          </p:nvSpPr>
          <p:spPr>
            <a:xfrm>
              <a:off x="5948426" y="3183001"/>
              <a:ext cx="322580" cy="309880"/>
            </a:xfrm>
            <a:custGeom>
              <a:avLst/>
              <a:gdLst/>
              <a:ahLst/>
              <a:cxnLst/>
              <a:rect l="l" t="t" r="r" b="b"/>
              <a:pathLst>
                <a:path w="322579" h="309879">
                  <a:moveTo>
                    <a:pt x="0" y="154686"/>
                  </a:moveTo>
                  <a:lnTo>
                    <a:pt x="8213" y="105777"/>
                  </a:lnTo>
                  <a:lnTo>
                    <a:pt x="31081" y="63313"/>
                  </a:lnTo>
                  <a:lnTo>
                    <a:pt x="65946" y="29833"/>
                  </a:lnTo>
                  <a:lnTo>
                    <a:pt x="110150" y="7882"/>
                  </a:lnTo>
                  <a:lnTo>
                    <a:pt x="161036" y="0"/>
                  </a:lnTo>
                  <a:lnTo>
                    <a:pt x="211983" y="7882"/>
                  </a:lnTo>
                  <a:lnTo>
                    <a:pt x="256225" y="29833"/>
                  </a:lnTo>
                  <a:lnTo>
                    <a:pt x="291109" y="63313"/>
                  </a:lnTo>
                  <a:lnTo>
                    <a:pt x="313984" y="105777"/>
                  </a:lnTo>
                  <a:lnTo>
                    <a:pt x="322199" y="154686"/>
                  </a:lnTo>
                  <a:lnTo>
                    <a:pt x="313984" y="203607"/>
                  </a:lnTo>
                  <a:lnTo>
                    <a:pt x="291109" y="246103"/>
                  </a:lnTo>
                  <a:lnTo>
                    <a:pt x="256225" y="279620"/>
                  </a:lnTo>
                  <a:lnTo>
                    <a:pt x="211983" y="301603"/>
                  </a:lnTo>
                  <a:lnTo>
                    <a:pt x="161036" y="309499"/>
                  </a:lnTo>
                  <a:lnTo>
                    <a:pt x="110150" y="301603"/>
                  </a:lnTo>
                  <a:lnTo>
                    <a:pt x="65946" y="279620"/>
                  </a:lnTo>
                  <a:lnTo>
                    <a:pt x="31081" y="246103"/>
                  </a:lnTo>
                  <a:lnTo>
                    <a:pt x="8213" y="203607"/>
                  </a:lnTo>
                  <a:lnTo>
                    <a:pt x="0" y="154686"/>
                  </a:lnTo>
                  <a:close/>
                </a:path>
              </a:pathLst>
            </a:custGeom>
            <a:ln w="38100">
              <a:solidFill>
                <a:srgbClr val="000000"/>
              </a:solidFill>
            </a:ln>
          </p:spPr>
          <p:txBody>
            <a:bodyPr wrap="square" lIns="0" tIns="0" rIns="0" bIns="0" rtlCol="0"/>
            <a:lstStyle/>
            <a:p>
              <a:endParaRPr/>
            </a:p>
          </p:txBody>
        </p:sp>
        <p:sp>
          <p:nvSpPr>
            <p:cNvPr id="71" name="object 83"/>
            <p:cNvSpPr txBox="1"/>
            <p:nvPr/>
          </p:nvSpPr>
          <p:spPr>
            <a:xfrm>
              <a:off x="6052124" y="3149292"/>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9 </a:t>
              </a:r>
            </a:p>
          </p:txBody>
        </p:sp>
        <p:sp>
          <p:nvSpPr>
            <p:cNvPr id="72" name="object 84"/>
            <p:cNvSpPr/>
            <p:nvPr/>
          </p:nvSpPr>
          <p:spPr>
            <a:xfrm>
              <a:off x="5435600" y="3927475"/>
              <a:ext cx="322580" cy="306705"/>
            </a:xfrm>
            <a:custGeom>
              <a:avLst/>
              <a:gdLst/>
              <a:ahLst/>
              <a:cxnLst/>
              <a:rect l="l" t="t" r="r" b="b"/>
              <a:pathLst>
                <a:path w="322579" h="306704">
                  <a:moveTo>
                    <a:pt x="0" y="153162"/>
                  </a:moveTo>
                  <a:lnTo>
                    <a:pt x="8214" y="104753"/>
                  </a:lnTo>
                  <a:lnTo>
                    <a:pt x="31089" y="62709"/>
                  </a:lnTo>
                  <a:lnTo>
                    <a:pt x="65973" y="29553"/>
                  </a:lnTo>
                  <a:lnTo>
                    <a:pt x="110215" y="7808"/>
                  </a:lnTo>
                  <a:lnTo>
                    <a:pt x="161162" y="0"/>
                  </a:lnTo>
                  <a:lnTo>
                    <a:pt x="212061" y="7808"/>
                  </a:lnTo>
                  <a:lnTo>
                    <a:pt x="256297" y="29553"/>
                  </a:lnTo>
                  <a:lnTo>
                    <a:pt x="291199" y="62709"/>
                  </a:lnTo>
                  <a:lnTo>
                    <a:pt x="314099" y="104753"/>
                  </a:lnTo>
                  <a:lnTo>
                    <a:pt x="322325" y="153162"/>
                  </a:lnTo>
                  <a:lnTo>
                    <a:pt x="314099" y="201583"/>
                  </a:lnTo>
                  <a:lnTo>
                    <a:pt x="291199" y="243659"/>
                  </a:lnTo>
                  <a:lnTo>
                    <a:pt x="256297" y="276852"/>
                  </a:lnTo>
                  <a:lnTo>
                    <a:pt x="212061" y="298628"/>
                  </a:lnTo>
                  <a:lnTo>
                    <a:pt x="161162" y="306450"/>
                  </a:lnTo>
                  <a:lnTo>
                    <a:pt x="110215" y="298628"/>
                  </a:lnTo>
                  <a:lnTo>
                    <a:pt x="65973" y="276852"/>
                  </a:lnTo>
                  <a:lnTo>
                    <a:pt x="31089" y="243659"/>
                  </a:lnTo>
                  <a:lnTo>
                    <a:pt x="8214" y="201583"/>
                  </a:lnTo>
                  <a:lnTo>
                    <a:pt x="0" y="153162"/>
                  </a:lnTo>
                  <a:close/>
                </a:path>
              </a:pathLst>
            </a:custGeom>
            <a:ln w="38100">
              <a:solidFill>
                <a:srgbClr val="000000"/>
              </a:solidFill>
            </a:ln>
          </p:spPr>
          <p:txBody>
            <a:bodyPr wrap="square" lIns="0" tIns="0" rIns="0" bIns="0" rtlCol="0"/>
            <a:lstStyle/>
            <a:p>
              <a:endParaRPr/>
            </a:p>
          </p:txBody>
        </p:sp>
        <p:sp>
          <p:nvSpPr>
            <p:cNvPr id="73" name="object 85"/>
            <p:cNvSpPr/>
            <p:nvPr/>
          </p:nvSpPr>
          <p:spPr>
            <a:xfrm>
              <a:off x="6537325" y="3960876"/>
              <a:ext cx="322580" cy="306705"/>
            </a:xfrm>
            <a:custGeom>
              <a:avLst/>
              <a:gdLst/>
              <a:ahLst/>
              <a:cxnLst/>
              <a:rect l="l" t="t" r="r" b="b"/>
              <a:pathLst>
                <a:path w="322579" h="306704">
                  <a:moveTo>
                    <a:pt x="0" y="153162"/>
                  </a:moveTo>
                  <a:lnTo>
                    <a:pt x="8214" y="104753"/>
                  </a:lnTo>
                  <a:lnTo>
                    <a:pt x="31089" y="62709"/>
                  </a:lnTo>
                  <a:lnTo>
                    <a:pt x="65973" y="29553"/>
                  </a:lnTo>
                  <a:lnTo>
                    <a:pt x="110215" y="7808"/>
                  </a:lnTo>
                  <a:lnTo>
                    <a:pt x="161163" y="0"/>
                  </a:lnTo>
                  <a:lnTo>
                    <a:pt x="212061" y="7808"/>
                  </a:lnTo>
                  <a:lnTo>
                    <a:pt x="256297" y="29553"/>
                  </a:lnTo>
                  <a:lnTo>
                    <a:pt x="291199" y="62709"/>
                  </a:lnTo>
                  <a:lnTo>
                    <a:pt x="314099" y="104753"/>
                  </a:lnTo>
                  <a:lnTo>
                    <a:pt x="322325" y="153162"/>
                  </a:lnTo>
                  <a:lnTo>
                    <a:pt x="314099" y="201570"/>
                  </a:lnTo>
                  <a:lnTo>
                    <a:pt x="291199" y="243614"/>
                  </a:lnTo>
                  <a:lnTo>
                    <a:pt x="256297" y="276770"/>
                  </a:lnTo>
                  <a:lnTo>
                    <a:pt x="212061" y="298515"/>
                  </a:lnTo>
                  <a:lnTo>
                    <a:pt x="161163" y="306324"/>
                  </a:lnTo>
                  <a:lnTo>
                    <a:pt x="110215" y="298515"/>
                  </a:lnTo>
                  <a:lnTo>
                    <a:pt x="65973" y="276770"/>
                  </a:lnTo>
                  <a:lnTo>
                    <a:pt x="31089" y="243614"/>
                  </a:lnTo>
                  <a:lnTo>
                    <a:pt x="8214" y="201570"/>
                  </a:lnTo>
                  <a:lnTo>
                    <a:pt x="0" y="153162"/>
                  </a:lnTo>
                  <a:close/>
                </a:path>
              </a:pathLst>
            </a:custGeom>
            <a:ln w="38100">
              <a:solidFill>
                <a:srgbClr val="000000"/>
              </a:solidFill>
            </a:ln>
          </p:spPr>
          <p:txBody>
            <a:bodyPr wrap="square" lIns="0" tIns="0" rIns="0" bIns="0" rtlCol="0"/>
            <a:lstStyle/>
            <a:p>
              <a:endParaRPr/>
            </a:p>
          </p:txBody>
        </p:sp>
        <p:sp>
          <p:nvSpPr>
            <p:cNvPr id="74" name="object 86"/>
            <p:cNvSpPr txBox="1"/>
            <p:nvPr/>
          </p:nvSpPr>
          <p:spPr>
            <a:xfrm>
              <a:off x="6560513" y="3929140"/>
              <a:ext cx="407034"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宋体" panose="02010600030101010101" pitchFamily="2" charset="-122"/>
                  <a:cs typeface="宋体" panose="02010600030101010101" pitchFamily="2" charset="-122"/>
                </a:rPr>
                <a:t>10 </a:t>
              </a:r>
            </a:p>
          </p:txBody>
        </p:sp>
        <p:sp>
          <p:nvSpPr>
            <p:cNvPr id="75" name="object 87"/>
            <p:cNvSpPr/>
            <p:nvPr/>
          </p:nvSpPr>
          <p:spPr>
            <a:xfrm>
              <a:off x="6011926" y="4613275"/>
              <a:ext cx="322580" cy="306705"/>
            </a:xfrm>
            <a:custGeom>
              <a:avLst/>
              <a:gdLst/>
              <a:ahLst/>
              <a:cxnLst/>
              <a:rect l="l" t="t" r="r" b="b"/>
              <a:pathLst>
                <a:path w="322579" h="306704">
                  <a:moveTo>
                    <a:pt x="0" y="153162"/>
                  </a:moveTo>
                  <a:lnTo>
                    <a:pt x="8213" y="104753"/>
                  </a:lnTo>
                  <a:lnTo>
                    <a:pt x="31081" y="62709"/>
                  </a:lnTo>
                  <a:lnTo>
                    <a:pt x="65946" y="29553"/>
                  </a:lnTo>
                  <a:lnTo>
                    <a:pt x="110150" y="7808"/>
                  </a:lnTo>
                  <a:lnTo>
                    <a:pt x="161036" y="0"/>
                  </a:lnTo>
                  <a:lnTo>
                    <a:pt x="211983" y="7808"/>
                  </a:lnTo>
                  <a:lnTo>
                    <a:pt x="256225" y="29553"/>
                  </a:lnTo>
                  <a:lnTo>
                    <a:pt x="291109" y="62709"/>
                  </a:lnTo>
                  <a:lnTo>
                    <a:pt x="313984" y="104753"/>
                  </a:lnTo>
                  <a:lnTo>
                    <a:pt x="322199" y="153162"/>
                  </a:lnTo>
                  <a:lnTo>
                    <a:pt x="313984" y="201583"/>
                  </a:lnTo>
                  <a:lnTo>
                    <a:pt x="291109" y="243659"/>
                  </a:lnTo>
                  <a:lnTo>
                    <a:pt x="256225" y="276852"/>
                  </a:lnTo>
                  <a:lnTo>
                    <a:pt x="211983" y="298628"/>
                  </a:lnTo>
                  <a:lnTo>
                    <a:pt x="161036" y="306450"/>
                  </a:lnTo>
                  <a:lnTo>
                    <a:pt x="110150" y="298628"/>
                  </a:lnTo>
                  <a:lnTo>
                    <a:pt x="65946" y="276852"/>
                  </a:lnTo>
                  <a:lnTo>
                    <a:pt x="31081" y="243659"/>
                  </a:lnTo>
                  <a:lnTo>
                    <a:pt x="8213" y="201583"/>
                  </a:lnTo>
                  <a:lnTo>
                    <a:pt x="0" y="153162"/>
                  </a:lnTo>
                  <a:close/>
                </a:path>
              </a:pathLst>
            </a:custGeom>
            <a:ln w="38100">
              <a:solidFill>
                <a:srgbClr val="000000"/>
              </a:solidFill>
            </a:ln>
          </p:spPr>
          <p:txBody>
            <a:bodyPr wrap="square" lIns="0" tIns="0" rIns="0" bIns="0" rtlCol="0"/>
            <a:lstStyle/>
            <a:p>
              <a:endParaRPr/>
            </a:p>
          </p:txBody>
        </p:sp>
        <p:sp>
          <p:nvSpPr>
            <p:cNvPr id="76" name="object 88"/>
            <p:cNvSpPr txBox="1"/>
            <p:nvPr/>
          </p:nvSpPr>
          <p:spPr>
            <a:xfrm>
              <a:off x="6027434" y="4573859"/>
              <a:ext cx="407034"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12 </a:t>
              </a:r>
              <a:endParaRPr sz="2000" dirty="0">
                <a:latin typeface="宋体" panose="02010600030101010101" pitchFamily="2" charset="-122"/>
                <a:cs typeface="宋体" panose="02010600030101010101" pitchFamily="2" charset="-122"/>
              </a:endParaRPr>
            </a:p>
          </p:txBody>
        </p:sp>
        <p:sp>
          <p:nvSpPr>
            <p:cNvPr id="77" name="object 89"/>
            <p:cNvSpPr/>
            <p:nvPr/>
          </p:nvSpPr>
          <p:spPr>
            <a:xfrm>
              <a:off x="7566025" y="2301875"/>
              <a:ext cx="76200" cy="309880"/>
            </a:xfrm>
            <a:custGeom>
              <a:avLst/>
              <a:gdLst/>
              <a:ahLst/>
              <a:cxnLst/>
              <a:rect l="l" t="t" r="r" b="b"/>
              <a:pathLst>
                <a:path w="76200" h="309880">
                  <a:moveTo>
                    <a:pt x="19050" y="119125"/>
                  </a:moveTo>
                  <a:lnTo>
                    <a:pt x="0" y="119125"/>
                  </a:lnTo>
                  <a:lnTo>
                    <a:pt x="38100" y="309625"/>
                  </a:lnTo>
                  <a:lnTo>
                    <a:pt x="72390" y="138175"/>
                  </a:lnTo>
                  <a:lnTo>
                    <a:pt x="19050" y="138175"/>
                  </a:lnTo>
                  <a:lnTo>
                    <a:pt x="19050" y="119125"/>
                  </a:lnTo>
                  <a:close/>
                </a:path>
                <a:path w="76200" h="309880">
                  <a:moveTo>
                    <a:pt x="57150" y="0"/>
                  </a:moveTo>
                  <a:lnTo>
                    <a:pt x="19050" y="0"/>
                  </a:lnTo>
                  <a:lnTo>
                    <a:pt x="19050" y="138175"/>
                  </a:lnTo>
                  <a:lnTo>
                    <a:pt x="57150" y="138175"/>
                  </a:lnTo>
                  <a:lnTo>
                    <a:pt x="57150" y="0"/>
                  </a:lnTo>
                  <a:close/>
                </a:path>
                <a:path w="76200" h="309880">
                  <a:moveTo>
                    <a:pt x="76200" y="119125"/>
                  </a:moveTo>
                  <a:lnTo>
                    <a:pt x="57150" y="119125"/>
                  </a:lnTo>
                  <a:lnTo>
                    <a:pt x="57150" y="138175"/>
                  </a:lnTo>
                  <a:lnTo>
                    <a:pt x="72390" y="138175"/>
                  </a:lnTo>
                  <a:lnTo>
                    <a:pt x="76200" y="119125"/>
                  </a:lnTo>
                  <a:close/>
                </a:path>
              </a:pathLst>
            </a:custGeom>
            <a:solidFill>
              <a:srgbClr val="000000"/>
            </a:solidFill>
          </p:spPr>
          <p:txBody>
            <a:bodyPr wrap="square" lIns="0" tIns="0" rIns="0" bIns="0" rtlCol="0"/>
            <a:lstStyle/>
            <a:p>
              <a:endParaRPr/>
            </a:p>
          </p:txBody>
        </p:sp>
        <p:sp>
          <p:nvSpPr>
            <p:cNvPr id="78" name="object 90"/>
            <p:cNvSpPr/>
            <p:nvPr/>
          </p:nvSpPr>
          <p:spPr>
            <a:xfrm>
              <a:off x="7577073" y="2903473"/>
              <a:ext cx="76200" cy="306705"/>
            </a:xfrm>
            <a:custGeom>
              <a:avLst/>
              <a:gdLst/>
              <a:ahLst/>
              <a:cxnLst/>
              <a:rect l="l" t="t" r="r" b="b"/>
              <a:pathLst>
                <a:path w="76200" h="306705">
                  <a:moveTo>
                    <a:pt x="19050" y="115950"/>
                  </a:moveTo>
                  <a:lnTo>
                    <a:pt x="0" y="115950"/>
                  </a:lnTo>
                  <a:lnTo>
                    <a:pt x="38100" y="306450"/>
                  </a:lnTo>
                  <a:lnTo>
                    <a:pt x="72390" y="135000"/>
                  </a:lnTo>
                  <a:lnTo>
                    <a:pt x="19050" y="135000"/>
                  </a:lnTo>
                  <a:lnTo>
                    <a:pt x="19050" y="115950"/>
                  </a:lnTo>
                  <a:close/>
                </a:path>
                <a:path w="76200" h="306705">
                  <a:moveTo>
                    <a:pt x="57150" y="0"/>
                  </a:moveTo>
                  <a:lnTo>
                    <a:pt x="19050" y="0"/>
                  </a:lnTo>
                  <a:lnTo>
                    <a:pt x="19050" y="135000"/>
                  </a:lnTo>
                  <a:lnTo>
                    <a:pt x="57150" y="135000"/>
                  </a:lnTo>
                  <a:lnTo>
                    <a:pt x="57150" y="0"/>
                  </a:lnTo>
                  <a:close/>
                </a:path>
                <a:path w="76200" h="306705">
                  <a:moveTo>
                    <a:pt x="76200" y="115950"/>
                  </a:moveTo>
                  <a:lnTo>
                    <a:pt x="57150" y="115950"/>
                  </a:lnTo>
                  <a:lnTo>
                    <a:pt x="57150" y="135000"/>
                  </a:lnTo>
                  <a:lnTo>
                    <a:pt x="72390" y="135000"/>
                  </a:lnTo>
                  <a:lnTo>
                    <a:pt x="76200" y="115950"/>
                  </a:lnTo>
                  <a:close/>
                </a:path>
              </a:pathLst>
            </a:custGeom>
            <a:solidFill>
              <a:srgbClr val="000000"/>
            </a:solidFill>
          </p:spPr>
          <p:txBody>
            <a:bodyPr wrap="square" lIns="0" tIns="0" rIns="0" bIns="0" rtlCol="0"/>
            <a:lstStyle/>
            <a:p>
              <a:endParaRPr/>
            </a:p>
          </p:txBody>
        </p:sp>
        <p:sp>
          <p:nvSpPr>
            <p:cNvPr id="79" name="object 91"/>
            <p:cNvSpPr/>
            <p:nvPr/>
          </p:nvSpPr>
          <p:spPr>
            <a:xfrm>
              <a:off x="7577073" y="3508375"/>
              <a:ext cx="76200" cy="311150"/>
            </a:xfrm>
            <a:custGeom>
              <a:avLst/>
              <a:gdLst/>
              <a:ahLst/>
              <a:cxnLst/>
              <a:rect l="l" t="t" r="r" b="b"/>
              <a:pathLst>
                <a:path w="76200" h="311150">
                  <a:moveTo>
                    <a:pt x="19050" y="120650"/>
                  </a:moveTo>
                  <a:lnTo>
                    <a:pt x="0" y="120650"/>
                  </a:lnTo>
                  <a:lnTo>
                    <a:pt x="38100" y="311150"/>
                  </a:lnTo>
                  <a:lnTo>
                    <a:pt x="72390" y="139700"/>
                  </a:lnTo>
                  <a:lnTo>
                    <a:pt x="19050" y="139700"/>
                  </a:lnTo>
                  <a:lnTo>
                    <a:pt x="19050" y="120650"/>
                  </a:lnTo>
                  <a:close/>
                </a:path>
                <a:path w="76200" h="311150">
                  <a:moveTo>
                    <a:pt x="57150" y="0"/>
                  </a:moveTo>
                  <a:lnTo>
                    <a:pt x="19050" y="0"/>
                  </a:lnTo>
                  <a:lnTo>
                    <a:pt x="19050" y="139700"/>
                  </a:lnTo>
                  <a:lnTo>
                    <a:pt x="57150" y="139700"/>
                  </a:lnTo>
                  <a:lnTo>
                    <a:pt x="57150" y="0"/>
                  </a:lnTo>
                  <a:close/>
                </a:path>
                <a:path w="76200" h="311150">
                  <a:moveTo>
                    <a:pt x="76200" y="120650"/>
                  </a:moveTo>
                  <a:lnTo>
                    <a:pt x="57150" y="120650"/>
                  </a:lnTo>
                  <a:lnTo>
                    <a:pt x="57150" y="139700"/>
                  </a:lnTo>
                  <a:lnTo>
                    <a:pt x="72390" y="139700"/>
                  </a:lnTo>
                  <a:lnTo>
                    <a:pt x="76200" y="120650"/>
                  </a:lnTo>
                  <a:close/>
                </a:path>
              </a:pathLst>
            </a:custGeom>
            <a:solidFill>
              <a:srgbClr val="000000"/>
            </a:solidFill>
          </p:spPr>
          <p:txBody>
            <a:bodyPr wrap="square" lIns="0" tIns="0" rIns="0" bIns="0" rtlCol="0"/>
            <a:lstStyle/>
            <a:p>
              <a:endParaRPr/>
            </a:p>
          </p:txBody>
        </p:sp>
        <p:sp>
          <p:nvSpPr>
            <p:cNvPr id="80" name="object 92"/>
            <p:cNvSpPr/>
            <p:nvPr/>
          </p:nvSpPr>
          <p:spPr>
            <a:xfrm>
              <a:off x="7577073" y="4117975"/>
              <a:ext cx="76200" cy="306705"/>
            </a:xfrm>
            <a:custGeom>
              <a:avLst/>
              <a:gdLst/>
              <a:ahLst/>
              <a:cxnLst/>
              <a:rect l="l" t="t" r="r" b="b"/>
              <a:pathLst>
                <a:path w="76200" h="306704">
                  <a:moveTo>
                    <a:pt x="19050" y="115824"/>
                  </a:moveTo>
                  <a:lnTo>
                    <a:pt x="0" y="115824"/>
                  </a:lnTo>
                  <a:lnTo>
                    <a:pt x="38100" y="306324"/>
                  </a:lnTo>
                  <a:lnTo>
                    <a:pt x="72390" y="134874"/>
                  </a:lnTo>
                  <a:lnTo>
                    <a:pt x="19050" y="134874"/>
                  </a:lnTo>
                  <a:lnTo>
                    <a:pt x="19050" y="115824"/>
                  </a:lnTo>
                  <a:close/>
                </a:path>
                <a:path w="76200" h="306704">
                  <a:moveTo>
                    <a:pt x="57150" y="0"/>
                  </a:moveTo>
                  <a:lnTo>
                    <a:pt x="19050" y="0"/>
                  </a:lnTo>
                  <a:lnTo>
                    <a:pt x="19050" y="134874"/>
                  </a:lnTo>
                  <a:lnTo>
                    <a:pt x="57150" y="134874"/>
                  </a:lnTo>
                  <a:lnTo>
                    <a:pt x="57150" y="0"/>
                  </a:lnTo>
                  <a:close/>
                </a:path>
                <a:path w="76200" h="306704">
                  <a:moveTo>
                    <a:pt x="76200" y="115824"/>
                  </a:moveTo>
                  <a:lnTo>
                    <a:pt x="57150" y="115824"/>
                  </a:lnTo>
                  <a:lnTo>
                    <a:pt x="57150" y="134874"/>
                  </a:lnTo>
                  <a:lnTo>
                    <a:pt x="72390" y="134874"/>
                  </a:lnTo>
                  <a:lnTo>
                    <a:pt x="76200" y="115824"/>
                  </a:lnTo>
                  <a:close/>
                </a:path>
              </a:pathLst>
            </a:custGeom>
            <a:solidFill>
              <a:srgbClr val="000000"/>
            </a:solidFill>
          </p:spPr>
          <p:txBody>
            <a:bodyPr wrap="square" lIns="0" tIns="0" rIns="0" bIns="0" rtlCol="0"/>
            <a:lstStyle/>
            <a:p>
              <a:endParaRPr/>
            </a:p>
          </p:txBody>
        </p:sp>
        <p:sp>
          <p:nvSpPr>
            <p:cNvPr id="81" name="object 93"/>
            <p:cNvSpPr/>
            <p:nvPr/>
          </p:nvSpPr>
          <p:spPr>
            <a:xfrm>
              <a:off x="7727568" y="4635880"/>
              <a:ext cx="340360" cy="321945"/>
            </a:xfrm>
            <a:custGeom>
              <a:avLst/>
              <a:gdLst/>
              <a:ahLst/>
              <a:cxnLst/>
              <a:rect l="l" t="t" r="r" b="b"/>
              <a:pathLst>
                <a:path w="340359" h="321945">
                  <a:moveTo>
                    <a:pt x="188365" y="205174"/>
                  </a:moveTo>
                  <a:lnTo>
                    <a:pt x="175259" y="219075"/>
                  </a:lnTo>
                  <a:lnTo>
                    <a:pt x="340105" y="321818"/>
                  </a:lnTo>
                  <a:lnTo>
                    <a:pt x="266415" y="218186"/>
                  </a:lnTo>
                  <a:lnTo>
                    <a:pt x="202183" y="218186"/>
                  </a:lnTo>
                  <a:lnTo>
                    <a:pt x="188365" y="205174"/>
                  </a:lnTo>
                  <a:close/>
                </a:path>
                <a:path w="340359" h="321945">
                  <a:moveTo>
                    <a:pt x="214499" y="177454"/>
                  </a:moveTo>
                  <a:lnTo>
                    <a:pt x="188365" y="205174"/>
                  </a:lnTo>
                  <a:lnTo>
                    <a:pt x="202183" y="218186"/>
                  </a:lnTo>
                  <a:lnTo>
                    <a:pt x="228346" y="190500"/>
                  </a:lnTo>
                  <a:lnTo>
                    <a:pt x="214499" y="177454"/>
                  </a:lnTo>
                  <a:close/>
                </a:path>
                <a:path w="340359" h="321945">
                  <a:moveTo>
                    <a:pt x="227583" y="163576"/>
                  </a:moveTo>
                  <a:lnTo>
                    <a:pt x="214499" y="177454"/>
                  </a:lnTo>
                  <a:lnTo>
                    <a:pt x="228346" y="190500"/>
                  </a:lnTo>
                  <a:lnTo>
                    <a:pt x="202183" y="218186"/>
                  </a:lnTo>
                  <a:lnTo>
                    <a:pt x="266415" y="218186"/>
                  </a:lnTo>
                  <a:lnTo>
                    <a:pt x="227583" y="163576"/>
                  </a:lnTo>
                  <a:close/>
                </a:path>
                <a:path w="340359" h="321945">
                  <a:moveTo>
                    <a:pt x="26161" y="0"/>
                  </a:moveTo>
                  <a:lnTo>
                    <a:pt x="0" y="27813"/>
                  </a:lnTo>
                  <a:lnTo>
                    <a:pt x="188365" y="205174"/>
                  </a:lnTo>
                  <a:lnTo>
                    <a:pt x="214499" y="177454"/>
                  </a:lnTo>
                  <a:lnTo>
                    <a:pt x="26161" y="0"/>
                  </a:lnTo>
                  <a:close/>
                </a:path>
              </a:pathLst>
            </a:custGeom>
            <a:solidFill>
              <a:srgbClr val="000000"/>
            </a:solidFill>
          </p:spPr>
          <p:txBody>
            <a:bodyPr wrap="square" lIns="0" tIns="0" rIns="0" bIns="0" rtlCol="0"/>
            <a:lstStyle/>
            <a:p>
              <a:endParaRPr/>
            </a:p>
          </p:txBody>
        </p:sp>
        <p:sp>
          <p:nvSpPr>
            <p:cNvPr id="82" name="object 94"/>
            <p:cNvSpPr/>
            <p:nvPr/>
          </p:nvSpPr>
          <p:spPr>
            <a:xfrm>
              <a:off x="8255507" y="5193919"/>
              <a:ext cx="366395" cy="308610"/>
            </a:xfrm>
            <a:custGeom>
              <a:avLst/>
              <a:gdLst/>
              <a:ahLst/>
              <a:cxnLst/>
              <a:rect l="l" t="t" r="r" b="b"/>
              <a:pathLst>
                <a:path w="366395" h="308610">
                  <a:moveTo>
                    <a:pt x="207432" y="201308"/>
                  </a:moveTo>
                  <a:lnTo>
                    <a:pt x="195199" y="216026"/>
                  </a:lnTo>
                  <a:lnTo>
                    <a:pt x="366141" y="308355"/>
                  </a:lnTo>
                  <a:lnTo>
                    <a:pt x="289384" y="213486"/>
                  </a:lnTo>
                  <a:lnTo>
                    <a:pt x="222123" y="213486"/>
                  </a:lnTo>
                  <a:lnTo>
                    <a:pt x="207432" y="201308"/>
                  </a:lnTo>
                  <a:close/>
                </a:path>
                <a:path w="366395" h="308610">
                  <a:moveTo>
                    <a:pt x="231710" y="172099"/>
                  </a:moveTo>
                  <a:lnTo>
                    <a:pt x="207432" y="201308"/>
                  </a:lnTo>
                  <a:lnTo>
                    <a:pt x="222123" y="213486"/>
                  </a:lnTo>
                  <a:lnTo>
                    <a:pt x="246380" y="184276"/>
                  </a:lnTo>
                  <a:lnTo>
                    <a:pt x="231710" y="172099"/>
                  </a:lnTo>
                  <a:close/>
                </a:path>
                <a:path w="366395" h="308610">
                  <a:moveTo>
                    <a:pt x="243967" y="157352"/>
                  </a:moveTo>
                  <a:lnTo>
                    <a:pt x="231710" y="172099"/>
                  </a:lnTo>
                  <a:lnTo>
                    <a:pt x="246380" y="184276"/>
                  </a:lnTo>
                  <a:lnTo>
                    <a:pt x="222123" y="213486"/>
                  </a:lnTo>
                  <a:lnTo>
                    <a:pt x="289384" y="213486"/>
                  </a:lnTo>
                  <a:lnTo>
                    <a:pt x="243967" y="157352"/>
                  </a:lnTo>
                  <a:close/>
                </a:path>
                <a:path w="366395" h="308610">
                  <a:moveTo>
                    <a:pt x="24384" y="0"/>
                  </a:moveTo>
                  <a:lnTo>
                    <a:pt x="0" y="29336"/>
                  </a:lnTo>
                  <a:lnTo>
                    <a:pt x="207432" y="201308"/>
                  </a:lnTo>
                  <a:lnTo>
                    <a:pt x="231710" y="172099"/>
                  </a:lnTo>
                  <a:lnTo>
                    <a:pt x="24384" y="0"/>
                  </a:lnTo>
                  <a:close/>
                </a:path>
              </a:pathLst>
            </a:custGeom>
            <a:solidFill>
              <a:srgbClr val="000000"/>
            </a:solidFill>
          </p:spPr>
          <p:txBody>
            <a:bodyPr wrap="square" lIns="0" tIns="0" rIns="0" bIns="0" rtlCol="0"/>
            <a:lstStyle/>
            <a:p>
              <a:endParaRPr/>
            </a:p>
          </p:txBody>
        </p:sp>
        <p:sp>
          <p:nvSpPr>
            <p:cNvPr id="83" name="object 95"/>
            <p:cNvSpPr/>
            <p:nvPr/>
          </p:nvSpPr>
          <p:spPr>
            <a:xfrm>
              <a:off x="7566025" y="4716398"/>
              <a:ext cx="76200" cy="1170305"/>
            </a:xfrm>
            <a:custGeom>
              <a:avLst/>
              <a:gdLst/>
              <a:ahLst/>
              <a:cxnLst/>
              <a:rect l="l" t="t" r="r" b="b"/>
              <a:pathLst>
                <a:path w="76200" h="1170304">
                  <a:moveTo>
                    <a:pt x="19050" y="979551"/>
                  </a:moveTo>
                  <a:lnTo>
                    <a:pt x="0" y="979551"/>
                  </a:lnTo>
                  <a:lnTo>
                    <a:pt x="38100" y="1170051"/>
                  </a:lnTo>
                  <a:lnTo>
                    <a:pt x="72390" y="998601"/>
                  </a:lnTo>
                  <a:lnTo>
                    <a:pt x="19050" y="998601"/>
                  </a:lnTo>
                  <a:lnTo>
                    <a:pt x="19050" y="979551"/>
                  </a:lnTo>
                  <a:close/>
                </a:path>
                <a:path w="76200" h="1170304">
                  <a:moveTo>
                    <a:pt x="57150" y="0"/>
                  </a:moveTo>
                  <a:lnTo>
                    <a:pt x="19050" y="0"/>
                  </a:lnTo>
                  <a:lnTo>
                    <a:pt x="19050" y="998601"/>
                  </a:lnTo>
                  <a:lnTo>
                    <a:pt x="57150" y="998601"/>
                  </a:lnTo>
                  <a:lnTo>
                    <a:pt x="57150" y="0"/>
                  </a:lnTo>
                  <a:close/>
                </a:path>
                <a:path w="76200" h="1170304">
                  <a:moveTo>
                    <a:pt x="76200" y="979551"/>
                  </a:moveTo>
                  <a:lnTo>
                    <a:pt x="57150" y="979551"/>
                  </a:lnTo>
                  <a:lnTo>
                    <a:pt x="57150" y="998601"/>
                  </a:lnTo>
                  <a:lnTo>
                    <a:pt x="72390" y="998601"/>
                  </a:lnTo>
                  <a:lnTo>
                    <a:pt x="76200" y="979551"/>
                  </a:lnTo>
                  <a:close/>
                </a:path>
              </a:pathLst>
            </a:custGeom>
            <a:solidFill>
              <a:srgbClr val="000000"/>
            </a:solidFill>
          </p:spPr>
          <p:txBody>
            <a:bodyPr wrap="square" lIns="0" tIns="0" rIns="0" bIns="0" rtlCol="0"/>
            <a:lstStyle/>
            <a:p>
              <a:endParaRPr/>
            </a:p>
          </p:txBody>
        </p:sp>
        <p:sp>
          <p:nvSpPr>
            <p:cNvPr id="84" name="object 96"/>
            <p:cNvSpPr/>
            <p:nvPr/>
          </p:nvSpPr>
          <p:spPr>
            <a:xfrm>
              <a:off x="7729601" y="5200015"/>
              <a:ext cx="368300" cy="704215"/>
            </a:xfrm>
            <a:custGeom>
              <a:avLst/>
              <a:gdLst/>
              <a:ahLst/>
              <a:cxnLst/>
              <a:rect l="l" t="t" r="r" b="b"/>
              <a:pathLst>
                <a:path w="368300" h="704214">
                  <a:moveTo>
                    <a:pt x="51689" y="516661"/>
                  </a:moveTo>
                  <a:lnTo>
                    <a:pt x="0" y="703897"/>
                  </a:lnTo>
                  <a:lnTo>
                    <a:pt x="113156" y="559409"/>
                  </a:lnTo>
                  <a:lnTo>
                    <a:pt x="94233" y="559409"/>
                  </a:lnTo>
                  <a:lnTo>
                    <a:pt x="60198" y="542239"/>
                  </a:lnTo>
                  <a:lnTo>
                    <a:pt x="68760" y="525267"/>
                  </a:lnTo>
                  <a:lnTo>
                    <a:pt x="51689" y="516661"/>
                  </a:lnTo>
                  <a:close/>
                </a:path>
                <a:path w="368300" h="704214">
                  <a:moveTo>
                    <a:pt x="68760" y="525267"/>
                  </a:moveTo>
                  <a:lnTo>
                    <a:pt x="60198" y="542239"/>
                  </a:lnTo>
                  <a:lnTo>
                    <a:pt x="94233" y="559409"/>
                  </a:lnTo>
                  <a:lnTo>
                    <a:pt x="102801" y="542427"/>
                  </a:lnTo>
                  <a:lnTo>
                    <a:pt x="68760" y="525267"/>
                  </a:lnTo>
                  <a:close/>
                </a:path>
                <a:path w="368300" h="704214">
                  <a:moveTo>
                    <a:pt x="102801" y="542427"/>
                  </a:moveTo>
                  <a:lnTo>
                    <a:pt x="94233" y="559409"/>
                  </a:lnTo>
                  <a:lnTo>
                    <a:pt x="113156" y="559409"/>
                  </a:lnTo>
                  <a:lnTo>
                    <a:pt x="119760" y="550976"/>
                  </a:lnTo>
                  <a:lnTo>
                    <a:pt x="102801" y="542427"/>
                  </a:lnTo>
                  <a:close/>
                </a:path>
                <a:path w="368300" h="704214">
                  <a:moveTo>
                    <a:pt x="333755" y="0"/>
                  </a:moveTo>
                  <a:lnTo>
                    <a:pt x="68760" y="525267"/>
                  </a:lnTo>
                  <a:lnTo>
                    <a:pt x="102801" y="542427"/>
                  </a:lnTo>
                  <a:lnTo>
                    <a:pt x="367792" y="17145"/>
                  </a:lnTo>
                  <a:lnTo>
                    <a:pt x="333755" y="0"/>
                  </a:lnTo>
                  <a:close/>
                </a:path>
              </a:pathLst>
            </a:custGeom>
            <a:solidFill>
              <a:srgbClr val="000000"/>
            </a:solidFill>
          </p:spPr>
          <p:txBody>
            <a:bodyPr wrap="square" lIns="0" tIns="0" rIns="0" bIns="0" rtlCol="0"/>
            <a:lstStyle/>
            <a:p>
              <a:endParaRPr/>
            </a:p>
          </p:txBody>
        </p:sp>
        <p:sp>
          <p:nvSpPr>
            <p:cNvPr id="85" name="object 97"/>
            <p:cNvSpPr/>
            <p:nvPr/>
          </p:nvSpPr>
          <p:spPr>
            <a:xfrm>
              <a:off x="7754873" y="5671845"/>
              <a:ext cx="796290" cy="324485"/>
            </a:xfrm>
            <a:custGeom>
              <a:avLst/>
              <a:gdLst/>
              <a:ahLst/>
              <a:cxnLst/>
              <a:rect l="l" t="t" r="r" b="b"/>
              <a:pathLst>
                <a:path w="796290" h="324485">
                  <a:moveTo>
                    <a:pt x="163829" y="219659"/>
                  </a:moveTo>
                  <a:lnTo>
                    <a:pt x="0" y="324142"/>
                  </a:lnTo>
                  <a:lnTo>
                    <a:pt x="191389" y="290703"/>
                  </a:lnTo>
                  <a:lnTo>
                    <a:pt x="187171" y="279831"/>
                  </a:lnTo>
                  <a:lnTo>
                    <a:pt x="166750" y="279831"/>
                  </a:lnTo>
                  <a:lnTo>
                    <a:pt x="153034" y="244322"/>
                  </a:lnTo>
                  <a:lnTo>
                    <a:pt x="170731" y="237450"/>
                  </a:lnTo>
                  <a:lnTo>
                    <a:pt x="163829" y="219659"/>
                  </a:lnTo>
                  <a:close/>
                </a:path>
                <a:path w="796290" h="324485">
                  <a:moveTo>
                    <a:pt x="170731" y="237450"/>
                  </a:moveTo>
                  <a:lnTo>
                    <a:pt x="153034" y="244322"/>
                  </a:lnTo>
                  <a:lnTo>
                    <a:pt x="166750" y="279831"/>
                  </a:lnTo>
                  <a:lnTo>
                    <a:pt x="184498" y="272939"/>
                  </a:lnTo>
                  <a:lnTo>
                    <a:pt x="170731" y="237450"/>
                  </a:lnTo>
                  <a:close/>
                </a:path>
                <a:path w="796290" h="324485">
                  <a:moveTo>
                    <a:pt x="184498" y="272939"/>
                  </a:moveTo>
                  <a:lnTo>
                    <a:pt x="166750" y="279831"/>
                  </a:lnTo>
                  <a:lnTo>
                    <a:pt x="187171" y="279831"/>
                  </a:lnTo>
                  <a:lnTo>
                    <a:pt x="184498" y="272939"/>
                  </a:lnTo>
                  <a:close/>
                </a:path>
                <a:path w="796290" h="324485">
                  <a:moveTo>
                    <a:pt x="782193" y="0"/>
                  </a:moveTo>
                  <a:lnTo>
                    <a:pt x="170731" y="237450"/>
                  </a:lnTo>
                  <a:lnTo>
                    <a:pt x="184498" y="272939"/>
                  </a:lnTo>
                  <a:lnTo>
                    <a:pt x="795908" y="35509"/>
                  </a:lnTo>
                  <a:lnTo>
                    <a:pt x="782193" y="0"/>
                  </a:lnTo>
                  <a:close/>
                </a:path>
              </a:pathLst>
            </a:custGeom>
            <a:solidFill>
              <a:srgbClr val="000000"/>
            </a:solidFill>
          </p:spPr>
          <p:txBody>
            <a:bodyPr wrap="square" lIns="0" tIns="0" rIns="0" bIns="0" rtlCol="0"/>
            <a:lstStyle/>
            <a:p>
              <a:endParaRPr/>
            </a:p>
          </p:txBody>
        </p:sp>
        <p:sp>
          <p:nvSpPr>
            <p:cNvPr id="86" name="object 98"/>
            <p:cNvSpPr/>
            <p:nvPr/>
          </p:nvSpPr>
          <p:spPr>
            <a:xfrm rot="20472574">
              <a:off x="7285907" y="2814907"/>
              <a:ext cx="1800342" cy="3571821"/>
            </a:xfrm>
            <a:custGeom>
              <a:avLst/>
              <a:gdLst/>
              <a:ahLst/>
              <a:cxnLst/>
              <a:rect l="l" t="t" r="r" b="b"/>
              <a:pathLst>
                <a:path w="1432559" h="3047365">
                  <a:moveTo>
                    <a:pt x="24892" y="2609037"/>
                  </a:moveTo>
                  <a:lnTo>
                    <a:pt x="99695" y="2723807"/>
                  </a:lnTo>
                  <a:lnTo>
                    <a:pt x="149478" y="2765831"/>
                  </a:lnTo>
                  <a:lnTo>
                    <a:pt x="199263" y="2806572"/>
                  </a:lnTo>
                  <a:lnTo>
                    <a:pt x="249047" y="2845676"/>
                  </a:lnTo>
                  <a:lnTo>
                    <a:pt x="298703" y="2882645"/>
                  </a:lnTo>
                  <a:lnTo>
                    <a:pt x="347979" y="2917012"/>
                  </a:lnTo>
                  <a:lnTo>
                    <a:pt x="397255" y="2948419"/>
                  </a:lnTo>
                  <a:lnTo>
                    <a:pt x="446404" y="2976257"/>
                  </a:lnTo>
                  <a:lnTo>
                    <a:pt x="495173" y="3000235"/>
                  </a:lnTo>
                  <a:lnTo>
                    <a:pt x="543814" y="3019767"/>
                  </a:lnTo>
                  <a:lnTo>
                    <a:pt x="592327" y="3034436"/>
                  </a:lnTo>
                  <a:lnTo>
                    <a:pt x="640588" y="3043720"/>
                  </a:lnTo>
                  <a:lnTo>
                    <a:pt x="688340" y="3046996"/>
                  </a:lnTo>
                  <a:lnTo>
                    <a:pt x="712343" y="3046247"/>
                  </a:lnTo>
                  <a:lnTo>
                    <a:pt x="759587" y="3039452"/>
                  </a:lnTo>
                  <a:lnTo>
                    <a:pt x="806323" y="3026016"/>
                  </a:lnTo>
                  <a:lnTo>
                    <a:pt x="853044" y="3008922"/>
                  </a:lnTo>
                  <a:lnTo>
                    <a:pt x="689864" y="3008922"/>
                  </a:lnTo>
                  <a:lnTo>
                    <a:pt x="668274" y="3008147"/>
                  </a:lnTo>
                  <a:lnTo>
                    <a:pt x="624713" y="3002610"/>
                  </a:lnTo>
                  <a:lnTo>
                    <a:pt x="580009" y="2991586"/>
                  </a:lnTo>
                  <a:lnTo>
                    <a:pt x="534543" y="2975457"/>
                  </a:lnTo>
                  <a:lnTo>
                    <a:pt x="488188" y="2954781"/>
                  </a:lnTo>
                  <a:lnTo>
                    <a:pt x="441198" y="2929877"/>
                  </a:lnTo>
                  <a:lnTo>
                    <a:pt x="393573" y="2901238"/>
                  </a:lnTo>
                  <a:lnTo>
                    <a:pt x="345440" y="2869069"/>
                  </a:lnTo>
                  <a:lnTo>
                    <a:pt x="296799" y="2834081"/>
                  </a:lnTo>
                  <a:lnTo>
                    <a:pt x="223393" y="2777108"/>
                  </a:lnTo>
                  <a:lnTo>
                    <a:pt x="174117" y="2736697"/>
                  </a:lnTo>
                  <a:lnTo>
                    <a:pt x="124460" y="2694901"/>
                  </a:lnTo>
                  <a:lnTo>
                    <a:pt x="24892" y="2609037"/>
                  </a:lnTo>
                  <a:close/>
                </a:path>
                <a:path w="1432559" h="3047365">
                  <a:moveTo>
                    <a:pt x="840737" y="168746"/>
                  </a:moveTo>
                  <a:lnTo>
                    <a:pt x="805545" y="183357"/>
                  </a:lnTo>
                  <a:lnTo>
                    <a:pt x="821944" y="223646"/>
                  </a:lnTo>
                  <a:lnTo>
                    <a:pt x="846709" y="286130"/>
                  </a:lnTo>
                  <a:lnTo>
                    <a:pt x="872363" y="351408"/>
                  </a:lnTo>
                  <a:lnTo>
                    <a:pt x="898525" y="419099"/>
                  </a:lnTo>
                  <a:lnTo>
                    <a:pt x="925195" y="489330"/>
                  </a:lnTo>
                  <a:lnTo>
                    <a:pt x="952246" y="561593"/>
                  </a:lnTo>
                  <a:lnTo>
                    <a:pt x="979551" y="635634"/>
                  </a:lnTo>
                  <a:lnTo>
                    <a:pt x="1006983" y="711199"/>
                  </a:lnTo>
                  <a:lnTo>
                    <a:pt x="1034542" y="788034"/>
                  </a:lnTo>
                  <a:lnTo>
                    <a:pt x="1088898" y="944625"/>
                  </a:lnTo>
                  <a:lnTo>
                    <a:pt x="1141729" y="1103375"/>
                  </a:lnTo>
                  <a:lnTo>
                    <a:pt x="1192276" y="1262125"/>
                  </a:lnTo>
                  <a:lnTo>
                    <a:pt x="1239266" y="1418843"/>
                  </a:lnTo>
                  <a:lnTo>
                    <a:pt x="1281938" y="1571497"/>
                  </a:lnTo>
                  <a:lnTo>
                    <a:pt x="1301242" y="1645538"/>
                  </a:lnTo>
                  <a:lnTo>
                    <a:pt x="1319149" y="1717802"/>
                  </a:lnTo>
                  <a:lnTo>
                    <a:pt x="1335404" y="1788032"/>
                  </a:lnTo>
                  <a:lnTo>
                    <a:pt x="1349883" y="1855977"/>
                  </a:lnTo>
                  <a:lnTo>
                    <a:pt x="1362583" y="1921255"/>
                  </a:lnTo>
                  <a:lnTo>
                    <a:pt x="1373251" y="1983612"/>
                  </a:lnTo>
                  <a:lnTo>
                    <a:pt x="1381887" y="2042871"/>
                  </a:lnTo>
                  <a:lnTo>
                    <a:pt x="1388237" y="2098776"/>
                  </a:lnTo>
                  <a:lnTo>
                    <a:pt x="1392427" y="2150770"/>
                  </a:lnTo>
                  <a:lnTo>
                    <a:pt x="1394078" y="2199208"/>
                  </a:lnTo>
                  <a:lnTo>
                    <a:pt x="1393952" y="2222068"/>
                  </a:lnTo>
                  <a:lnTo>
                    <a:pt x="1392174" y="2266619"/>
                  </a:lnTo>
                  <a:lnTo>
                    <a:pt x="1385189" y="2330500"/>
                  </a:lnTo>
                  <a:lnTo>
                    <a:pt x="1378077" y="2371407"/>
                  </a:lnTo>
                  <a:lnTo>
                    <a:pt x="1368933" y="2410841"/>
                  </a:lnTo>
                  <a:lnTo>
                    <a:pt x="1358138" y="2448839"/>
                  </a:lnTo>
                  <a:lnTo>
                    <a:pt x="1345565" y="2485491"/>
                  </a:lnTo>
                  <a:lnTo>
                    <a:pt x="1315466" y="2554655"/>
                  </a:lnTo>
                  <a:lnTo>
                    <a:pt x="1279905" y="2618397"/>
                  </a:lnTo>
                  <a:lnTo>
                    <a:pt x="1239393" y="2677007"/>
                  </a:lnTo>
                  <a:lnTo>
                    <a:pt x="1194943" y="2730563"/>
                  </a:lnTo>
                  <a:lnTo>
                    <a:pt x="1147191" y="2779153"/>
                  </a:lnTo>
                  <a:lnTo>
                    <a:pt x="1097279" y="2822841"/>
                  </a:lnTo>
                  <a:lnTo>
                    <a:pt x="1045718" y="2861805"/>
                  </a:lnTo>
                  <a:lnTo>
                    <a:pt x="993267" y="2896247"/>
                  </a:lnTo>
                  <a:lnTo>
                    <a:pt x="941197" y="2926079"/>
                  </a:lnTo>
                  <a:lnTo>
                    <a:pt x="890143" y="2951518"/>
                  </a:lnTo>
                  <a:lnTo>
                    <a:pt x="841121" y="2972714"/>
                  </a:lnTo>
                  <a:lnTo>
                    <a:pt x="794766" y="2989719"/>
                  </a:lnTo>
                  <a:lnTo>
                    <a:pt x="752728" y="3001987"/>
                  </a:lnTo>
                  <a:lnTo>
                    <a:pt x="711073" y="3008160"/>
                  </a:lnTo>
                  <a:lnTo>
                    <a:pt x="689864" y="3008922"/>
                  </a:lnTo>
                  <a:lnTo>
                    <a:pt x="853044" y="3008922"/>
                  </a:lnTo>
                  <a:lnTo>
                    <a:pt x="905764" y="2986303"/>
                  </a:lnTo>
                  <a:lnTo>
                    <a:pt x="958723" y="2959925"/>
                  </a:lnTo>
                  <a:lnTo>
                    <a:pt x="1012825" y="2928988"/>
                  </a:lnTo>
                  <a:lnTo>
                    <a:pt x="1067053" y="2893326"/>
                  </a:lnTo>
                  <a:lnTo>
                    <a:pt x="1120648" y="2852851"/>
                  </a:lnTo>
                  <a:lnTo>
                    <a:pt x="1172845" y="2807385"/>
                  </a:lnTo>
                  <a:lnTo>
                    <a:pt x="1222628" y="2756725"/>
                  </a:lnTo>
                  <a:lnTo>
                    <a:pt x="1269238" y="2700731"/>
                  </a:lnTo>
                  <a:lnTo>
                    <a:pt x="1311783" y="2639339"/>
                  </a:lnTo>
                  <a:lnTo>
                    <a:pt x="1349248" y="2572385"/>
                  </a:lnTo>
                  <a:lnTo>
                    <a:pt x="1365758" y="2536799"/>
                  </a:lnTo>
                  <a:lnTo>
                    <a:pt x="1380871" y="2499829"/>
                  </a:lnTo>
                  <a:lnTo>
                    <a:pt x="1394205" y="2461234"/>
                  </a:lnTo>
                  <a:lnTo>
                    <a:pt x="1405636" y="2421318"/>
                  </a:lnTo>
                  <a:lnTo>
                    <a:pt x="1415161" y="2379979"/>
                  </a:lnTo>
                  <a:lnTo>
                    <a:pt x="1422653" y="2337066"/>
                  </a:lnTo>
                  <a:lnTo>
                    <a:pt x="1428115" y="2292730"/>
                  </a:lnTo>
                  <a:lnTo>
                    <a:pt x="1431417" y="2246617"/>
                  </a:lnTo>
                  <a:lnTo>
                    <a:pt x="1432173" y="2199208"/>
                  </a:lnTo>
                  <a:lnTo>
                    <a:pt x="1430527" y="2149513"/>
                  </a:lnTo>
                  <a:lnTo>
                    <a:pt x="1426337" y="2095766"/>
                  </a:lnTo>
                  <a:lnTo>
                    <a:pt x="1419733" y="2038527"/>
                  </a:lnTo>
                  <a:lnTo>
                    <a:pt x="1410970" y="1978152"/>
                  </a:lnTo>
                  <a:lnTo>
                    <a:pt x="1400175" y="1914778"/>
                  </a:lnTo>
                  <a:lnTo>
                    <a:pt x="1387348" y="1848611"/>
                  </a:lnTo>
                  <a:lnTo>
                    <a:pt x="1372616" y="1780158"/>
                  </a:lnTo>
                  <a:lnTo>
                    <a:pt x="1356360" y="1709292"/>
                  </a:lnTo>
                  <a:lnTo>
                    <a:pt x="1338199" y="1636394"/>
                  </a:lnTo>
                  <a:lnTo>
                    <a:pt x="1318895" y="1561845"/>
                  </a:lnTo>
                  <a:lnTo>
                    <a:pt x="1275969" y="1408556"/>
                  </a:lnTo>
                  <a:lnTo>
                    <a:pt x="1228725" y="1251076"/>
                  </a:lnTo>
                  <a:lnTo>
                    <a:pt x="1178052" y="1091818"/>
                  </a:lnTo>
                  <a:lnTo>
                    <a:pt x="1125093" y="932687"/>
                  </a:lnTo>
                  <a:lnTo>
                    <a:pt x="1070483" y="775588"/>
                  </a:lnTo>
                  <a:lnTo>
                    <a:pt x="1042924" y="698372"/>
                  </a:lnTo>
                  <a:lnTo>
                    <a:pt x="1015492" y="622680"/>
                  </a:lnTo>
                  <a:lnTo>
                    <a:pt x="988060" y="548385"/>
                  </a:lnTo>
                  <a:lnTo>
                    <a:pt x="960881" y="475995"/>
                  </a:lnTo>
                  <a:lnTo>
                    <a:pt x="934212" y="405637"/>
                  </a:lnTo>
                  <a:lnTo>
                    <a:pt x="907796" y="337565"/>
                  </a:lnTo>
                  <a:lnTo>
                    <a:pt x="882142" y="272160"/>
                  </a:lnTo>
                  <a:lnTo>
                    <a:pt x="857376" y="209676"/>
                  </a:lnTo>
                  <a:lnTo>
                    <a:pt x="840737" y="168746"/>
                  </a:lnTo>
                  <a:close/>
                </a:path>
                <a:path w="1432559" h="3047365">
                  <a:moveTo>
                    <a:pt x="750189" y="0"/>
                  </a:moveTo>
                  <a:lnTo>
                    <a:pt x="788035" y="190626"/>
                  </a:lnTo>
                  <a:lnTo>
                    <a:pt x="805545" y="183357"/>
                  </a:lnTo>
                  <a:lnTo>
                    <a:pt x="798322" y="165607"/>
                  </a:lnTo>
                  <a:lnTo>
                    <a:pt x="833627" y="151256"/>
                  </a:lnTo>
                  <a:lnTo>
                    <a:pt x="851582" y="151256"/>
                  </a:lnTo>
                  <a:lnTo>
                    <a:pt x="750189" y="0"/>
                  </a:lnTo>
                  <a:close/>
                </a:path>
                <a:path w="1432559" h="3047365">
                  <a:moveTo>
                    <a:pt x="833627" y="151256"/>
                  </a:moveTo>
                  <a:lnTo>
                    <a:pt x="798322" y="165607"/>
                  </a:lnTo>
                  <a:lnTo>
                    <a:pt x="805545" y="183357"/>
                  </a:lnTo>
                  <a:lnTo>
                    <a:pt x="840737" y="168746"/>
                  </a:lnTo>
                  <a:lnTo>
                    <a:pt x="833627" y="151256"/>
                  </a:lnTo>
                  <a:close/>
                </a:path>
                <a:path w="1432559" h="3047365">
                  <a:moveTo>
                    <a:pt x="851582" y="151256"/>
                  </a:moveTo>
                  <a:lnTo>
                    <a:pt x="833627" y="151256"/>
                  </a:lnTo>
                  <a:lnTo>
                    <a:pt x="840737" y="168746"/>
                  </a:lnTo>
                  <a:lnTo>
                    <a:pt x="858393" y="161416"/>
                  </a:lnTo>
                  <a:lnTo>
                    <a:pt x="851582" y="151256"/>
                  </a:lnTo>
                  <a:close/>
                </a:path>
              </a:pathLst>
            </a:custGeom>
            <a:solidFill>
              <a:srgbClr val="000000"/>
            </a:solidFill>
          </p:spPr>
          <p:txBody>
            <a:bodyPr wrap="square" lIns="0" tIns="0" rIns="0" bIns="0" rtlCol="0"/>
            <a:lstStyle/>
            <a:p>
              <a:endParaRPr/>
            </a:p>
          </p:txBody>
        </p:sp>
        <p:sp>
          <p:nvSpPr>
            <p:cNvPr id="87" name="object 99"/>
            <p:cNvSpPr/>
            <p:nvPr/>
          </p:nvSpPr>
          <p:spPr>
            <a:xfrm>
              <a:off x="6235700" y="2806192"/>
              <a:ext cx="1222375" cy="441959"/>
            </a:xfrm>
            <a:custGeom>
              <a:avLst/>
              <a:gdLst/>
              <a:ahLst/>
              <a:cxnLst/>
              <a:rect l="l" t="t" r="r" b="b"/>
              <a:pathLst>
                <a:path w="1222375" h="441960">
                  <a:moveTo>
                    <a:pt x="167386" y="343154"/>
                  </a:moveTo>
                  <a:lnTo>
                    <a:pt x="0" y="441833"/>
                  </a:lnTo>
                  <a:lnTo>
                    <a:pt x="192404" y="415163"/>
                  </a:lnTo>
                  <a:lnTo>
                    <a:pt x="188301" y="403352"/>
                  </a:lnTo>
                  <a:lnTo>
                    <a:pt x="168148" y="403352"/>
                  </a:lnTo>
                  <a:lnTo>
                    <a:pt x="155575" y="367411"/>
                  </a:lnTo>
                  <a:lnTo>
                    <a:pt x="173627" y="361119"/>
                  </a:lnTo>
                  <a:lnTo>
                    <a:pt x="167386" y="343154"/>
                  </a:lnTo>
                  <a:close/>
                </a:path>
                <a:path w="1222375" h="441960">
                  <a:moveTo>
                    <a:pt x="173627" y="361119"/>
                  </a:moveTo>
                  <a:lnTo>
                    <a:pt x="155575" y="367411"/>
                  </a:lnTo>
                  <a:lnTo>
                    <a:pt x="168148" y="403352"/>
                  </a:lnTo>
                  <a:lnTo>
                    <a:pt x="186124" y="397086"/>
                  </a:lnTo>
                  <a:lnTo>
                    <a:pt x="173627" y="361119"/>
                  </a:lnTo>
                  <a:close/>
                </a:path>
                <a:path w="1222375" h="441960">
                  <a:moveTo>
                    <a:pt x="186124" y="397086"/>
                  </a:moveTo>
                  <a:lnTo>
                    <a:pt x="168148" y="403352"/>
                  </a:lnTo>
                  <a:lnTo>
                    <a:pt x="188301" y="403352"/>
                  </a:lnTo>
                  <a:lnTo>
                    <a:pt x="186124" y="397086"/>
                  </a:lnTo>
                  <a:close/>
                </a:path>
                <a:path w="1222375" h="441960">
                  <a:moveTo>
                    <a:pt x="1209802" y="0"/>
                  </a:moveTo>
                  <a:lnTo>
                    <a:pt x="173627" y="361119"/>
                  </a:lnTo>
                  <a:lnTo>
                    <a:pt x="186124" y="397086"/>
                  </a:lnTo>
                  <a:lnTo>
                    <a:pt x="1222248" y="35941"/>
                  </a:lnTo>
                  <a:lnTo>
                    <a:pt x="1209802" y="0"/>
                  </a:lnTo>
                  <a:close/>
                </a:path>
              </a:pathLst>
            </a:custGeom>
            <a:solidFill>
              <a:srgbClr val="000000"/>
            </a:solidFill>
          </p:spPr>
          <p:txBody>
            <a:bodyPr wrap="square" lIns="0" tIns="0" rIns="0" bIns="0" rtlCol="0"/>
            <a:lstStyle/>
            <a:p>
              <a:endParaRPr/>
            </a:p>
          </p:txBody>
        </p:sp>
        <p:sp>
          <p:nvSpPr>
            <p:cNvPr id="88" name="object 100"/>
            <p:cNvSpPr/>
            <p:nvPr/>
          </p:nvSpPr>
          <p:spPr>
            <a:xfrm>
              <a:off x="6289675" y="3302000"/>
              <a:ext cx="1162050" cy="76200"/>
            </a:xfrm>
            <a:custGeom>
              <a:avLst/>
              <a:gdLst/>
              <a:ahLst/>
              <a:cxnLst/>
              <a:rect l="l" t="t" r="r" b="b"/>
              <a:pathLst>
                <a:path w="1162050" h="76200">
                  <a:moveTo>
                    <a:pt x="190500" y="0"/>
                  </a:moveTo>
                  <a:lnTo>
                    <a:pt x="0" y="38100"/>
                  </a:lnTo>
                  <a:lnTo>
                    <a:pt x="190500" y="76200"/>
                  </a:lnTo>
                  <a:lnTo>
                    <a:pt x="190500" y="57150"/>
                  </a:lnTo>
                  <a:lnTo>
                    <a:pt x="171450" y="57150"/>
                  </a:lnTo>
                  <a:lnTo>
                    <a:pt x="171450" y="19050"/>
                  </a:lnTo>
                  <a:lnTo>
                    <a:pt x="190500" y="19050"/>
                  </a:lnTo>
                  <a:lnTo>
                    <a:pt x="190500" y="0"/>
                  </a:lnTo>
                  <a:close/>
                </a:path>
                <a:path w="1162050" h="76200">
                  <a:moveTo>
                    <a:pt x="190500" y="19050"/>
                  </a:moveTo>
                  <a:lnTo>
                    <a:pt x="171450" y="19050"/>
                  </a:lnTo>
                  <a:lnTo>
                    <a:pt x="171450" y="57150"/>
                  </a:lnTo>
                  <a:lnTo>
                    <a:pt x="190500" y="57150"/>
                  </a:lnTo>
                  <a:lnTo>
                    <a:pt x="190500" y="19050"/>
                  </a:lnTo>
                  <a:close/>
                </a:path>
                <a:path w="1162050" h="76200">
                  <a:moveTo>
                    <a:pt x="1162050" y="19050"/>
                  </a:moveTo>
                  <a:lnTo>
                    <a:pt x="190500" y="19050"/>
                  </a:lnTo>
                  <a:lnTo>
                    <a:pt x="190500" y="57150"/>
                  </a:lnTo>
                  <a:lnTo>
                    <a:pt x="1162050" y="57150"/>
                  </a:lnTo>
                  <a:lnTo>
                    <a:pt x="1162050" y="19050"/>
                  </a:lnTo>
                  <a:close/>
                </a:path>
              </a:pathLst>
            </a:custGeom>
            <a:solidFill>
              <a:srgbClr val="000000"/>
            </a:solidFill>
          </p:spPr>
          <p:txBody>
            <a:bodyPr wrap="square" lIns="0" tIns="0" rIns="0" bIns="0" rtlCol="0"/>
            <a:lstStyle/>
            <a:p>
              <a:endParaRPr/>
            </a:p>
          </p:txBody>
        </p:sp>
        <p:sp>
          <p:nvSpPr>
            <p:cNvPr id="89" name="object 101"/>
            <p:cNvSpPr/>
            <p:nvPr/>
          </p:nvSpPr>
          <p:spPr>
            <a:xfrm>
              <a:off x="5672201" y="3465703"/>
              <a:ext cx="355600" cy="500380"/>
            </a:xfrm>
            <a:custGeom>
              <a:avLst/>
              <a:gdLst/>
              <a:ahLst/>
              <a:cxnLst/>
              <a:rect l="l" t="t" r="r" b="b"/>
              <a:pathLst>
                <a:path w="355600" h="500379">
                  <a:moveTo>
                    <a:pt x="77343" y="321691"/>
                  </a:moveTo>
                  <a:lnTo>
                    <a:pt x="0" y="499872"/>
                  </a:lnTo>
                  <a:lnTo>
                    <a:pt x="134941" y="369951"/>
                  </a:lnTo>
                  <a:lnTo>
                    <a:pt x="113411" y="369951"/>
                  </a:lnTo>
                  <a:lnTo>
                    <a:pt x="82169" y="348234"/>
                  </a:lnTo>
                  <a:lnTo>
                    <a:pt x="93039" y="332579"/>
                  </a:lnTo>
                  <a:lnTo>
                    <a:pt x="77343" y="321691"/>
                  </a:lnTo>
                  <a:close/>
                </a:path>
                <a:path w="355600" h="500379">
                  <a:moveTo>
                    <a:pt x="93039" y="332579"/>
                  </a:moveTo>
                  <a:lnTo>
                    <a:pt x="82169" y="348234"/>
                  </a:lnTo>
                  <a:lnTo>
                    <a:pt x="113411" y="369951"/>
                  </a:lnTo>
                  <a:lnTo>
                    <a:pt x="124308" y="354271"/>
                  </a:lnTo>
                  <a:lnTo>
                    <a:pt x="93039" y="332579"/>
                  </a:lnTo>
                  <a:close/>
                </a:path>
                <a:path w="355600" h="500379">
                  <a:moveTo>
                    <a:pt x="124308" y="354271"/>
                  </a:moveTo>
                  <a:lnTo>
                    <a:pt x="113411" y="369951"/>
                  </a:lnTo>
                  <a:lnTo>
                    <a:pt x="134941" y="369951"/>
                  </a:lnTo>
                  <a:lnTo>
                    <a:pt x="139953" y="365125"/>
                  </a:lnTo>
                  <a:lnTo>
                    <a:pt x="124308" y="354271"/>
                  </a:lnTo>
                  <a:close/>
                </a:path>
                <a:path w="355600" h="500379">
                  <a:moveTo>
                    <a:pt x="323976" y="0"/>
                  </a:moveTo>
                  <a:lnTo>
                    <a:pt x="93039" y="332579"/>
                  </a:lnTo>
                  <a:lnTo>
                    <a:pt x="124308" y="354271"/>
                  </a:lnTo>
                  <a:lnTo>
                    <a:pt x="355346" y="21844"/>
                  </a:lnTo>
                  <a:lnTo>
                    <a:pt x="323976" y="0"/>
                  </a:lnTo>
                  <a:close/>
                </a:path>
              </a:pathLst>
            </a:custGeom>
            <a:solidFill>
              <a:srgbClr val="000000"/>
            </a:solidFill>
          </p:spPr>
          <p:txBody>
            <a:bodyPr wrap="square" lIns="0" tIns="0" rIns="0" bIns="0" rtlCol="0"/>
            <a:lstStyle/>
            <a:p>
              <a:endParaRPr/>
            </a:p>
          </p:txBody>
        </p:sp>
        <p:sp>
          <p:nvSpPr>
            <p:cNvPr id="90" name="object 102"/>
            <p:cNvSpPr/>
            <p:nvPr/>
          </p:nvSpPr>
          <p:spPr>
            <a:xfrm>
              <a:off x="6198742" y="3459860"/>
              <a:ext cx="427990" cy="520065"/>
            </a:xfrm>
            <a:custGeom>
              <a:avLst/>
              <a:gdLst/>
              <a:ahLst/>
              <a:cxnLst/>
              <a:rect l="l" t="t" r="r" b="b"/>
              <a:pathLst>
                <a:path w="427990" h="520064">
                  <a:moveTo>
                    <a:pt x="292534" y="384119"/>
                  </a:moveTo>
                  <a:lnTo>
                    <a:pt x="277749" y="396113"/>
                  </a:lnTo>
                  <a:lnTo>
                    <a:pt x="427482" y="519938"/>
                  </a:lnTo>
                  <a:lnTo>
                    <a:pt x="363701" y="398906"/>
                  </a:lnTo>
                  <a:lnTo>
                    <a:pt x="304546" y="398906"/>
                  </a:lnTo>
                  <a:lnTo>
                    <a:pt x="292534" y="384119"/>
                  </a:lnTo>
                  <a:close/>
                </a:path>
                <a:path w="427990" h="520064">
                  <a:moveTo>
                    <a:pt x="322122" y="360119"/>
                  </a:moveTo>
                  <a:lnTo>
                    <a:pt x="292534" y="384119"/>
                  </a:lnTo>
                  <a:lnTo>
                    <a:pt x="304546" y="398906"/>
                  </a:lnTo>
                  <a:lnTo>
                    <a:pt x="334137" y="374903"/>
                  </a:lnTo>
                  <a:lnTo>
                    <a:pt x="322122" y="360119"/>
                  </a:lnTo>
                  <a:close/>
                </a:path>
                <a:path w="427990" h="520064">
                  <a:moveTo>
                    <a:pt x="336931" y="348106"/>
                  </a:moveTo>
                  <a:lnTo>
                    <a:pt x="322122" y="360119"/>
                  </a:lnTo>
                  <a:lnTo>
                    <a:pt x="334137" y="374903"/>
                  </a:lnTo>
                  <a:lnTo>
                    <a:pt x="304546" y="398906"/>
                  </a:lnTo>
                  <a:lnTo>
                    <a:pt x="363701" y="398906"/>
                  </a:lnTo>
                  <a:lnTo>
                    <a:pt x="336931" y="348106"/>
                  </a:lnTo>
                  <a:close/>
                </a:path>
                <a:path w="427990" h="520064">
                  <a:moveTo>
                    <a:pt x="29464" y="0"/>
                  </a:moveTo>
                  <a:lnTo>
                    <a:pt x="0" y="24002"/>
                  </a:lnTo>
                  <a:lnTo>
                    <a:pt x="292534" y="384119"/>
                  </a:lnTo>
                  <a:lnTo>
                    <a:pt x="322122" y="360119"/>
                  </a:lnTo>
                  <a:lnTo>
                    <a:pt x="29464" y="0"/>
                  </a:lnTo>
                  <a:close/>
                </a:path>
              </a:pathLst>
            </a:custGeom>
            <a:solidFill>
              <a:srgbClr val="000000"/>
            </a:solidFill>
          </p:spPr>
          <p:txBody>
            <a:bodyPr wrap="square" lIns="0" tIns="0" rIns="0" bIns="0" rtlCol="0"/>
            <a:lstStyle/>
            <a:p>
              <a:endParaRPr/>
            </a:p>
          </p:txBody>
        </p:sp>
        <p:sp>
          <p:nvSpPr>
            <p:cNvPr id="91" name="object 103"/>
            <p:cNvSpPr/>
            <p:nvPr/>
          </p:nvSpPr>
          <p:spPr>
            <a:xfrm>
              <a:off x="6275323" y="4261103"/>
              <a:ext cx="351155" cy="403225"/>
            </a:xfrm>
            <a:custGeom>
              <a:avLst/>
              <a:gdLst/>
              <a:ahLst/>
              <a:cxnLst/>
              <a:rect l="l" t="t" r="r" b="b"/>
              <a:pathLst>
                <a:path w="351154" h="403225">
                  <a:moveTo>
                    <a:pt x="95503" y="233807"/>
                  </a:moveTo>
                  <a:lnTo>
                    <a:pt x="0" y="402971"/>
                  </a:lnTo>
                  <a:lnTo>
                    <a:pt x="150842" y="285496"/>
                  </a:lnTo>
                  <a:lnTo>
                    <a:pt x="126364" y="285496"/>
                  </a:lnTo>
                  <a:lnTo>
                    <a:pt x="97536" y="260604"/>
                  </a:lnTo>
                  <a:lnTo>
                    <a:pt x="109925" y="246232"/>
                  </a:lnTo>
                  <a:lnTo>
                    <a:pt x="95503" y="233807"/>
                  </a:lnTo>
                  <a:close/>
                </a:path>
                <a:path w="351154" h="403225">
                  <a:moveTo>
                    <a:pt x="109925" y="246232"/>
                  </a:moveTo>
                  <a:lnTo>
                    <a:pt x="97536" y="260604"/>
                  </a:lnTo>
                  <a:lnTo>
                    <a:pt x="126364" y="285496"/>
                  </a:lnTo>
                  <a:lnTo>
                    <a:pt x="138781" y="271092"/>
                  </a:lnTo>
                  <a:lnTo>
                    <a:pt x="109925" y="246232"/>
                  </a:lnTo>
                  <a:close/>
                </a:path>
                <a:path w="351154" h="403225">
                  <a:moveTo>
                    <a:pt x="138781" y="271092"/>
                  </a:moveTo>
                  <a:lnTo>
                    <a:pt x="126364" y="285496"/>
                  </a:lnTo>
                  <a:lnTo>
                    <a:pt x="150842" y="285496"/>
                  </a:lnTo>
                  <a:lnTo>
                    <a:pt x="153288" y="283591"/>
                  </a:lnTo>
                  <a:lnTo>
                    <a:pt x="138781" y="271092"/>
                  </a:lnTo>
                  <a:close/>
                </a:path>
                <a:path w="351154" h="403225">
                  <a:moveTo>
                    <a:pt x="322199" y="0"/>
                  </a:moveTo>
                  <a:lnTo>
                    <a:pt x="109925" y="246232"/>
                  </a:lnTo>
                  <a:lnTo>
                    <a:pt x="138781" y="271092"/>
                  </a:lnTo>
                  <a:lnTo>
                    <a:pt x="351027" y="24892"/>
                  </a:lnTo>
                  <a:lnTo>
                    <a:pt x="322199" y="0"/>
                  </a:lnTo>
                  <a:close/>
                </a:path>
              </a:pathLst>
            </a:custGeom>
            <a:solidFill>
              <a:srgbClr val="000000"/>
            </a:solidFill>
          </p:spPr>
          <p:txBody>
            <a:bodyPr wrap="square" lIns="0" tIns="0" rIns="0" bIns="0" rtlCol="0"/>
            <a:lstStyle/>
            <a:p>
              <a:endParaRPr/>
            </a:p>
          </p:txBody>
        </p:sp>
        <p:sp>
          <p:nvSpPr>
            <p:cNvPr id="92" name="object 104"/>
            <p:cNvSpPr/>
            <p:nvPr/>
          </p:nvSpPr>
          <p:spPr>
            <a:xfrm>
              <a:off x="5671439" y="4209288"/>
              <a:ext cx="365760" cy="455295"/>
            </a:xfrm>
            <a:custGeom>
              <a:avLst/>
              <a:gdLst/>
              <a:ahLst/>
              <a:cxnLst/>
              <a:rect l="l" t="t" r="r" b="b"/>
              <a:pathLst>
                <a:path w="365760" h="455295">
                  <a:moveTo>
                    <a:pt x="232599" y="317246"/>
                  </a:moveTo>
                  <a:lnTo>
                    <a:pt x="217677" y="329056"/>
                  </a:lnTo>
                  <a:lnTo>
                    <a:pt x="365760" y="454787"/>
                  </a:lnTo>
                  <a:lnTo>
                    <a:pt x="303132" y="332231"/>
                  </a:lnTo>
                  <a:lnTo>
                    <a:pt x="244475" y="332231"/>
                  </a:lnTo>
                  <a:lnTo>
                    <a:pt x="232599" y="317246"/>
                  </a:lnTo>
                  <a:close/>
                </a:path>
                <a:path w="365760" h="455295">
                  <a:moveTo>
                    <a:pt x="262451" y="293619"/>
                  </a:moveTo>
                  <a:lnTo>
                    <a:pt x="232599" y="317246"/>
                  </a:lnTo>
                  <a:lnTo>
                    <a:pt x="244475" y="332231"/>
                  </a:lnTo>
                  <a:lnTo>
                    <a:pt x="274320" y="308610"/>
                  </a:lnTo>
                  <a:lnTo>
                    <a:pt x="262451" y="293619"/>
                  </a:lnTo>
                  <a:close/>
                </a:path>
                <a:path w="365760" h="455295">
                  <a:moveTo>
                    <a:pt x="277368" y="281813"/>
                  </a:moveTo>
                  <a:lnTo>
                    <a:pt x="262451" y="293619"/>
                  </a:lnTo>
                  <a:lnTo>
                    <a:pt x="274320" y="308610"/>
                  </a:lnTo>
                  <a:lnTo>
                    <a:pt x="244475" y="332231"/>
                  </a:lnTo>
                  <a:lnTo>
                    <a:pt x="303132" y="332231"/>
                  </a:lnTo>
                  <a:lnTo>
                    <a:pt x="277368" y="281813"/>
                  </a:lnTo>
                  <a:close/>
                </a:path>
                <a:path w="365760" h="455295">
                  <a:moveTo>
                    <a:pt x="29972" y="0"/>
                  </a:moveTo>
                  <a:lnTo>
                    <a:pt x="0" y="23749"/>
                  </a:lnTo>
                  <a:lnTo>
                    <a:pt x="232599" y="317246"/>
                  </a:lnTo>
                  <a:lnTo>
                    <a:pt x="262451" y="293619"/>
                  </a:lnTo>
                  <a:lnTo>
                    <a:pt x="29972" y="0"/>
                  </a:lnTo>
                  <a:close/>
                </a:path>
              </a:pathLst>
            </a:custGeom>
            <a:solidFill>
              <a:srgbClr val="000000"/>
            </a:solidFill>
          </p:spPr>
          <p:txBody>
            <a:bodyPr wrap="square" lIns="0" tIns="0" rIns="0" bIns="0" rtlCol="0"/>
            <a:lstStyle/>
            <a:p>
              <a:endParaRPr/>
            </a:p>
          </p:txBody>
        </p:sp>
        <p:sp>
          <p:nvSpPr>
            <p:cNvPr id="93" name="object 105"/>
            <p:cNvSpPr txBox="1"/>
            <p:nvPr/>
          </p:nvSpPr>
          <p:spPr>
            <a:xfrm>
              <a:off x="7744459" y="4904739"/>
              <a:ext cx="718185" cy="330200"/>
            </a:xfrm>
            <a:prstGeom prst="rect">
              <a:avLst/>
            </a:prstGeom>
          </p:spPr>
          <p:txBody>
            <a:bodyPr vert="horz" wrap="square" lIns="0" tIns="12065" rIns="0" bIns="0" rtlCol="0">
              <a:spAutoFit/>
            </a:bodyPr>
            <a:lstStyle/>
            <a:p>
              <a:pPr marL="12700">
                <a:lnSpc>
                  <a:spcPct val="100000"/>
                </a:lnSpc>
                <a:spcBef>
                  <a:spcPts val="95"/>
                </a:spcBef>
              </a:pPr>
              <a:r>
                <a:rPr lang="en-US" sz="2000" spc="5" dirty="0">
                  <a:latin typeface="宋体" panose="02010600030101010101" pitchFamily="2" charset="-122"/>
                  <a:cs typeface="宋体" panose="02010600030101010101" pitchFamily="2" charset="-122"/>
                </a:rPr>
                <a:t>R</a:t>
              </a:r>
              <a:r>
                <a:rPr lang="en-US" altLang="zh-CN" sz="1950" spc="7" baseline="-21000" dirty="0">
                  <a:latin typeface="宋体" panose="02010600030101010101" pitchFamily="2" charset="-122"/>
                  <a:cs typeface="宋体" panose="02010600030101010101" pitchFamily="2" charset="-122"/>
                </a:rPr>
                <a:t>1</a:t>
              </a:r>
              <a:r>
                <a:rPr sz="1300" spc="415" dirty="0">
                  <a:latin typeface="宋体" panose="02010600030101010101" pitchFamily="2" charset="-122"/>
                  <a:cs typeface="宋体" panose="02010600030101010101" pitchFamily="2" charset="-122"/>
                </a:rPr>
                <a:t> </a:t>
              </a:r>
              <a:r>
                <a:rPr sz="2000" spc="-5" dirty="0">
                  <a:latin typeface="宋体" panose="02010600030101010101" pitchFamily="2" charset="-122"/>
                  <a:cs typeface="宋体" panose="02010600030101010101" pitchFamily="2" charset="-122"/>
                </a:rPr>
                <a:t>6 </a:t>
              </a:r>
              <a:endParaRPr sz="2000" dirty="0">
                <a:latin typeface="宋体" panose="02010600030101010101" pitchFamily="2" charset="-122"/>
                <a:cs typeface="宋体" panose="02010600030101010101" pitchFamily="2" charset="-122"/>
              </a:endParaRPr>
            </a:p>
          </p:txBody>
        </p:sp>
        <p:sp>
          <p:nvSpPr>
            <p:cNvPr id="94" name="object 106"/>
            <p:cNvSpPr txBox="1"/>
            <p:nvPr/>
          </p:nvSpPr>
          <p:spPr>
            <a:xfrm>
              <a:off x="8081009" y="5366765"/>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1950" spc="7" baseline="-21000" dirty="0">
                  <a:latin typeface="宋体" panose="02010600030101010101" pitchFamily="2" charset="-122"/>
                  <a:cs typeface="宋体" panose="02010600030101010101" pitchFamily="2" charset="-122"/>
                </a:rPr>
                <a:t>2</a:t>
              </a:r>
              <a:r>
                <a:rPr sz="2000"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sp>
          <p:nvSpPr>
            <p:cNvPr id="95" name="object 107"/>
            <p:cNvSpPr txBox="1"/>
            <p:nvPr/>
          </p:nvSpPr>
          <p:spPr>
            <a:xfrm>
              <a:off x="8107933" y="4230115"/>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1950" spc="7" baseline="-21000" dirty="0">
                  <a:latin typeface="宋体" panose="02010600030101010101" pitchFamily="2" charset="-122"/>
                  <a:cs typeface="宋体" panose="02010600030101010101" pitchFamily="2" charset="-122"/>
                </a:rPr>
                <a:t>3</a:t>
              </a:r>
              <a:r>
                <a:rPr sz="2000"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sp>
          <p:nvSpPr>
            <p:cNvPr id="96" name="object 108"/>
            <p:cNvSpPr txBox="1"/>
            <p:nvPr/>
          </p:nvSpPr>
          <p:spPr>
            <a:xfrm>
              <a:off x="7103364" y="3119627"/>
              <a:ext cx="110489" cy="228600"/>
            </a:xfrm>
            <a:prstGeom prst="rect">
              <a:avLst/>
            </a:prstGeom>
          </p:spPr>
          <p:txBody>
            <a:bodyPr vert="horz" wrap="square" lIns="0" tIns="16510" rIns="0" bIns="0" rtlCol="0">
              <a:spAutoFit/>
            </a:bodyPr>
            <a:lstStyle/>
            <a:p>
              <a:pPr marL="12700">
                <a:lnSpc>
                  <a:spcPct val="100000"/>
                </a:lnSpc>
                <a:spcBef>
                  <a:spcPts val="130"/>
                </a:spcBef>
              </a:pPr>
              <a:r>
                <a:rPr sz="1300" spc="15" dirty="0">
                  <a:latin typeface="宋体" panose="02010600030101010101" pitchFamily="2" charset="-122"/>
                  <a:cs typeface="宋体" panose="02010600030101010101" pitchFamily="2" charset="-122"/>
                </a:rPr>
                <a:t>4</a:t>
              </a:r>
              <a:endParaRPr sz="1300">
                <a:latin typeface="宋体" panose="02010600030101010101" pitchFamily="2" charset="-122"/>
                <a:cs typeface="宋体" panose="02010600030101010101" pitchFamily="2" charset="-122"/>
              </a:endParaRPr>
            </a:p>
          </p:txBody>
        </p:sp>
        <p:sp>
          <p:nvSpPr>
            <p:cNvPr id="97" name="object 109"/>
            <p:cNvSpPr txBox="1"/>
            <p:nvPr/>
          </p:nvSpPr>
          <p:spPr>
            <a:xfrm>
              <a:off x="6976109" y="2972562"/>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2000" spc="-335" dirty="0">
                  <a:latin typeface="宋体" panose="02010600030101010101" pitchFamily="2" charset="-122"/>
                  <a:cs typeface="宋体" panose="02010600030101010101" pitchFamily="2" charset="-122"/>
                </a:rPr>
                <a:t> </a:t>
              </a:r>
              <a:r>
                <a:rPr sz="2000" spc="-5"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sp>
          <p:nvSpPr>
            <p:cNvPr id="98" name="object 110"/>
            <p:cNvSpPr txBox="1"/>
            <p:nvPr/>
          </p:nvSpPr>
          <p:spPr>
            <a:xfrm>
              <a:off x="6052311" y="4032503"/>
              <a:ext cx="110489" cy="228600"/>
            </a:xfrm>
            <a:prstGeom prst="rect">
              <a:avLst/>
            </a:prstGeom>
          </p:spPr>
          <p:txBody>
            <a:bodyPr vert="horz" wrap="square" lIns="0" tIns="16510" rIns="0" bIns="0" rtlCol="0">
              <a:spAutoFit/>
            </a:bodyPr>
            <a:lstStyle/>
            <a:p>
              <a:pPr marL="12700">
                <a:lnSpc>
                  <a:spcPct val="100000"/>
                </a:lnSpc>
                <a:spcBef>
                  <a:spcPts val="130"/>
                </a:spcBef>
              </a:pPr>
              <a:r>
                <a:rPr sz="1300" spc="15" dirty="0">
                  <a:latin typeface="宋体" panose="02010600030101010101" pitchFamily="2" charset="-122"/>
                  <a:cs typeface="宋体" panose="02010600030101010101" pitchFamily="2" charset="-122"/>
                </a:rPr>
                <a:t>5</a:t>
              </a:r>
              <a:endParaRPr sz="1300">
                <a:latin typeface="宋体" panose="02010600030101010101" pitchFamily="2" charset="-122"/>
                <a:cs typeface="宋体" panose="02010600030101010101" pitchFamily="2" charset="-122"/>
              </a:endParaRPr>
            </a:p>
          </p:txBody>
        </p:sp>
        <p:sp>
          <p:nvSpPr>
            <p:cNvPr id="99" name="object 111"/>
            <p:cNvSpPr txBox="1"/>
            <p:nvPr/>
          </p:nvSpPr>
          <p:spPr>
            <a:xfrm>
              <a:off x="5470905" y="3897002"/>
              <a:ext cx="81851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11</a:t>
              </a:r>
              <a:r>
                <a:rPr sz="2000" spc="525" dirty="0">
                  <a:latin typeface="宋体" panose="02010600030101010101" pitchFamily="2" charset="-122"/>
                  <a:cs typeface="宋体" panose="02010600030101010101" pitchFamily="2" charset="-122"/>
                </a:rPr>
                <a:t> </a:t>
              </a:r>
              <a:r>
                <a:rPr sz="3000" spc="-7" baseline="7000" dirty="0">
                  <a:latin typeface="宋体" panose="02010600030101010101" pitchFamily="2" charset="-122"/>
                  <a:cs typeface="宋体" panose="02010600030101010101" pitchFamily="2" charset="-122"/>
                </a:rPr>
                <a:t>R</a:t>
              </a:r>
              <a:r>
                <a:rPr sz="3000" spc="-502" baseline="7000" dirty="0">
                  <a:latin typeface="宋体" panose="02010600030101010101" pitchFamily="2" charset="-122"/>
                  <a:cs typeface="宋体" panose="02010600030101010101" pitchFamily="2" charset="-122"/>
                </a:rPr>
                <a:t> </a:t>
              </a:r>
              <a:r>
                <a:rPr sz="3000" spc="-7" baseline="7000" dirty="0">
                  <a:latin typeface="宋体" panose="02010600030101010101" pitchFamily="2" charset="-122"/>
                  <a:cs typeface="宋体" panose="02010600030101010101" pitchFamily="2" charset="-122"/>
                </a:rPr>
                <a:t> </a:t>
              </a:r>
              <a:endParaRPr sz="3000" baseline="7000" dirty="0">
                <a:latin typeface="宋体" panose="02010600030101010101" pitchFamily="2" charset="-122"/>
                <a:cs typeface="宋体" panose="02010600030101010101" pitchFamily="2" charset="-122"/>
              </a:endParaRPr>
            </a:p>
          </p:txBody>
        </p:sp>
        <p:sp>
          <p:nvSpPr>
            <p:cNvPr id="100" name="object 112"/>
            <p:cNvSpPr txBox="1"/>
            <p:nvPr/>
          </p:nvSpPr>
          <p:spPr>
            <a:xfrm>
              <a:off x="6463284" y="5139690"/>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1950" spc="7" baseline="-21000" dirty="0">
                  <a:latin typeface="宋体" panose="02010600030101010101" pitchFamily="2" charset="-122"/>
                  <a:cs typeface="宋体" panose="02010600030101010101" pitchFamily="2" charset="-122"/>
                </a:rPr>
                <a:t>6</a:t>
              </a:r>
              <a:r>
                <a:rPr sz="2000"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grpSp>
      <p:sp>
        <p:nvSpPr>
          <p:cNvPr id="101" name="object 14"/>
          <p:cNvSpPr txBox="1"/>
          <p:nvPr/>
        </p:nvSpPr>
        <p:spPr>
          <a:xfrm>
            <a:off x="1110208" y="1988256"/>
            <a:ext cx="293612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仿宋" panose="02010609060101010101" pitchFamily="49" charset="-122"/>
                <a:ea typeface="仿宋" panose="02010609060101010101" pitchFamily="49" charset="-122"/>
                <a:cs typeface="Arial" panose="020B0604020202020204"/>
              </a:rPr>
              <a:t>V(G)=</a:t>
            </a:r>
            <a:r>
              <a:rPr sz="2400" b="1" spc="-60" dirty="0">
                <a:latin typeface="仿宋" panose="02010609060101010101" pitchFamily="49" charset="-122"/>
                <a:ea typeface="仿宋" panose="02010609060101010101" pitchFamily="49" charset="-122"/>
                <a:cs typeface="Arial" panose="020B0604020202020204"/>
              </a:rPr>
              <a:t> </a:t>
            </a:r>
            <a:r>
              <a:rPr sz="2400" b="1" spc="-5" dirty="0">
                <a:latin typeface="仿宋" panose="02010609060101010101" pitchFamily="49" charset="-122"/>
                <a:ea typeface="仿宋" panose="02010609060101010101" pitchFamily="49" charset="-122"/>
                <a:cs typeface="Arial" panose="020B0604020202020204"/>
              </a:rPr>
              <a:t>6</a:t>
            </a:r>
            <a:r>
              <a:rPr sz="2400" b="1" spc="-5" dirty="0">
                <a:latin typeface="仿宋" panose="02010609060101010101" pitchFamily="49" charset="-122"/>
                <a:ea typeface="仿宋" panose="02010609060101010101" pitchFamily="49" charset="-122"/>
                <a:cs typeface="宋体" panose="02010600030101010101" pitchFamily="2" charset="-122"/>
              </a:rPr>
              <a:t>个</a:t>
            </a:r>
            <a:r>
              <a:rPr sz="2400" b="1" spc="-10" dirty="0">
                <a:latin typeface="仿宋" panose="02010609060101010101" pitchFamily="49" charset="-122"/>
                <a:ea typeface="仿宋" panose="02010609060101010101" pitchFamily="49" charset="-122"/>
                <a:cs typeface="宋体" panose="02010600030101010101" pitchFamily="2" charset="-122"/>
              </a:rPr>
              <a:t>区</a:t>
            </a:r>
            <a:r>
              <a:rPr sz="2400" b="1" dirty="0">
                <a:latin typeface="仿宋" panose="02010609060101010101" pitchFamily="49" charset="-122"/>
                <a:ea typeface="仿宋" panose="02010609060101010101" pitchFamily="49" charset="-122"/>
                <a:cs typeface="宋体" panose="02010600030101010101" pitchFamily="2" charset="-122"/>
              </a:rPr>
              <a:t>域</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102" name="object 15"/>
          <p:cNvSpPr txBox="1"/>
          <p:nvPr/>
        </p:nvSpPr>
        <p:spPr>
          <a:xfrm>
            <a:off x="1110208" y="2744110"/>
            <a:ext cx="5461753" cy="1062470"/>
          </a:xfrm>
          <a:prstGeom prst="rect">
            <a:avLst/>
          </a:prstGeom>
        </p:spPr>
        <p:txBody>
          <a:bodyPr vert="horz" wrap="square" lIns="0" tIns="168275" rIns="0" bIns="0" rtlCol="0">
            <a:spAutoFit/>
          </a:bodyPr>
          <a:lstStyle/>
          <a:p>
            <a:pPr marL="12700">
              <a:lnSpc>
                <a:spcPct val="100000"/>
              </a:lnSpc>
              <a:spcBef>
                <a:spcPts val="1325"/>
              </a:spcBef>
            </a:pPr>
            <a:r>
              <a:rPr sz="2400" b="1" spc="-5" dirty="0">
                <a:latin typeface="仿宋" panose="02010609060101010101" pitchFamily="49" charset="-122"/>
                <a:ea typeface="仿宋" panose="02010609060101010101" pitchFamily="49" charset="-122"/>
                <a:cs typeface="Arial" panose="020B0604020202020204"/>
              </a:rPr>
              <a:t>V(G)=E–N+2=16–12+2=6</a:t>
            </a:r>
            <a:endParaRPr sz="2400" dirty="0">
              <a:latin typeface="仿宋" panose="02010609060101010101" pitchFamily="49" charset="-122"/>
              <a:ea typeface="仿宋" panose="02010609060101010101" pitchFamily="49" charset="-122"/>
              <a:cs typeface="Arial" panose="020B0604020202020204"/>
            </a:endParaRPr>
          </a:p>
          <a:p>
            <a:pPr marL="12700">
              <a:lnSpc>
                <a:spcPct val="100000"/>
              </a:lnSpc>
              <a:spcBef>
                <a:spcPts val="1220"/>
              </a:spcBef>
            </a:pPr>
            <a:r>
              <a:rPr sz="2400" b="1" spc="-5" dirty="0">
                <a:latin typeface="仿宋" panose="02010609060101010101" pitchFamily="49" charset="-122"/>
                <a:ea typeface="仿宋" panose="02010609060101010101" pitchFamily="49" charset="-122"/>
                <a:cs typeface="宋体" panose="02010600030101010101" pitchFamily="2" charset="-122"/>
              </a:rPr>
              <a:t>其中</a:t>
            </a:r>
            <a:r>
              <a:rPr sz="2400" b="1" spc="-10" dirty="0">
                <a:latin typeface="仿宋" panose="02010609060101010101" pitchFamily="49" charset="-122"/>
                <a:ea typeface="仿宋" panose="02010609060101010101" pitchFamily="49" charset="-122"/>
                <a:cs typeface="Arial" panose="020B0604020202020204"/>
              </a:rPr>
              <a:t>E</a:t>
            </a:r>
            <a:r>
              <a:rPr sz="2400" b="1" dirty="0">
                <a:latin typeface="仿宋" panose="02010609060101010101" pitchFamily="49" charset="-122"/>
                <a:ea typeface="仿宋" panose="02010609060101010101" pitchFamily="49" charset="-122"/>
                <a:cs typeface="宋体" panose="02010600030101010101" pitchFamily="2" charset="-122"/>
              </a:rPr>
              <a:t>为</a:t>
            </a:r>
            <a:r>
              <a:rPr sz="2400" b="1" spc="5" dirty="0">
                <a:latin typeface="仿宋" panose="02010609060101010101" pitchFamily="49" charset="-122"/>
                <a:ea typeface="仿宋" panose="02010609060101010101" pitchFamily="49" charset="-122"/>
                <a:cs typeface="宋体" panose="02010600030101010101" pitchFamily="2" charset="-122"/>
              </a:rPr>
              <a:t>流</a:t>
            </a:r>
            <a:r>
              <a:rPr sz="2400" b="1" dirty="0">
                <a:latin typeface="仿宋" panose="02010609060101010101" pitchFamily="49" charset="-122"/>
                <a:ea typeface="仿宋" panose="02010609060101010101" pitchFamily="49" charset="-122"/>
                <a:cs typeface="宋体" panose="02010600030101010101" pitchFamily="2" charset="-122"/>
              </a:rPr>
              <a:t>图中</a:t>
            </a:r>
            <a:r>
              <a:rPr sz="2400" b="1" spc="5" dirty="0">
                <a:latin typeface="仿宋" panose="02010609060101010101" pitchFamily="49" charset="-122"/>
                <a:ea typeface="仿宋" panose="02010609060101010101" pitchFamily="49" charset="-122"/>
                <a:cs typeface="宋体" panose="02010600030101010101" pitchFamily="2" charset="-122"/>
              </a:rPr>
              <a:t>的</a:t>
            </a:r>
            <a:r>
              <a:rPr sz="2400" b="1" dirty="0">
                <a:latin typeface="仿宋" panose="02010609060101010101" pitchFamily="49" charset="-122"/>
                <a:ea typeface="仿宋" panose="02010609060101010101" pitchFamily="49" charset="-122"/>
                <a:cs typeface="宋体" panose="02010600030101010101" pitchFamily="2" charset="-122"/>
              </a:rPr>
              <a:t>边</a:t>
            </a:r>
            <a:r>
              <a:rPr sz="2400" b="1" spc="5" dirty="0">
                <a:latin typeface="仿宋" panose="02010609060101010101" pitchFamily="49" charset="-122"/>
                <a:ea typeface="仿宋" panose="02010609060101010101" pitchFamily="49" charset="-122"/>
                <a:cs typeface="宋体" panose="02010600030101010101" pitchFamily="2" charset="-122"/>
              </a:rPr>
              <a:t>数</a:t>
            </a:r>
            <a:r>
              <a:rPr sz="2400" b="1" spc="15" dirty="0">
                <a:latin typeface="仿宋" panose="02010609060101010101" pitchFamily="49" charset="-122"/>
                <a:ea typeface="仿宋" panose="02010609060101010101" pitchFamily="49" charset="-122"/>
                <a:cs typeface="宋体" panose="02010600030101010101" pitchFamily="2" charset="-122"/>
              </a:rPr>
              <a:t>，</a:t>
            </a:r>
            <a:r>
              <a:rPr sz="2400" b="1" dirty="0">
                <a:latin typeface="仿宋" panose="02010609060101010101" pitchFamily="49" charset="-122"/>
                <a:ea typeface="仿宋" panose="02010609060101010101" pitchFamily="49" charset="-122"/>
                <a:cs typeface="Arial" panose="020B0604020202020204"/>
              </a:rPr>
              <a:t>N</a:t>
            </a:r>
            <a:r>
              <a:rPr sz="2400" b="1" dirty="0">
                <a:latin typeface="仿宋" panose="02010609060101010101" pitchFamily="49" charset="-122"/>
                <a:ea typeface="仿宋" panose="02010609060101010101" pitchFamily="49" charset="-122"/>
                <a:cs typeface="宋体" panose="02010600030101010101" pitchFamily="2" charset="-122"/>
              </a:rPr>
              <a:t>为</a:t>
            </a:r>
            <a:r>
              <a:rPr sz="2400" b="1" spc="5" dirty="0">
                <a:latin typeface="仿宋" panose="02010609060101010101" pitchFamily="49" charset="-122"/>
                <a:ea typeface="仿宋" panose="02010609060101010101" pitchFamily="49" charset="-122"/>
                <a:cs typeface="宋体" panose="02010600030101010101" pitchFamily="2" charset="-122"/>
              </a:rPr>
              <a:t>结</a:t>
            </a:r>
            <a:r>
              <a:rPr sz="2400" b="1" dirty="0">
                <a:latin typeface="仿宋" panose="02010609060101010101" pitchFamily="49" charset="-122"/>
                <a:ea typeface="仿宋" panose="02010609060101010101" pitchFamily="49" charset="-122"/>
                <a:cs typeface="宋体" panose="02010600030101010101" pitchFamily="2" charset="-122"/>
              </a:rPr>
              <a:t>点数</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103" name="object 16"/>
          <p:cNvSpPr txBox="1"/>
          <p:nvPr/>
        </p:nvSpPr>
        <p:spPr>
          <a:xfrm>
            <a:off x="1110209" y="4115605"/>
            <a:ext cx="5883790" cy="1431802"/>
          </a:xfrm>
          <a:prstGeom prst="rect">
            <a:avLst/>
          </a:prstGeom>
        </p:spPr>
        <p:txBody>
          <a:bodyPr vert="horz" wrap="square" lIns="0" tIns="168275" rIns="0" bIns="0" rtlCol="0">
            <a:spAutoFit/>
          </a:bodyPr>
          <a:lstStyle/>
          <a:p>
            <a:pPr marL="12700">
              <a:lnSpc>
                <a:spcPct val="100000"/>
              </a:lnSpc>
              <a:spcBef>
                <a:spcPts val="1325"/>
              </a:spcBef>
            </a:pPr>
            <a:r>
              <a:rPr sz="2400" b="1" spc="-5" dirty="0">
                <a:latin typeface="仿宋" panose="02010609060101010101" pitchFamily="49" charset="-122"/>
                <a:ea typeface="仿宋" panose="02010609060101010101" pitchFamily="49" charset="-122"/>
                <a:cs typeface="Arial" panose="020B0604020202020204"/>
              </a:rPr>
              <a:t>V(G)=P+1=5+1=6</a:t>
            </a:r>
            <a:endParaRPr sz="2400" dirty="0">
              <a:latin typeface="仿宋" panose="02010609060101010101" pitchFamily="49" charset="-122"/>
              <a:ea typeface="仿宋" panose="02010609060101010101" pitchFamily="49" charset="-122"/>
              <a:cs typeface="Arial" panose="020B0604020202020204"/>
            </a:endParaRPr>
          </a:p>
          <a:p>
            <a:pPr marL="241300" marR="5080" indent="-228600">
              <a:lnSpc>
                <a:spcPct val="100000"/>
              </a:lnSpc>
              <a:spcBef>
                <a:spcPts val="1225"/>
              </a:spcBef>
            </a:pPr>
            <a:r>
              <a:rPr sz="2400" b="1" spc="-5" dirty="0">
                <a:latin typeface="仿宋" panose="02010609060101010101" pitchFamily="49" charset="-122"/>
                <a:ea typeface="仿宋" panose="02010609060101010101" pitchFamily="49" charset="-122"/>
                <a:cs typeface="宋体" panose="02010600030101010101" pitchFamily="2" charset="-122"/>
              </a:rPr>
              <a:t>其中</a:t>
            </a:r>
            <a:r>
              <a:rPr sz="2400" b="1" spc="-10" dirty="0">
                <a:latin typeface="仿宋" panose="02010609060101010101" pitchFamily="49" charset="-122"/>
                <a:ea typeface="仿宋" panose="02010609060101010101" pitchFamily="49" charset="-122"/>
                <a:cs typeface="Arial" panose="020B0604020202020204"/>
              </a:rPr>
              <a:t>P</a:t>
            </a:r>
            <a:r>
              <a:rPr sz="2400" b="1" dirty="0">
                <a:latin typeface="仿宋" panose="02010609060101010101" pitchFamily="49" charset="-122"/>
                <a:ea typeface="仿宋" panose="02010609060101010101" pitchFamily="49" charset="-122"/>
                <a:cs typeface="宋体" panose="02010600030101010101" pitchFamily="2" charset="-122"/>
              </a:rPr>
              <a:t>为</a:t>
            </a:r>
            <a:r>
              <a:rPr sz="2400" b="1" spc="5" dirty="0">
                <a:latin typeface="仿宋" panose="02010609060101010101" pitchFamily="49" charset="-122"/>
                <a:ea typeface="仿宋" panose="02010609060101010101" pitchFamily="49" charset="-122"/>
                <a:cs typeface="宋体" panose="02010600030101010101" pitchFamily="2" charset="-122"/>
              </a:rPr>
              <a:t>判</a:t>
            </a:r>
            <a:r>
              <a:rPr sz="2400" b="1" dirty="0">
                <a:latin typeface="仿宋" panose="02010609060101010101" pitchFamily="49" charset="-122"/>
                <a:ea typeface="仿宋" panose="02010609060101010101" pitchFamily="49" charset="-122"/>
                <a:cs typeface="宋体" panose="02010600030101010101" pitchFamily="2" charset="-122"/>
              </a:rPr>
              <a:t>定结</a:t>
            </a:r>
            <a:r>
              <a:rPr sz="2400" b="1" spc="5" dirty="0">
                <a:latin typeface="仿宋" panose="02010609060101010101" pitchFamily="49" charset="-122"/>
                <a:ea typeface="仿宋" panose="02010609060101010101" pitchFamily="49" charset="-122"/>
                <a:cs typeface="宋体" panose="02010600030101010101" pitchFamily="2" charset="-122"/>
              </a:rPr>
              <a:t>点</a:t>
            </a:r>
            <a:r>
              <a:rPr sz="2400" b="1" dirty="0">
                <a:latin typeface="仿宋" panose="02010609060101010101" pitchFamily="49" charset="-122"/>
                <a:ea typeface="仿宋" panose="02010609060101010101" pitchFamily="49" charset="-122"/>
                <a:cs typeface="宋体" panose="02010600030101010101" pitchFamily="2" charset="-122"/>
              </a:rPr>
              <a:t>的</a:t>
            </a:r>
            <a:r>
              <a:rPr sz="2400" b="1" spc="5" dirty="0">
                <a:latin typeface="仿宋" panose="02010609060101010101" pitchFamily="49" charset="-122"/>
                <a:ea typeface="仿宋" panose="02010609060101010101" pitchFamily="49" charset="-122"/>
                <a:cs typeface="宋体" panose="02010600030101010101" pitchFamily="2" charset="-122"/>
              </a:rPr>
              <a:t>个</a:t>
            </a:r>
            <a:r>
              <a:rPr sz="2400" b="1" dirty="0">
                <a:latin typeface="仿宋" panose="02010609060101010101" pitchFamily="49" charset="-122"/>
                <a:ea typeface="仿宋" panose="02010609060101010101" pitchFamily="49" charset="-122"/>
                <a:cs typeface="宋体" panose="02010600030101010101" pitchFamily="2" charset="-122"/>
              </a:rPr>
              <a:t>数</a:t>
            </a:r>
            <a:r>
              <a:rPr sz="2400" b="1" spc="5" dirty="0">
                <a:latin typeface="仿宋" panose="02010609060101010101" pitchFamily="49" charset="-122"/>
                <a:ea typeface="仿宋" panose="02010609060101010101" pitchFamily="49" charset="-122"/>
                <a:cs typeface="宋体" panose="02010600030101010101" pitchFamily="2" charset="-122"/>
              </a:rPr>
              <a:t>。</a:t>
            </a:r>
            <a:r>
              <a:rPr sz="2400" b="1" dirty="0">
                <a:latin typeface="仿宋" panose="02010609060101010101" pitchFamily="49" charset="-122"/>
                <a:ea typeface="仿宋" panose="02010609060101010101" pitchFamily="49" charset="-122"/>
                <a:cs typeface="宋体" panose="02010600030101010101" pitchFamily="2" charset="-122"/>
              </a:rPr>
              <a:t>在流</a:t>
            </a:r>
            <a:r>
              <a:rPr sz="2400" b="1" spc="5" dirty="0">
                <a:latin typeface="仿宋" panose="02010609060101010101" pitchFamily="49" charset="-122"/>
                <a:ea typeface="仿宋" panose="02010609060101010101" pitchFamily="49" charset="-122"/>
                <a:cs typeface="宋体" panose="02010600030101010101" pitchFamily="2" charset="-122"/>
              </a:rPr>
              <a:t>图</a:t>
            </a:r>
            <a:r>
              <a:rPr sz="2400" b="1" dirty="0">
                <a:latin typeface="仿宋" panose="02010609060101010101" pitchFamily="49" charset="-122"/>
                <a:ea typeface="仿宋" panose="02010609060101010101" pitchFamily="49" charset="-122"/>
                <a:cs typeface="宋体" panose="02010600030101010101" pitchFamily="2" charset="-122"/>
              </a:rPr>
              <a:t>中</a:t>
            </a:r>
            <a:r>
              <a:rPr sz="2400" b="1" spc="5" dirty="0">
                <a:latin typeface="仿宋" panose="02010609060101010101" pitchFamily="49" charset="-122"/>
                <a:ea typeface="仿宋" panose="02010609060101010101" pitchFamily="49" charset="-122"/>
                <a:cs typeface="宋体" panose="02010600030101010101" pitchFamily="2" charset="-122"/>
              </a:rPr>
              <a:t>，</a:t>
            </a:r>
            <a:r>
              <a:rPr sz="2400" b="1" spc="-10" dirty="0">
                <a:latin typeface="仿宋" panose="02010609060101010101" pitchFamily="49" charset="-122"/>
                <a:ea typeface="仿宋" panose="02010609060101010101" pitchFamily="49" charset="-122"/>
                <a:cs typeface="宋体" panose="02010600030101010101" pitchFamily="2" charset="-122"/>
              </a:rPr>
              <a:t>结</a:t>
            </a:r>
            <a:r>
              <a:rPr sz="2400" b="1" spc="-5" dirty="0">
                <a:latin typeface="仿宋" panose="02010609060101010101" pitchFamily="49" charset="-122"/>
                <a:ea typeface="仿宋" panose="02010609060101010101" pitchFamily="49" charset="-122"/>
                <a:cs typeface="宋体" panose="02010600030101010101" pitchFamily="2" charset="-122"/>
              </a:rPr>
              <a:t>点</a:t>
            </a:r>
            <a:r>
              <a:rPr sz="2400" b="1" spc="-10" dirty="0">
                <a:latin typeface="仿宋" panose="02010609060101010101" pitchFamily="49" charset="-122"/>
                <a:ea typeface="仿宋" panose="02010609060101010101" pitchFamily="49" charset="-122"/>
                <a:cs typeface="Arial" panose="020B0604020202020204"/>
              </a:rPr>
              <a:t>2</a:t>
            </a:r>
            <a:r>
              <a:rPr sz="2400" b="1" spc="-5" dirty="0">
                <a:latin typeface="仿宋" panose="02010609060101010101" pitchFamily="49" charset="-122"/>
                <a:ea typeface="仿宋" panose="02010609060101010101" pitchFamily="49" charset="-122"/>
                <a:cs typeface="宋体" panose="02010600030101010101" pitchFamily="2" charset="-122"/>
              </a:rPr>
              <a:t>、</a:t>
            </a:r>
            <a:r>
              <a:rPr sz="2400" b="1" spc="-10" dirty="0">
                <a:latin typeface="仿宋" panose="02010609060101010101" pitchFamily="49" charset="-122"/>
                <a:ea typeface="仿宋" panose="02010609060101010101" pitchFamily="49" charset="-122"/>
                <a:cs typeface="Arial" panose="020B0604020202020204"/>
              </a:rPr>
              <a:t>3</a:t>
            </a:r>
            <a:r>
              <a:rPr sz="2400" b="1" dirty="0">
                <a:latin typeface="仿宋" panose="02010609060101010101" pitchFamily="49" charset="-122"/>
                <a:ea typeface="仿宋" panose="02010609060101010101" pitchFamily="49" charset="-122"/>
                <a:cs typeface="宋体" panose="02010600030101010101" pitchFamily="2" charset="-122"/>
              </a:rPr>
              <a:t>、</a:t>
            </a:r>
            <a:r>
              <a:rPr sz="2400" b="1" dirty="0">
                <a:latin typeface="仿宋" panose="02010609060101010101" pitchFamily="49" charset="-122"/>
                <a:ea typeface="仿宋" panose="02010609060101010101" pitchFamily="49" charset="-122"/>
                <a:cs typeface="Arial" panose="020B0604020202020204"/>
              </a:rPr>
              <a:t>5</a:t>
            </a:r>
            <a:r>
              <a:rPr sz="2400" b="1" spc="-5" dirty="0">
                <a:latin typeface="仿宋" panose="02010609060101010101" pitchFamily="49" charset="-122"/>
                <a:ea typeface="仿宋" panose="02010609060101010101" pitchFamily="49" charset="-122"/>
                <a:cs typeface="宋体" panose="02010600030101010101" pitchFamily="2" charset="-122"/>
              </a:rPr>
              <a:t>、</a:t>
            </a:r>
            <a:r>
              <a:rPr sz="2400" b="1" dirty="0">
                <a:latin typeface="仿宋" panose="02010609060101010101" pitchFamily="49" charset="-122"/>
                <a:ea typeface="仿宋" panose="02010609060101010101" pitchFamily="49" charset="-122"/>
                <a:cs typeface="Arial" panose="020B0604020202020204"/>
              </a:rPr>
              <a:t>6</a:t>
            </a:r>
            <a:r>
              <a:rPr sz="2400" b="1" dirty="0">
                <a:latin typeface="仿宋" panose="02010609060101010101" pitchFamily="49" charset="-122"/>
                <a:ea typeface="仿宋" panose="02010609060101010101" pitchFamily="49" charset="-122"/>
                <a:cs typeface="宋体" panose="02010600030101010101" pitchFamily="2" charset="-122"/>
              </a:rPr>
              <a:t>、</a:t>
            </a:r>
            <a:r>
              <a:rPr sz="2400" b="1" dirty="0">
                <a:latin typeface="仿宋" panose="02010609060101010101" pitchFamily="49" charset="-122"/>
                <a:ea typeface="仿宋" panose="02010609060101010101" pitchFamily="49" charset="-122"/>
                <a:cs typeface="Arial" panose="020B0604020202020204"/>
              </a:rPr>
              <a:t>9</a:t>
            </a:r>
            <a:r>
              <a:rPr sz="2400" b="1" spc="5" dirty="0">
                <a:latin typeface="仿宋" panose="02010609060101010101" pitchFamily="49" charset="-122"/>
                <a:ea typeface="仿宋" panose="02010609060101010101" pitchFamily="49" charset="-122"/>
                <a:cs typeface="宋体" panose="02010600030101010101" pitchFamily="2" charset="-122"/>
              </a:rPr>
              <a:t>是</a:t>
            </a:r>
            <a:r>
              <a:rPr lang="zh-CN" altLang="en-US" sz="2400" b="1" spc="5" dirty="0">
                <a:latin typeface="仿宋" panose="02010609060101010101" pitchFamily="49" charset="-122"/>
                <a:ea typeface="仿宋" panose="02010609060101010101" pitchFamily="49" charset="-122"/>
                <a:cs typeface="宋体" panose="02010600030101010101" pitchFamily="2" charset="-122"/>
              </a:rPr>
              <a:t>判定结</a:t>
            </a:r>
            <a:r>
              <a:rPr lang="zh-CN" altLang="en-US" sz="2400" b="1" dirty="0">
                <a:latin typeface="仿宋" panose="02010609060101010101" pitchFamily="49" charset="-122"/>
                <a:ea typeface="仿宋" panose="02010609060101010101" pitchFamily="49" charset="-122"/>
                <a:cs typeface="宋体" panose="02010600030101010101" pitchFamily="2" charset="-122"/>
              </a:rPr>
              <a:t>点</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：第三步确定基本路径集</a:t>
            </a:r>
            <a:r>
              <a:rPr lang="zh-CN" altLang="en-US" dirty="0"/>
              <a:t>合</a:t>
            </a:r>
            <a:r>
              <a:rPr lang="zh-CN" altLang="en-US" dirty="0">
                <a:latin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51</a:t>
            </a:fld>
            <a:endParaRPr lang="zh-CN" altLang="en-US"/>
          </a:p>
        </p:txBody>
      </p:sp>
      <p:sp>
        <p:nvSpPr>
          <p:cNvPr id="104" name="object 14"/>
          <p:cNvSpPr txBox="1"/>
          <p:nvPr/>
        </p:nvSpPr>
        <p:spPr>
          <a:xfrm>
            <a:off x="1448467" y="1862813"/>
            <a:ext cx="3528082"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仿宋" panose="02010609060101010101" pitchFamily="49" charset="-122"/>
                <a:ea typeface="仿宋" panose="02010609060101010101" pitchFamily="49" charset="-122"/>
                <a:cs typeface="宋体" panose="02010600030101010101" pitchFamily="2" charset="-122"/>
              </a:rPr>
              <a:t>路</a:t>
            </a:r>
            <a:r>
              <a:rPr sz="2800" b="1" spc="-5" dirty="0">
                <a:latin typeface="仿宋" panose="02010609060101010101" pitchFamily="49" charset="-122"/>
                <a:ea typeface="仿宋" panose="02010609060101010101" pitchFamily="49" charset="-122"/>
                <a:cs typeface="宋体" panose="02010600030101010101" pitchFamily="2" charset="-122"/>
              </a:rPr>
              <a:t>径</a:t>
            </a:r>
            <a:r>
              <a:rPr sz="2800" b="1" spc="-5" dirty="0">
                <a:latin typeface="仿宋" panose="02010609060101010101" pitchFamily="49" charset="-122"/>
                <a:ea typeface="仿宋" panose="02010609060101010101" pitchFamily="49" charset="-122"/>
                <a:cs typeface="Arial" panose="020B0604020202020204"/>
              </a:rPr>
              <a:t>1</a:t>
            </a:r>
            <a:r>
              <a:rPr sz="2800" b="1" spc="-5" dirty="0">
                <a:latin typeface="仿宋" panose="02010609060101010101" pitchFamily="49" charset="-122"/>
                <a:ea typeface="仿宋" panose="02010609060101010101" pitchFamily="49" charset="-122"/>
                <a:cs typeface="宋体" panose="02010600030101010101" pitchFamily="2" charset="-122"/>
              </a:rPr>
              <a:t>：</a:t>
            </a:r>
            <a:r>
              <a:rPr sz="2800" b="1" spc="-5" dirty="0">
                <a:latin typeface="仿宋" panose="02010609060101010101" pitchFamily="49" charset="-122"/>
                <a:ea typeface="仿宋" panose="02010609060101010101" pitchFamily="49" charset="-122"/>
                <a:cs typeface="Arial" panose="020B0604020202020204"/>
              </a:rPr>
              <a:t>1-2-9-10-12</a:t>
            </a:r>
            <a:endParaRPr sz="2800" dirty="0">
              <a:latin typeface="仿宋" panose="02010609060101010101" pitchFamily="49" charset="-122"/>
              <a:ea typeface="仿宋" panose="02010609060101010101" pitchFamily="49" charset="-122"/>
              <a:cs typeface="Arial" panose="020B0604020202020204"/>
            </a:endParaRPr>
          </a:p>
        </p:txBody>
      </p:sp>
      <p:sp>
        <p:nvSpPr>
          <p:cNvPr id="105" name="object 15"/>
          <p:cNvSpPr txBox="1"/>
          <p:nvPr/>
        </p:nvSpPr>
        <p:spPr>
          <a:xfrm>
            <a:off x="1448467" y="2376676"/>
            <a:ext cx="3776676" cy="558166"/>
          </a:xfrm>
          <a:prstGeom prst="rect">
            <a:avLst/>
          </a:prstGeom>
        </p:spPr>
        <p:txBody>
          <a:bodyPr vert="horz" wrap="square" lIns="0" tIns="12700" rIns="0" bIns="0" rtlCol="0">
            <a:spAutoFit/>
          </a:bodyPr>
          <a:lstStyle/>
          <a:p>
            <a:pPr marL="12700" marR="5080">
              <a:lnSpc>
                <a:spcPct val="150000"/>
              </a:lnSpc>
              <a:spcBef>
                <a:spcPts val="100"/>
              </a:spcBef>
            </a:pPr>
            <a:r>
              <a:rPr sz="2800" b="1" spc="-5" dirty="0">
                <a:latin typeface="仿宋" panose="02010609060101010101" pitchFamily="49" charset="-122"/>
                <a:ea typeface="仿宋" panose="02010609060101010101" pitchFamily="49" charset="-122"/>
                <a:cs typeface="宋体" panose="02010600030101010101" pitchFamily="2" charset="-122"/>
              </a:rPr>
              <a:t>路径</a:t>
            </a:r>
            <a:r>
              <a:rPr sz="2800" b="1" spc="-5" dirty="0">
                <a:latin typeface="仿宋" panose="02010609060101010101" pitchFamily="49" charset="-122"/>
                <a:ea typeface="仿宋" panose="02010609060101010101" pitchFamily="49" charset="-122"/>
                <a:cs typeface="Arial" panose="020B0604020202020204"/>
              </a:rPr>
              <a:t>2</a:t>
            </a:r>
            <a:r>
              <a:rPr sz="2800" b="1" spc="-5" dirty="0">
                <a:latin typeface="仿宋" panose="02010609060101010101" pitchFamily="49" charset="-122"/>
                <a:ea typeface="仿宋" panose="02010609060101010101" pitchFamily="49" charset="-122"/>
                <a:cs typeface="宋体" panose="02010600030101010101" pitchFamily="2" charset="-122"/>
              </a:rPr>
              <a:t>：</a:t>
            </a:r>
            <a:r>
              <a:rPr sz="2800" b="1" spc="-5" dirty="0">
                <a:latin typeface="仿宋" panose="02010609060101010101" pitchFamily="49" charset="-122"/>
                <a:ea typeface="仿宋" panose="02010609060101010101" pitchFamily="49" charset="-122"/>
                <a:cs typeface="Arial" panose="020B0604020202020204"/>
              </a:rPr>
              <a:t>1-2-9-11-12</a:t>
            </a:r>
            <a:endParaRPr sz="2800" dirty="0">
              <a:latin typeface="仿宋" panose="02010609060101010101" pitchFamily="49" charset="-122"/>
              <a:ea typeface="仿宋" panose="02010609060101010101" pitchFamily="49" charset="-122"/>
              <a:cs typeface="Arial" panose="020B0604020202020204"/>
            </a:endParaRPr>
          </a:p>
        </p:txBody>
      </p:sp>
      <p:sp>
        <p:nvSpPr>
          <p:cNvPr id="106" name="object 16"/>
          <p:cNvSpPr txBox="1"/>
          <p:nvPr/>
        </p:nvSpPr>
        <p:spPr>
          <a:xfrm>
            <a:off x="1448467" y="3633312"/>
            <a:ext cx="4745559" cy="597599"/>
          </a:xfrm>
          <a:prstGeom prst="rect">
            <a:avLst/>
          </a:prstGeom>
        </p:spPr>
        <p:txBody>
          <a:bodyPr vert="horz" wrap="square" lIns="0" tIns="165100" rIns="0" bIns="0" rtlCol="0">
            <a:spAutoFit/>
          </a:bodyPr>
          <a:lstStyle/>
          <a:p>
            <a:pPr marL="12700">
              <a:lnSpc>
                <a:spcPct val="100000"/>
              </a:lnSpc>
              <a:spcBef>
                <a:spcPts val="1300"/>
              </a:spcBef>
            </a:pPr>
            <a:r>
              <a:rPr sz="2800" b="1" spc="-5" dirty="0">
                <a:latin typeface="仿宋" panose="02010609060101010101" pitchFamily="49" charset="-122"/>
                <a:ea typeface="仿宋" panose="02010609060101010101" pitchFamily="49" charset="-122"/>
                <a:cs typeface="宋体" panose="02010600030101010101" pitchFamily="2" charset="-122"/>
              </a:rPr>
              <a:t>路径</a:t>
            </a:r>
            <a:r>
              <a:rPr sz="2800" b="1" spc="-5" dirty="0">
                <a:latin typeface="仿宋" panose="02010609060101010101" pitchFamily="49" charset="-122"/>
                <a:ea typeface="仿宋" panose="02010609060101010101" pitchFamily="49" charset="-122"/>
                <a:cs typeface="Arial" panose="020B0604020202020204"/>
              </a:rPr>
              <a:t>4</a:t>
            </a:r>
            <a:r>
              <a:rPr sz="2800" b="1" spc="-5" dirty="0">
                <a:latin typeface="仿宋" panose="02010609060101010101" pitchFamily="49" charset="-122"/>
                <a:ea typeface="仿宋" panose="02010609060101010101" pitchFamily="49" charset="-122"/>
                <a:cs typeface="宋体" panose="02010600030101010101" pitchFamily="2" charset="-122"/>
              </a:rPr>
              <a:t>：</a:t>
            </a:r>
            <a:r>
              <a:rPr sz="2800" b="1" spc="-5" dirty="0">
                <a:latin typeface="仿宋" panose="02010609060101010101" pitchFamily="49" charset="-122"/>
                <a:ea typeface="仿宋" panose="02010609060101010101" pitchFamily="49" charset="-122"/>
                <a:cs typeface="Arial" panose="020B0604020202020204"/>
              </a:rPr>
              <a:t>1-2-3-4-5-8-2…</a:t>
            </a:r>
            <a:endParaRPr sz="2800" dirty="0">
              <a:latin typeface="仿宋" panose="02010609060101010101" pitchFamily="49" charset="-122"/>
              <a:ea typeface="仿宋" panose="02010609060101010101" pitchFamily="49" charset="-122"/>
              <a:cs typeface="Arial" panose="020B0604020202020204"/>
            </a:endParaRPr>
          </a:p>
        </p:txBody>
      </p:sp>
      <p:grpSp>
        <p:nvGrpSpPr>
          <p:cNvPr id="54" name="组合 53"/>
          <p:cNvGrpSpPr/>
          <p:nvPr/>
        </p:nvGrpSpPr>
        <p:grpSpPr>
          <a:xfrm>
            <a:off x="7553936" y="1473507"/>
            <a:ext cx="3650649" cy="4444644"/>
            <a:chOff x="5435600" y="1942084"/>
            <a:chExt cx="3650649" cy="4444644"/>
          </a:xfrm>
        </p:grpSpPr>
        <p:sp>
          <p:nvSpPr>
            <p:cNvPr id="101" name="object 67"/>
            <p:cNvSpPr/>
            <p:nvPr/>
          </p:nvSpPr>
          <p:spPr>
            <a:xfrm>
              <a:off x="7442200" y="1989201"/>
              <a:ext cx="322580" cy="307975"/>
            </a:xfrm>
            <a:custGeom>
              <a:avLst/>
              <a:gdLst/>
              <a:ahLst/>
              <a:cxnLst/>
              <a:rect l="l" t="t" r="r" b="b"/>
              <a:pathLst>
                <a:path w="322579" h="307975">
                  <a:moveTo>
                    <a:pt x="0" y="153924"/>
                  </a:moveTo>
                  <a:lnTo>
                    <a:pt x="8214" y="105241"/>
                  </a:lnTo>
                  <a:lnTo>
                    <a:pt x="31089" y="62983"/>
                  </a:lnTo>
                  <a:lnTo>
                    <a:pt x="65973" y="29675"/>
                  </a:lnTo>
                  <a:lnTo>
                    <a:pt x="110215" y="7839"/>
                  </a:lnTo>
                  <a:lnTo>
                    <a:pt x="161163" y="0"/>
                  </a:lnTo>
                  <a:lnTo>
                    <a:pt x="212061" y="7839"/>
                  </a:lnTo>
                  <a:lnTo>
                    <a:pt x="256297" y="29675"/>
                  </a:lnTo>
                  <a:lnTo>
                    <a:pt x="291199" y="62983"/>
                  </a:lnTo>
                  <a:lnTo>
                    <a:pt x="314099" y="105241"/>
                  </a:lnTo>
                  <a:lnTo>
                    <a:pt x="322325" y="153924"/>
                  </a:lnTo>
                  <a:lnTo>
                    <a:pt x="314099" y="202619"/>
                  </a:lnTo>
                  <a:lnTo>
                    <a:pt x="291199" y="244908"/>
                  </a:lnTo>
                  <a:lnTo>
                    <a:pt x="256297" y="278254"/>
                  </a:lnTo>
                  <a:lnTo>
                    <a:pt x="212061" y="300122"/>
                  </a:lnTo>
                  <a:lnTo>
                    <a:pt x="161163" y="307975"/>
                  </a:lnTo>
                  <a:lnTo>
                    <a:pt x="110215" y="300122"/>
                  </a:lnTo>
                  <a:lnTo>
                    <a:pt x="65973" y="278254"/>
                  </a:lnTo>
                  <a:lnTo>
                    <a:pt x="31089" y="244908"/>
                  </a:lnTo>
                  <a:lnTo>
                    <a:pt x="8214" y="202619"/>
                  </a:lnTo>
                  <a:lnTo>
                    <a:pt x="0" y="153924"/>
                  </a:lnTo>
                  <a:close/>
                </a:path>
              </a:pathLst>
            </a:custGeom>
            <a:ln w="38100">
              <a:solidFill>
                <a:srgbClr val="000000"/>
              </a:solidFill>
            </a:ln>
          </p:spPr>
          <p:txBody>
            <a:bodyPr wrap="square" lIns="0" tIns="0" rIns="0" bIns="0" rtlCol="0"/>
            <a:lstStyle/>
            <a:p>
              <a:endParaRPr/>
            </a:p>
          </p:txBody>
        </p:sp>
        <p:sp>
          <p:nvSpPr>
            <p:cNvPr id="102" name="object 68"/>
            <p:cNvSpPr txBox="1"/>
            <p:nvPr/>
          </p:nvSpPr>
          <p:spPr>
            <a:xfrm>
              <a:off x="7541259" y="1942084"/>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1 </a:t>
              </a:r>
            </a:p>
          </p:txBody>
        </p:sp>
        <p:sp>
          <p:nvSpPr>
            <p:cNvPr id="103" name="object 69"/>
            <p:cNvSpPr/>
            <p:nvPr/>
          </p:nvSpPr>
          <p:spPr>
            <a:xfrm>
              <a:off x="7451725" y="2600325"/>
              <a:ext cx="325755" cy="311150"/>
            </a:xfrm>
            <a:custGeom>
              <a:avLst/>
              <a:gdLst/>
              <a:ahLst/>
              <a:cxnLst/>
              <a:rect l="l" t="t" r="r" b="b"/>
              <a:pathLst>
                <a:path w="325754" h="311150">
                  <a:moveTo>
                    <a:pt x="0" y="155575"/>
                  </a:moveTo>
                  <a:lnTo>
                    <a:pt x="8299" y="106379"/>
                  </a:lnTo>
                  <a:lnTo>
                    <a:pt x="31406" y="63669"/>
                  </a:lnTo>
                  <a:lnTo>
                    <a:pt x="66632" y="30000"/>
                  </a:lnTo>
                  <a:lnTo>
                    <a:pt x="111288" y="7925"/>
                  </a:lnTo>
                  <a:lnTo>
                    <a:pt x="162686" y="0"/>
                  </a:lnTo>
                  <a:lnTo>
                    <a:pt x="214147" y="7925"/>
                  </a:lnTo>
                  <a:lnTo>
                    <a:pt x="258841" y="30000"/>
                  </a:lnTo>
                  <a:lnTo>
                    <a:pt x="294086" y="63669"/>
                  </a:lnTo>
                  <a:lnTo>
                    <a:pt x="317200" y="106379"/>
                  </a:lnTo>
                  <a:lnTo>
                    <a:pt x="325500" y="155575"/>
                  </a:lnTo>
                  <a:lnTo>
                    <a:pt x="317200" y="204770"/>
                  </a:lnTo>
                  <a:lnTo>
                    <a:pt x="294086" y="247480"/>
                  </a:lnTo>
                  <a:lnTo>
                    <a:pt x="258841" y="281149"/>
                  </a:lnTo>
                  <a:lnTo>
                    <a:pt x="214147" y="303224"/>
                  </a:lnTo>
                  <a:lnTo>
                    <a:pt x="162686" y="311150"/>
                  </a:lnTo>
                  <a:lnTo>
                    <a:pt x="111288" y="303224"/>
                  </a:lnTo>
                  <a:lnTo>
                    <a:pt x="66632" y="281149"/>
                  </a:lnTo>
                  <a:lnTo>
                    <a:pt x="31406" y="247480"/>
                  </a:lnTo>
                  <a:lnTo>
                    <a:pt x="8299" y="204770"/>
                  </a:lnTo>
                  <a:lnTo>
                    <a:pt x="0" y="155575"/>
                  </a:lnTo>
                  <a:close/>
                </a:path>
              </a:pathLst>
            </a:custGeom>
            <a:ln w="38100">
              <a:solidFill>
                <a:srgbClr val="000000"/>
              </a:solidFill>
            </a:ln>
          </p:spPr>
          <p:txBody>
            <a:bodyPr wrap="square" lIns="0" tIns="0" rIns="0" bIns="0" rtlCol="0"/>
            <a:lstStyle/>
            <a:p>
              <a:endParaRPr/>
            </a:p>
          </p:txBody>
        </p:sp>
        <p:sp>
          <p:nvSpPr>
            <p:cNvPr id="107" name="object 70"/>
            <p:cNvSpPr txBox="1"/>
            <p:nvPr/>
          </p:nvSpPr>
          <p:spPr>
            <a:xfrm>
              <a:off x="7551366" y="2569209"/>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2 </a:t>
              </a:r>
            </a:p>
          </p:txBody>
        </p:sp>
        <p:sp>
          <p:nvSpPr>
            <p:cNvPr id="108" name="object 71"/>
            <p:cNvSpPr/>
            <p:nvPr/>
          </p:nvSpPr>
          <p:spPr>
            <a:xfrm>
              <a:off x="7451725" y="3197225"/>
              <a:ext cx="325755" cy="306705"/>
            </a:xfrm>
            <a:custGeom>
              <a:avLst/>
              <a:gdLst/>
              <a:ahLst/>
              <a:cxnLst/>
              <a:rect l="l" t="t" r="r" b="b"/>
              <a:pathLst>
                <a:path w="325754" h="306704">
                  <a:moveTo>
                    <a:pt x="0" y="153162"/>
                  </a:moveTo>
                  <a:lnTo>
                    <a:pt x="8299" y="104753"/>
                  </a:lnTo>
                  <a:lnTo>
                    <a:pt x="31406" y="62709"/>
                  </a:lnTo>
                  <a:lnTo>
                    <a:pt x="66632" y="29553"/>
                  </a:lnTo>
                  <a:lnTo>
                    <a:pt x="111288" y="7808"/>
                  </a:lnTo>
                  <a:lnTo>
                    <a:pt x="162686" y="0"/>
                  </a:lnTo>
                  <a:lnTo>
                    <a:pt x="214147" y="7808"/>
                  </a:lnTo>
                  <a:lnTo>
                    <a:pt x="258841" y="29553"/>
                  </a:lnTo>
                  <a:lnTo>
                    <a:pt x="294086" y="62709"/>
                  </a:lnTo>
                  <a:lnTo>
                    <a:pt x="317200" y="104753"/>
                  </a:lnTo>
                  <a:lnTo>
                    <a:pt x="325500" y="153162"/>
                  </a:lnTo>
                  <a:lnTo>
                    <a:pt x="317200" y="201583"/>
                  </a:lnTo>
                  <a:lnTo>
                    <a:pt x="294086" y="243659"/>
                  </a:lnTo>
                  <a:lnTo>
                    <a:pt x="258841" y="276852"/>
                  </a:lnTo>
                  <a:lnTo>
                    <a:pt x="214147" y="298628"/>
                  </a:lnTo>
                  <a:lnTo>
                    <a:pt x="162686" y="306450"/>
                  </a:lnTo>
                  <a:lnTo>
                    <a:pt x="111288" y="298628"/>
                  </a:lnTo>
                  <a:lnTo>
                    <a:pt x="66632" y="276852"/>
                  </a:lnTo>
                  <a:lnTo>
                    <a:pt x="31406" y="243659"/>
                  </a:lnTo>
                  <a:lnTo>
                    <a:pt x="8299" y="201583"/>
                  </a:lnTo>
                  <a:lnTo>
                    <a:pt x="0" y="153162"/>
                  </a:lnTo>
                  <a:close/>
                </a:path>
              </a:pathLst>
            </a:custGeom>
            <a:ln w="38100">
              <a:solidFill>
                <a:srgbClr val="000000"/>
              </a:solidFill>
            </a:ln>
          </p:spPr>
          <p:txBody>
            <a:bodyPr wrap="square" lIns="0" tIns="0" rIns="0" bIns="0" rtlCol="0"/>
            <a:lstStyle/>
            <a:p>
              <a:endParaRPr/>
            </a:p>
          </p:txBody>
        </p:sp>
        <p:sp>
          <p:nvSpPr>
            <p:cNvPr id="109" name="object 72"/>
            <p:cNvSpPr txBox="1"/>
            <p:nvPr/>
          </p:nvSpPr>
          <p:spPr>
            <a:xfrm>
              <a:off x="7557328" y="3159333"/>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3 </a:t>
              </a:r>
              <a:endParaRPr sz="2000" dirty="0">
                <a:latin typeface="宋体" panose="02010600030101010101" pitchFamily="2" charset="-122"/>
                <a:cs typeface="宋体" panose="02010600030101010101" pitchFamily="2" charset="-122"/>
              </a:endParaRPr>
            </a:p>
          </p:txBody>
        </p:sp>
        <p:sp>
          <p:nvSpPr>
            <p:cNvPr id="110" name="object 73"/>
            <p:cNvSpPr/>
            <p:nvPr/>
          </p:nvSpPr>
          <p:spPr>
            <a:xfrm>
              <a:off x="7451725" y="3810000"/>
              <a:ext cx="325755" cy="307975"/>
            </a:xfrm>
            <a:custGeom>
              <a:avLst/>
              <a:gdLst/>
              <a:ahLst/>
              <a:cxnLst/>
              <a:rect l="l" t="t" r="r" b="b"/>
              <a:pathLst>
                <a:path w="325754" h="307975">
                  <a:moveTo>
                    <a:pt x="0" y="154050"/>
                  </a:moveTo>
                  <a:lnTo>
                    <a:pt x="8299" y="105355"/>
                  </a:lnTo>
                  <a:lnTo>
                    <a:pt x="31406" y="63066"/>
                  </a:lnTo>
                  <a:lnTo>
                    <a:pt x="66632" y="29720"/>
                  </a:lnTo>
                  <a:lnTo>
                    <a:pt x="111288" y="7852"/>
                  </a:lnTo>
                  <a:lnTo>
                    <a:pt x="162686" y="0"/>
                  </a:lnTo>
                  <a:lnTo>
                    <a:pt x="214147" y="7852"/>
                  </a:lnTo>
                  <a:lnTo>
                    <a:pt x="258841" y="29720"/>
                  </a:lnTo>
                  <a:lnTo>
                    <a:pt x="294086" y="63066"/>
                  </a:lnTo>
                  <a:lnTo>
                    <a:pt x="317200" y="105355"/>
                  </a:lnTo>
                  <a:lnTo>
                    <a:pt x="325500" y="154050"/>
                  </a:lnTo>
                  <a:lnTo>
                    <a:pt x="317200" y="202684"/>
                  </a:lnTo>
                  <a:lnTo>
                    <a:pt x="294086" y="244936"/>
                  </a:lnTo>
                  <a:lnTo>
                    <a:pt x="258841" y="278263"/>
                  </a:lnTo>
                  <a:lnTo>
                    <a:pt x="214147" y="300123"/>
                  </a:lnTo>
                  <a:lnTo>
                    <a:pt x="162686" y="307975"/>
                  </a:lnTo>
                  <a:lnTo>
                    <a:pt x="111288" y="300123"/>
                  </a:lnTo>
                  <a:lnTo>
                    <a:pt x="66632" y="278263"/>
                  </a:lnTo>
                  <a:lnTo>
                    <a:pt x="31406" y="244936"/>
                  </a:lnTo>
                  <a:lnTo>
                    <a:pt x="8299" y="202684"/>
                  </a:lnTo>
                  <a:lnTo>
                    <a:pt x="0" y="154050"/>
                  </a:lnTo>
                  <a:close/>
                </a:path>
              </a:pathLst>
            </a:custGeom>
            <a:ln w="38100">
              <a:solidFill>
                <a:srgbClr val="000000"/>
              </a:solidFill>
            </a:ln>
          </p:spPr>
          <p:txBody>
            <a:bodyPr wrap="square" lIns="0" tIns="0" rIns="0" bIns="0" rtlCol="0"/>
            <a:lstStyle/>
            <a:p>
              <a:endParaRPr/>
            </a:p>
          </p:txBody>
        </p:sp>
        <p:sp>
          <p:nvSpPr>
            <p:cNvPr id="111" name="object 74"/>
            <p:cNvSpPr txBox="1"/>
            <p:nvPr/>
          </p:nvSpPr>
          <p:spPr>
            <a:xfrm>
              <a:off x="7553959" y="3758438"/>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4 </a:t>
              </a:r>
              <a:endParaRPr sz="2000" dirty="0">
                <a:latin typeface="宋体" panose="02010600030101010101" pitchFamily="2" charset="-122"/>
                <a:cs typeface="宋体" panose="02010600030101010101" pitchFamily="2" charset="-122"/>
              </a:endParaRPr>
            </a:p>
          </p:txBody>
        </p:sp>
        <p:sp>
          <p:nvSpPr>
            <p:cNvPr id="112" name="object 75"/>
            <p:cNvSpPr/>
            <p:nvPr/>
          </p:nvSpPr>
          <p:spPr>
            <a:xfrm>
              <a:off x="7451725" y="4402201"/>
              <a:ext cx="325755" cy="307975"/>
            </a:xfrm>
            <a:custGeom>
              <a:avLst/>
              <a:gdLst/>
              <a:ahLst/>
              <a:cxnLst/>
              <a:rect l="l" t="t" r="r" b="b"/>
              <a:pathLst>
                <a:path w="325754" h="307975">
                  <a:moveTo>
                    <a:pt x="0" y="153924"/>
                  </a:moveTo>
                  <a:lnTo>
                    <a:pt x="8299" y="105241"/>
                  </a:lnTo>
                  <a:lnTo>
                    <a:pt x="31406" y="62983"/>
                  </a:lnTo>
                  <a:lnTo>
                    <a:pt x="66632" y="29675"/>
                  </a:lnTo>
                  <a:lnTo>
                    <a:pt x="111288" y="7839"/>
                  </a:lnTo>
                  <a:lnTo>
                    <a:pt x="162686" y="0"/>
                  </a:lnTo>
                  <a:lnTo>
                    <a:pt x="214147" y="7839"/>
                  </a:lnTo>
                  <a:lnTo>
                    <a:pt x="258841" y="29675"/>
                  </a:lnTo>
                  <a:lnTo>
                    <a:pt x="294086" y="62983"/>
                  </a:lnTo>
                  <a:lnTo>
                    <a:pt x="317200" y="105241"/>
                  </a:lnTo>
                  <a:lnTo>
                    <a:pt x="325500" y="153924"/>
                  </a:lnTo>
                  <a:lnTo>
                    <a:pt x="317200" y="202619"/>
                  </a:lnTo>
                  <a:lnTo>
                    <a:pt x="294086" y="244908"/>
                  </a:lnTo>
                  <a:lnTo>
                    <a:pt x="258841" y="278254"/>
                  </a:lnTo>
                  <a:lnTo>
                    <a:pt x="214147" y="300122"/>
                  </a:lnTo>
                  <a:lnTo>
                    <a:pt x="162686" y="307975"/>
                  </a:lnTo>
                  <a:lnTo>
                    <a:pt x="111288" y="300122"/>
                  </a:lnTo>
                  <a:lnTo>
                    <a:pt x="66632" y="278254"/>
                  </a:lnTo>
                  <a:lnTo>
                    <a:pt x="31406" y="244908"/>
                  </a:lnTo>
                  <a:lnTo>
                    <a:pt x="8299" y="202619"/>
                  </a:lnTo>
                  <a:lnTo>
                    <a:pt x="0" y="153924"/>
                  </a:lnTo>
                  <a:close/>
                </a:path>
              </a:pathLst>
            </a:custGeom>
            <a:ln w="38100">
              <a:solidFill>
                <a:srgbClr val="000000"/>
              </a:solidFill>
            </a:ln>
          </p:spPr>
          <p:txBody>
            <a:bodyPr wrap="square" lIns="0" tIns="0" rIns="0" bIns="0" rtlCol="0"/>
            <a:lstStyle/>
            <a:p>
              <a:endParaRPr/>
            </a:p>
          </p:txBody>
        </p:sp>
        <p:sp>
          <p:nvSpPr>
            <p:cNvPr id="113" name="object 76"/>
            <p:cNvSpPr txBox="1"/>
            <p:nvPr/>
          </p:nvSpPr>
          <p:spPr>
            <a:xfrm>
              <a:off x="7566659" y="4380991"/>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5 </a:t>
              </a:r>
              <a:endParaRPr sz="2000" dirty="0">
                <a:latin typeface="宋体" panose="02010600030101010101" pitchFamily="2" charset="-122"/>
                <a:cs typeface="宋体" panose="02010600030101010101" pitchFamily="2" charset="-122"/>
              </a:endParaRPr>
            </a:p>
          </p:txBody>
        </p:sp>
        <p:sp>
          <p:nvSpPr>
            <p:cNvPr id="114" name="object 77"/>
            <p:cNvSpPr/>
            <p:nvPr/>
          </p:nvSpPr>
          <p:spPr>
            <a:xfrm>
              <a:off x="8005826" y="4919598"/>
              <a:ext cx="322580" cy="306705"/>
            </a:xfrm>
            <a:custGeom>
              <a:avLst/>
              <a:gdLst/>
              <a:ahLst/>
              <a:cxnLst/>
              <a:rect l="l" t="t" r="r" b="b"/>
              <a:pathLst>
                <a:path w="322579" h="306704">
                  <a:moveTo>
                    <a:pt x="0" y="153288"/>
                  </a:moveTo>
                  <a:lnTo>
                    <a:pt x="8213" y="104867"/>
                  </a:lnTo>
                  <a:lnTo>
                    <a:pt x="31081" y="62791"/>
                  </a:lnTo>
                  <a:lnTo>
                    <a:pt x="65946" y="29598"/>
                  </a:lnTo>
                  <a:lnTo>
                    <a:pt x="110150" y="7822"/>
                  </a:lnTo>
                  <a:lnTo>
                    <a:pt x="161035" y="0"/>
                  </a:lnTo>
                  <a:lnTo>
                    <a:pt x="211983" y="7822"/>
                  </a:lnTo>
                  <a:lnTo>
                    <a:pt x="256225" y="29598"/>
                  </a:lnTo>
                  <a:lnTo>
                    <a:pt x="291109" y="62791"/>
                  </a:lnTo>
                  <a:lnTo>
                    <a:pt x="313984" y="104867"/>
                  </a:lnTo>
                  <a:lnTo>
                    <a:pt x="322199" y="153288"/>
                  </a:lnTo>
                  <a:lnTo>
                    <a:pt x="313984" y="201697"/>
                  </a:lnTo>
                  <a:lnTo>
                    <a:pt x="291109" y="243741"/>
                  </a:lnTo>
                  <a:lnTo>
                    <a:pt x="256225" y="276897"/>
                  </a:lnTo>
                  <a:lnTo>
                    <a:pt x="211983" y="298642"/>
                  </a:lnTo>
                  <a:lnTo>
                    <a:pt x="161035" y="306450"/>
                  </a:lnTo>
                  <a:lnTo>
                    <a:pt x="110150" y="298642"/>
                  </a:lnTo>
                  <a:lnTo>
                    <a:pt x="65946" y="276897"/>
                  </a:lnTo>
                  <a:lnTo>
                    <a:pt x="31081" y="243741"/>
                  </a:lnTo>
                  <a:lnTo>
                    <a:pt x="8213" y="201697"/>
                  </a:lnTo>
                  <a:lnTo>
                    <a:pt x="0" y="153288"/>
                  </a:lnTo>
                  <a:close/>
                </a:path>
              </a:pathLst>
            </a:custGeom>
            <a:ln w="38100">
              <a:solidFill>
                <a:srgbClr val="000000"/>
              </a:solidFill>
            </a:ln>
          </p:spPr>
          <p:txBody>
            <a:bodyPr wrap="square" lIns="0" tIns="0" rIns="0" bIns="0" rtlCol="0"/>
            <a:lstStyle/>
            <a:p>
              <a:endParaRPr/>
            </a:p>
          </p:txBody>
        </p:sp>
        <p:sp>
          <p:nvSpPr>
            <p:cNvPr id="115" name="object 78"/>
            <p:cNvSpPr/>
            <p:nvPr/>
          </p:nvSpPr>
          <p:spPr>
            <a:xfrm>
              <a:off x="8558276" y="5461000"/>
              <a:ext cx="322580" cy="306705"/>
            </a:xfrm>
            <a:custGeom>
              <a:avLst/>
              <a:gdLst/>
              <a:ahLst/>
              <a:cxnLst/>
              <a:rect l="l" t="t" r="r" b="b"/>
              <a:pathLst>
                <a:path w="322579" h="306704">
                  <a:moveTo>
                    <a:pt x="0" y="153200"/>
                  </a:moveTo>
                  <a:lnTo>
                    <a:pt x="8213" y="104773"/>
                  </a:lnTo>
                  <a:lnTo>
                    <a:pt x="31081" y="62717"/>
                  </a:lnTo>
                  <a:lnTo>
                    <a:pt x="65946" y="29555"/>
                  </a:lnTo>
                  <a:lnTo>
                    <a:pt x="110150" y="7809"/>
                  </a:lnTo>
                  <a:lnTo>
                    <a:pt x="161035" y="0"/>
                  </a:lnTo>
                  <a:lnTo>
                    <a:pt x="211983" y="7809"/>
                  </a:lnTo>
                  <a:lnTo>
                    <a:pt x="256225" y="29555"/>
                  </a:lnTo>
                  <a:lnTo>
                    <a:pt x="291109" y="62717"/>
                  </a:lnTo>
                  <a:lnTo>
                    <a:pt x="313984" y="104773"/>
                  </a:lnTo>
                  <a:lnTo>
                    <a:pt x="322199" y="153200"/>
                  </a:lnTo>
                  <a:lnTo>
                    <a:pt x="313984" y="201620"/>
                  </a:lnTo>
                  <a:lnTo>
                    <a:pt x="291109" y="243672"/>
                  </a:lnTo>
                  <a:lnTo>
                    <a:pt x="256225" y="276832"/>
                  </a:lnTo>
                  <a:lnTo>
                    <a:pt x="211983" y="298578"/>
                  </a:lnTo>
                  <a:lnTo>
                    <a:pt x="161035" y="306387"/>
                  </a:lnTo>
                  <a:lnTo>
                    <a:pt x="110150" y="298578"/>
                  </a:lnTo>
                  <a:lnTo>
                    <a:pt x="65946" y="276832"/>
                  </a:lnTo>
                  <a:lnTo>
                    <a:pt x="31081" y="243672"/>
                  </a:lnTo>
                  <a:lnTo>
                    <a:pt x="8213" y="201620"/>
                  </a:lnTo>
                  <a:lnTo>
                    <a:pt x="0" y="153200"/>
                  </a:lnTo>
                  <a:close/>
                </a:path>
              </a:pathLst>
            </a:custGeom>
            <a:ln w="38100">
              <a:solidFill>
                <a:srgbClr val="000000"/>
              </a:solidFill>
            </a:ln>
          </p:spPr>
          <p:txBody>
            <a:bodyPr wrap="square" lIns="0" tIns="0" rIns="0" bIns="0" rtlCol="0"/>
            <a:lstStyle/>
            <a:p>
              <a:endParaRPr/>
            </a:p>
          </p:txBody>
        </p:sp>
        <p:sp>
          <p:nvSpPr>
            <p:cNvPr id="116" name="object 79"/>
            <p:cNvSpPr txBox="1"/>
            <p:nvPr/>
          </p:nvSpPr>
          <p:spPr>
            <a:xfrm>
              <a:off x="8658859" y="5437391"/>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7 </a:t>
              </a:r>
              <a:endParaRPr sz="2000" dirty="0">
                <a:latin typeface="宋体" panose="02010600030101010101" pitchFamily="2" charset="-122"/>
                <a:cs typeface="宋体" panose="02010600030101010101" pitchFamily="2" charset="-122"/>
              </a:endParaRPr>
            </a:p>
          </p:txBody>
        </p:sp>
        <p:sp>
          <p:nvSpPr>
            <p:cNvPr id="117" name="object 80"/>
            <p:cNvSpPr/>
            <p:nvPr/>
          </p:nvSpPr>
          <p:spPr>
            <a:xfrm>
              <a:off x="7451725" y="5870575"/>
              <a:ext cx="325755" cy="309880"/>
            </a:xfrm>
            <a:custGeom>
              <a:avLst/>
              <a:gdLst/>
              <a:ahLst/>
              <a:cxnLst/>
              <a:rect l="l" t="t" r="r" b="b"/>
              <a:pathLst>
                <a:path w="325754" h="309879">
                  <a:moveTo>
                    <a:pt x="0" y="154787"/>
                  </a:moveTo>
                  <a:lnTo>
                    <a:pt x="8299" y="105863"/>
                  </a:lnTo>
                  <a:lnTo>
                    <a:pt x="31406" y="63373"/>
                  </a:lnTo>
                  <a:lnTo>
                    <a:pt x="66632" y="29865"/>
                  </a:lnTo>
                  <a:lnTo>
                    <a:pt x="111288" y="7891"/>
                  </a:lnTo>
                  <a:lnTo>
                    <a:pt x="162686" y="0"/>
                  </a:lnTo>
                  <a:lnTo>
                    <a:pt x="214147" y="7891"/>
                  </a:lnTo>
                  <a:lnTo>
                    <a:pt x="258841" y="29865"/>
                  </a:lnTo>
                  <a:lnTo>
                    <a:pt x="294086" y="63373"/>
                  </a:lnTo>
                  <a:lnTo>
                    <a:pt x="317200" y="105863"/>
                  </a:lnTo>
                  <a:lnTo>
                    <a:pt x="325500" y="154787"/>
                  </a:lnTo>
                  <a:lnTo>
                    <a:pt x="317200" y="203709"/>
                  </a:lnTo>
                  <a:lnTo>
                    <a:pt x="294086" y="246197"/>
                  </a:lnTo>
                  <a:lnTo>
                    <a:pt x="258841" y="279701"/>
                  </a:lnTo>
                  <a:lnTo>
                    <a:pt x="214147" y="301672"/>
                  </a:lnTo>
                  <a:lnTo>
                    <a:pt x="162686" y="309562"/>
                  </a:lnTo>
                  <a:lnTo>
                    <a:pt x="111288" y="301672"/>
                  </a:lnTo>
                  <a:lnTo>
                    <a:pt x="66632" y="279701"/>
                  </a:lnTo>
                  <a:lnTo>
                    <a:pt x="31406" y="246197"/>
                  </a:lnTo>
                  <a:lnTo>
                    <a:pt x="8299" y="203709"/>
                  </a:lnTo>
                  <a:lnTo>
                    <a:pt x="0" y="154787"/>
                  </a:lnTo>
                  <a:close/>
                </a:path>
              </a:pathLst>
            </a:custGeom>
            <a:ln w="38100">
              <a:solidFill>
                <a:srgbClr val="000000"/>
              </a:solidFill>
            </a:ln>
          </p:spPr>
          <p:txBody>
            <a:bodyPr wrap="square" lIns="0" tIns="0" rIns="0" bIns="0" rtlCol="0"/>
            <a:lstStyle/>
            <a:p>
              <a:endParaRPr/>
            </a:p>
          </p:txBody>
        </p:sp>
        <p:sp>
          <p:nvSpPr>
            <p:cNvPr id="118" name="object 81"/>
            <p:cNvSpPr txBox="1"/>
            <p:nvPr/>
          </p:nvSpPr>
          <p:spPr>
            <a:xfrm>
              <a:off x="7557328" y="5839967"/>
              <a:ext cx="28003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8 </a:t>
              </a:r>
              <a:endParaRPr sz="2000" dirty="0">
                <a:latin typeface="宋体" panose="02010600030101010101" pitchFamily="2" charset="-122"/>
                <a:cs typeface="宋体" panose="02010600030101010101" pitchFamily="2" charset="-122"/>
              </a:endParaRPr>
            </a:p>
          </p:txBody>
        </p:sp>
        <p:sp>
          <p:nvSpPr>
            <p:cNvPr id="119" name="object 82"/>
            <p:cNvSpPr/>
            <p:nvPr/>
          </p:nvSpPr>
          <p:spPr>
            <a:xfrm>
              <a:off x="5948426" y="3183001"/>
              <a:ext cx="322580" cy="309880"/>
            </a:xfrm>
            <a:custGeom>
              <a:avLst/>
              <a:gdLst/>
              <a:ahLst/>
              <a:cxnLst/>
              <a:rect l="l" t="t" r="r" b="b"/>
              <a:pathLst>
                <a:path w="322579" h="309879">
                  <a:moveTo>
                    <a:pt x="0" y="154686"/>
                  </a:moveTo>
                  <a:lnTo>
                    <a:pt x="8213" y="105777"/>
                  </a:lnTo>
                  <a:lnTo>
                    <a:pt x="31081" y="63313"/>
                  </a:lnTo>
                  <a:lnTo>
                    <a:pt x="65946" y="29833"/>
                  </a:lnTo>
                  <a:lnTo>
                    <a:pt x="110150" y="7882"/>
                  </a:lnTo>
                  <a:lnTo>
                    <a:pt x="161036" y="0"/>
                  </a:lnTo>
                  <a:lnTo>
                    <a:pt x="211983" y="7882"/>
                  </a:lnTo>
                  <a:lnTo>
                    <a:pt x="256225" y="29833"/>
                  </a:lnTo>
                  <a:lnTo>
                    <a:pt x="291109" y="63313"/>
                  </a:lnTo>
                  <a:lnTo>
                    <a:pt x="313984" y="105777"/>
                  </a:lnTo>
                  <a:lnTo>
                    <a:pt x="322199" y="154686"/>
                  </a:lnTo>
                  <a:lnTo>
                    <a:pt x="313984" y="203607"/>
                  </a:lnTo>
                  <a:lnTo>
                    <a:pt x="291109" y="246103"/>
                  </a:lnTo>
                  <a:lnTo>
                    <a:pt x="256225" y="279620"/>
                  </a:lnTo>
                  <a:lnTo>
                    <a:pt x="211983" y="301603"/>
                  </a:lnTo>
                  <a:lnTo>
                    <a:pt x="161036" y="309499"/>
                  </a:lnTo>
                  <a:lnTo>
                    <a:pt x="110150" y="301603"/>
                  </a:lnTo>
                  <a:lnTo>
                    <a:pt x="65946" y="279620"/>
                  </a:lnTo>
                  <a:lnTo>
                    <a:pt x="31081" y="246103"/>
                  </a:lnTo>
                  <a:lnTo>
                    <a:pt x="8213" y="203607"/>
                  </a:lnTo>
                  <a:lnTo>
                    <a:pt x="0" y="154686"/>
                  </a:lnTo>
                  <a:close/>
                </a:path>
              </a:pathLst>
            </a:custGeom>
            <a:ln w="38100">
              <a:solidFill>
                <a:srgbClr val="000000"/>
              </a:solidFill>
            </a:ln>
          </p:spPr>
          <p:txBody>
            <a:bodyPr wrap="square" lIns="0" tIns="0" rIns="0" bIns="0" rtlCol="0"/>
            <a:lstStyle/>
            <a:p>
              <a:endParaRPr/>
            </a:p>
          </p:txBody>
        </p:sp>
        <p:sp>
          <p:nvSpPr>
            <p:cNvPr id="120" name="object 83"/>
            <p:cNvSpPr txBox="1"/>
            <p:nvPr/>
          </p:nvSpPr>
          <p:spPr>
            <a:xfrm>
              <a:off x="6052124" y="3149292"/>
              <a:ext cx="2800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宋体" panose="02010600030101010101" pitchFamily="2" charset="-122"/>
                  <a:cs typeface="宋体" panose="02010600030101010101" pitchFamily="2" charset="-122"/>
                </a:rPr>
                <a:t>9 </a:t>
              </a:r>
            </a:p>
          </p:txBody>
        </p:sp>
        <p:sp>
          <p:nvSpPr>
            <p:cNvPr id="121" name="object 84"/>
            <p:cNvSpPr/>
            <p:nvPr/>
          </p:nvSpPr>
          <p:spPr>
            <a:xfrm>
              <a:off x="5435600" y="3927475"/>
              <a:ext cx="322580" cy="306705"/>
            </a:xfrm>
            <a:custGeom>
              <a:avLst/>
              <a:gdLst/>
              <a:ahLst/>
              <a:cxnLst/>
              <a:rect l="l" t="t" r="r" b="b"/>
              <a:pathLst>
                <a:path w="322579" h="306704">
                  <a:moveTo>
                    <a:pt x="0" y="153162"/>
                  </a:moveTo>
                  <a:lnTo>
                    <a:pt x="8214" y="104753"/>
                  </a:lnTo>
                  <a:lnTo>
                    <a:pt x="31089" y="62709"/>
                  </a:lnTo>
                  <a:lnTo>
                    <a:pt x="65973" y="29553"/>
                  </a:lnTo>
                  <a:lnTo>
                    <a:pt x="110215" y="7808"/>
                  </a:lnTo>
                  <a:lnTo>
                    <a:pt x="161162" y="0"/>
                  </a:lnTo>
                  <a:lnTo>
                    <a:pt x="212061" y="7808"/>
                  </a:lnTo>
                  <a:lnTo>
                    <a:pt x="256297" y="29553"/>
                  </a:lnTo>
                  <a:lnTo>
                    <a:pt x="291199" y="62709"/>
                  </a:lnTo>
                  <a:lnTo>
                    <a:pt x="314099" y="104753"/>
                  </a:lnTo>
                  <a:lnTo>
                    <a:pt x="322325" y="153162"/>
                  </a:lnTo>
                  <a:lnTo>
                    <a:pt x="314099" y="201583"/>
                  </a:lnTo>
                  <a:lnTo>
                    <a:pt x="291199" y="243659"/>
                  </a:lnTo>
                  <a:lnTo>
                    <a:pt x="256297" y="276852"/>
                  </a:lnTo>
                  <a:lnTo>
                    <a:pt x="212061" y="298628"/>
                  </a:lnTo>
                  <a:lnTo>
                    <a:pt x="161162" y="306450"/>
                  </a:lnTo>
                  <a:lnTo>
                    <a:pt x="110215" y="298628"/>
                  </a:lnTo>
                  <a:lnTo>
                    <a:pt x="65973" y="276852"/>
                  </a:lnTo>
                  <a:lnTo>
                    <a:pt x="31089" y="243659"/>
                  </a:lnTo>
                  <a:lnTo>
                    <a:pt x="8214" y="201583"/>
                  </a:lnTo>
                  <a:lnTo>
                    <a:pt x="0" y="153162"/>
                  </a:lnTo>
                  <a:close/>
                </a:path>
              </a:pathLst>
            </a:custGeom>
            <a:ln w="38100">
              <a:solidFill>
                <a:srgbClr val="000000"/>
              </a:solidFill>
            </a:ln>
          </p:spPr>
          <p:txBody>
            <a:bodyPr wrap="square" lIns="0" tIns="0" rIns="0" bIns="0" rtlCol="0"/>
            <a:lstStyle/>
            <a:p>
              <a:endParaRPr/>
            </a:p>
          </p:txBody>
        </p:sp>
        <p:sp>
          <p:nvSpPr>
            <p:cNvPr id="122" name="object 85"/>
            <p:cNvSpPr/>
            <p:nvPr/>
          </p:nvSpPr>
          <p:spPr>
            <a:xfrm>
              <a:off x="6537325" y="3960876"/>
              <a:ext cx="322580" cy="306705"/>
            </a:xfrm>
            <a:custGeom>
              <a:avLst/>
              <a:gdLst/>
              <a:ahLst/>
              <a:cxnLst/>
              <a:rect l="l" t="t" r="r" b="b"/>
              <a:pathLst>
                <a:path w="322579" h="306704">
                  <a:moveTo>
                    <a:pt x="0" y="153162"/>
                  </a:moveTo>
                  <a:lnTo>
                    <a:pt x="8214" y="104753"/>
                  </a:lnTo>
                  <a:lnTo>
                    <a:pt x="31089" y="62709"/>
                  </a:lnTo>
                  <a:lnTo>
                    <a:pt x="65973" y="29553"/>
                  </a:lnTo>
                  <a:lnTo>
                    <a:pt x="110215" y="7808"/>
                  </a:lnTo>
                  <a:lnTo>
                    <a:pt x="161163" y="0"/>
                  </a:lnTo>
                  <a:lnTo>
                    <a:pt x="212061" y="7808"/>
                  </a:lnTo>
                  <a:lnTo>
                    <a:pt x="256297" y="29553"/>
                  </a:lnTo>
                  <a:lnTo>
                    <a:pt x="291199" y="62709"/>
                  </a:lnTo>
                  <a:lnTo>
                    <a:pt x="314099" y="104753"/>
                  </a:lnTo>
                  <a:lnTo>
                    <a:pt x="322325" y="153162"/>
                  </a:lnTo>
                  <a:lnTo>
                    <a:pt x="314099" y="201570"/>
                  </a:lnTo>
                  <a:lnTo>
                    <a:pt x="291199" y="243614"/>
                  </a:lnTo>
                  <a:lnTo>
                    <a:pt x="256297" y="276770"/>
                  </a:lnTo>
                  <a:lnTo>
                    <a:pt x="212061" y="298515"/>
                  </a:lnTo>
                  <a:lnTo>
                    <a:pt x="161163" y="306324"/>
                  </a:lnTo>
                  <a:lnTo>
                    <a:pt x="110215" y="298515"/>
                  </a:lnTo>
                  <a:lnTo>
                    <a:pt x="65973" y="276770"/>
                  </a:lnTo>
                  <a:lnTo>
                    <a:pt x="31089" y="243614"/>
                  </a:lnTo>
                  <a:lnTo>
                    <a:pt x="8214" y="201570"/>
                  </a:lnTo>
                  <a:lnTo>
                    <a:pt x="0" y="153162"/>
                  </a:lnTo>
                  <a:close/>
                </a:path>
              </a:pathLst>
            </a:custGeom>
            <a:ln w="38100">
              <a:solidFill>
                <a:srgbClr val="000000"/>
              </a:solidFill>
            </a:ln>
          </p:spPr>
          <p:txBody>
            <a:bodyPr wrap="square" lIns="0" tIns="0" rIns="0" bIns="0" rtlCol="0"/>
            <a:lstStyle/>
            <a:p>
              <a:endParaRPr/>
            </a:p>
          </p:txBody>
        </p:sp>
        <p:sp>
          <p:nvSpPr>
            <p:cNvPr id="123" name="object 86"/>
            <p:cNvSpPr txBox="1"/>
            <p:nvPr/>
          </p:nvSpPr>
          <p:spPr>
            <a:xfrm>
              <a:off x="6560513" y="3929140"/>
              <a:ext cx="407034"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宋体" panose="02010600030101010101" pitchFamily="2" charset="-122"/>
                  <a:cs typeface="宋体" panose="02010600030101010101" pitchFamily="2" charset="-122"/>
                </a:rPr>
                <a:t>10 </a:t>
              </a:r>
            </a:p>
          </p:txBody>
        </p:sp>
        <p:sp>
          <p:nvSpPr>
            <p:cNvPr id="124" name="object 87"/>
            <p:cNvSpPr/>
            <p:nvPr/>
          </p:nvSpPr>
          <p:spPr>
            <a:xfrm>
              <a:off x="6011926" y="4613275"/>
              <a:ext cx="322580" cy="306705"/>
            </a:xfrm>
            <a:custGeom>
              <a:avLst/>
              <a:gdLst/>
              <a:ahLst/>
              <a:cxnLst/>
              <a:rect l="l" t="t" r="r" b="b"/>
              <a:pathLst>
                <a:path w="322579" h="306704">
                  <a:moveTo>
                    <a:pt x="0" y="153162"/>
                  </a:moveTo>
                  <a:lnTo>
                    <a:pt x="8213" y="104753"/>
                  </a:lnTo>
                  <a:lnTo>
                    <a:pt x="31081" y="62709"/>
                  </a:lnTo>
                  <a:lnTo>
                    <a:pt x="65946" y="29553"/>
                  </a:lnTo>
                  <a:lnTo>
                    <a:pt x="110150" y="7808"/>
                  </a:lnTo>
                  <a:lnTo>
                    <a:pt x="161036" y="0"/>
                  </a:lnTo>
                  <a:lnTo>
                    <a:pt x="211983" y="7808"/>
                  </a:lnTo>
                  <a:lnTo>
                    <a:pt x="256225" y="29553"/>
                  </a:lnTo>
                  <a:lnTo>
                    <a:pt x="291109" y="62709"/>
                  </a:lnTo>
                  <a:lnTo>
                    <a:pt x="313984" y="104753"/>
                  </a:lnTo>
                  <a:lnTo>
                    <a:pt x="322199" y="153162"/>
                  </a:lnTo>
                  <a:lnTo>
                    <a:pt x="313984" y="201583"/>
                  </a:lnTo>
                  <a:lnTo>
                    <a:pt x="291109" y="243659"/>
                  </a:lnTo>
                  <a:lnTo>
                    <a:pt x="256225" y="276852"/>
                  </a:lnTo>
                  <a:lnTo>
                    <a:pt x="211983" y="298628"/>
                  </a:lnTo>
                  <a:lnTo>
                    <a:pt x="161036" y="306450"/>
                  </a:lnTo>
                  <a:lnTo>
                    <a:pt x="110150" y="298628"/>
                  </a:lnTo>
                  <a:lnTo>
                    <a:pt x="65946" y="276852"/>
                  </a:lnTo>
                  <a:lnTo>
                    <a:pt x="31081" y="243659"/>
                  </a:lnTo>
                  <a:lnTo>
                    <a:pt x="8213" y="201583"/>
                  </a:lnTo>
                  <a:lnTo>
                    <a:pt x="0" y="153162"/>
                  </a:lnTo>
                  <a:close/>
                </a:path>
              </a:pathLst>
            </a:custGeom>
            <a:ln w="38100">
              <a:solidFill>
                <a:srgbClr val="000000"/>
              </a:solidFill>
            </a:ln>
          </p:spPr>
          <p:txBody>
            <a:bodyPr wrap="square" lIns="0" tIns="0" rIns="0" bIns="0" rtlCol="0"/>
            <a:lstStyle/>
            <a:p>
              <a:endParaRPr/>
            </a:p>
          </p:txBody>
        </p:sp>
        <p:sp>
          <p:nvSpPr>
            <p:cNvPr id="125" name="object 88"/>
            <p:cNvSpPr txBox="1"/>
            <p:nvPr/>
          </p:nvSpPr>
          <p:spPr>
            <a:xfrm>
              <a:off x="6027434" y="4573859"/>
              <a:ext cx="407034"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12 </a:t>
              </a:r>
              <a:endParaRPr sz="2000" dirty="0">
                <a:latin typeface="宋体" panose="02010600030101010101" pitchFamily="2" charset="-122"/>
                <a:cs typeface="宋体" panose="02010600030101010101" pitchFamily="2" charset="-122"/>
              </a:endParaRPr>
            </a:p>
          </p:txBody>
        </p:sp>
        <p:sp>
          <p:nvSpPr>
            <p:cNvPr id="126" name="object 89"/>
            <p:cNvSpPr/>
            <p:nvPr/>
          </p:nvSpPr>
          <p:spPr>
            <a:xfrm>
              <a:off x="7566025" y="2301875"/>
              <a:ext cx="76200" cy="309880"/>
            </a:xfrm>
            <a:custGeom>
              <a:avLst/>
              <a:gdLst/>
              <a:ahLst/>
              <a:cxnLst/>
              <a:rect l="l" t="t" r="r" b="b"/>
              <a:pathLst>
                <a:path w="76200" h="309880">
                  <a:moveTo>
                    <a:pt x="19050" y="119125"/>
                  </a:moveTo>
                  <a:lnTo>
                    <a:pt x="0" y="119125"/>
                  </a:lnTo>
                  <a:lnTo>
                    <a:pt x="38100" y="309625"/>
                  </a:lnTo>
                  <a:lnTo>
                    <a:pt x="72390" y="138175"/>
                  </a:lnTo>
                  <a:lnTo>
                    <a:pt x="19050" y="138175"/>
                  </a:lnTo>
                  <a:lnTo>
                    <a:pt x="19050" y="119125"/>
                  </a:lnTo>
                  <a:close/>
                </a:path>
                <a:path w="76200" h="309880">
                  <a:moveTo>
                    <a:pt x="57150" y="0"/>
                  </a:moveTo>
                  <a:lnTo>
                    <a:pt x="19050" y="0"/>
                  </a:lnTo>
                  <a:lnTo>
                    <a:pt x="19050" y="138175"/>
                  </a:lnTo>
                  <a:lnTo>
                    <a:pt x="57150" y="138175"/>
                  </a:lnTo>
                  <a:lnTo>
                    <a:pt x="57150" y="0"/>
                  </a:lnTo>
                  <a:close/>
                </a:path>
                <a:path w="76200" h="309880">
                  <a:moveTo>
                    <a:pt x="76200" y="119125"/>
                  </a:moveTo>
                  <a:lnTo>
                    <a:pt x="57150" y="119125"/>
                  </a:lnTo>
                  <a:lnTo>
                    <a:pt x="57150" y="138175"/>
                  </a:lnTo>
                  <a:lnTo>
                    <a:pt x="72390" y="138175"/>
                  </a:lnTo>
                  <a:lnTo>
                    <a:pt x="76200" y="119125"/>
                  </a:lnTo>
                  <a:close/>
                </a:path>
              </a:pathLst>
            </a:custGeom>
            <a:solidFill>
              <a:srgbClr val="000000"/>
            </a:solidFill>
          </p:spPr>
          <p:txBody>
            <a:bodyPr wrap="square" lIns="0" tIns="0" rIns="0" bIns="0" rtlCol="0"/>
            <a:lstStyle/>
            <a:p>
              <a:endParaRPr/>
            </a:p>
          </p:txBody>
        </p:sp>
        <p:sp>
          <p:nvSpPr>
            <p:cNvPr id="127" name="object 90"/>
            <p:cNvSpPr/>
            <p:nvPr/>
          </p:nvSpPr>
          <p:spPr>
            <a:xfrm>
              <a:off x="7577073" y="2903473"/>
              <a:ext cx="76200" cy="306705"/>
            </a:xfrm>
            <a:custGeom>
              <a:avLst/>
              <a:gdLst/>
              <a:ahLst/>
              <a:cxnLst/>
              <a:rect l="l" t="t" r="r" b="b"/>
              <a:pathLst>
                <a:path w="76200" h="306705">
                  <a:moveTo>
                    <a:pt x="19050" y="115950"/>
                  </a:moveTo>
                  <a:lnTo>
                    <a:pt x="0" y="115950"/>
                  </a:lnTo>
                  <a:lnTo>
                    <a:pt x="38100" y="306450"/>
                  </a:lnTo>
                  <a:lnTo>
                    <a:pt x="72390" y="135000"/>
                  </a:lnTo>
                  <a:lnTo>
                    <a:pt x="19050" y="135000"/>
                  </a:lnTo>
                  <a:lnTo>
                    <a:pt x="19050" y="115950"/>
                  </a:lnTo>
                  <a:close/>
                </a:path>
                <a:path w="76200" h="306705">
                  <a:moveTo>
                    <a:pt x="57150" y="0"/>
                  </a:moveTo>
                  <a:lnTo>
                    <a:pt x="19050" y="0"/>
                  </a:lnTo>
                  <a:lnTo>
                    <a:pt x="19050" y="135000"/>
                  </a:lnTo>
                  <a:lnTo>
                    <a:pt x="57150" y="135000"/>
                  </a:lnTo>
                  <a:lnTo>
                    <a:pt x="57150" y="0"/>
                  </a:lnTo>
                  <a:close/>
                </a:path>
                <a:path w="76200" h="306705">
                  <a:moveTo>
                    <a:pt x="76200" y="115950"/>
                  </a:moveTo>
                  <a:lnTo>
                    <a:pt x="57150" y="115950"/>
                  </a:lnTo>
                  <a:lnTo>
                    <a:pt x="57150" y="135000"/>
                  </a:lnTo>
                  <a:lnTo>
                    <a:pt x="72390" y="135000"/>
                  </a:lnTo>
                  <a:lnTo>
                    <a:pt x="76200" y="115950"/>
                  </a:lnTo>
                  <a:close/>
                </a:path>
              </a:pathLst>
            </a:custGeom>
            <a:solidFill>
              <a:srgbClr val="000000"/>
            </a:solidFill>
          </p:spPr>
          <p:txBody>
            <a:bodyPr wrap="square" lIns="0" tIns="0" rIns="0" bIns="0" rtlCol="0"/>
            <a:lstStyle/>
            <a:p>
              <a:endParaRPr/>
            </a:p>
          </p:txBody>
        </p:sp>
        <p:sp>
          <p:nvSpPr>
            <p:cNvPr id="128" name="object 91"/>
            <p:cNvSpPr/>
            <p:nvPr/>
          </p:nvSpPr>
          <p:spPr>
            <a:xfrm>
              <a:off x="7577073" y="3508375"/>
              <a:ext cx="76200" cy="311150"/>
            </a:xfrm>
            <a:custGeom>
              <a:avLst/>
              <a:gdLst/>
              <a:ahLst/>
              <a:cxnLst/>
              <a:rect l="l" t="t" r="r" b="b"/>
              <a:pathLst>
                <a:path w="76200" h="311150">
                  <a:moveTo>
                    <a:pt x="19050" y="120650"/>
                  </a:moveTo>
                  <a:lnTo>
                    <a:pt x="0" y="120650"/>
                  </a:lnTo>
                  <a:lnTo>
                    <a:pt x="38100" y="311150"/>
                  </a:lnTo>
                  <a:lnTo>
                    <a:pt x="72390" y="139700"/>
                  </a:lnTo>
                  <a:lnTo>
                    <a:pt x="19050" y="139700"/>
                  </a:lnTo>
                  <a:lnTo>
                    <a:pt x="19050" y="120650"/>
                  </a:lnTo>
                  <a:close/>
                </a:path>
                <a:path w="76200" h="311150">
                  <a:moveTo>
                    <a:pt x="57150" y="0"/>
                  </a:moveTo>
                  <a:lnTo>
                    <a:pt x="19050" y="0"/>
                  </a:lnTo>
                  <a:lnTo>
                    <a:pt x="19050" y="139700"/>
                  </a:lnTo>
                  <a:lnTo>
                    <a:pt x="57150" y="139700"/>
                  </a:lnTo>
                  <a:lnTo>
                    <a:pt x="57150" y="0"/>
                  </a:lnTo>
                  <a:close/>
                </a:path>
                <a:path w="76200" h="311150">
                  <a:moveTo>
                    <a:pt x="76200" y="120650"/>
                  </a:moveTo>
                  <a:lnTo>
                    <a:pt x="57150" y="120650"/>
                  </a:lnTo>
                  <a:lnTo>
                    <a:pt x="57150" y="139700"/>
                  </a:lnTo>
                  <a:lnTo>
                    <a:pt x="72390" y="139700"/>
                  </a:lnTo>
                  <a:lnTo>
                    <a:pt x="76200" y="120650"/>
                  </a:lnTo>
                  <a:close/>
                </a:path>
              </a:pathLst>
            </a:custGeom>
            <a:solidFill>
              <a:srgbClr val="000000"/>
            </a:solidFill>
          </p:spPr>
          <p:txBody>
            <a:bodyPr wrap="square" lIns="0" tIns="0" rIns="0" bIns="0" rtlCol="0"/>
            <a:lstStyle/>
            <a:p>
              <a:endParaRPr/>
            </a:p>
          </p:txBody>
        </p:sp>
        <p:sp>
          <p:nvSpPr>
            <p:cNvPr id="129" name="object 92"/>
            <p:cNvSpPr/>
            <p:nvPr/>
          </p:nvSpPr>
          <p:spPr>
            <a:xfrm>
              <a:off x="7577073" y="4117975"/>
              <a:ext cx="76200" cy="306705"/>
            </a:xfrm>
            <a:custGeom>
              <a:avLst/>
              <a:gdLst/>
              <a:ahLst/>
              <a:cxnLst/>
              <a:rect l="l" t="t" r="r" b="b"/>
              <a:pathLst>
                <a:path w="76200" h="306704">
                  <a:moveTo>
                    <a:pt x="19050" y="115824"/>
                  </a:moveTo>
                  <a:lnTo>
                    <a:pt x="0" y="115824"/>
                  </a:lnTo>
                  <a:lnTo>
                    <a:pt x="38100" y="306324"/>
                  </a:lnTo>
                  <a:lnTo>
                    <a:pt x="72390" y="134874"/>
                  </a:lnTo>
                  <a:lnTo>
                    <a:pt x="19050" y="134874"/>
                  </a:lnTo>
                  <a:lnTo>
                    <a:pt x="19050" y="115824"/>
                  </a:lnTo>
                  <a:close/>
                </a:path>
                <a:path w="76200" h="306704">
                  <a:moveTo>
                    <a:pt x="57150" y="0"/>
                  </a:moveTo>
                  <a:lnTo>
                    <a:pt x="19050" y="0"/>
                  </a:lnTo>
                  <a:lnTo>
                    <a:pt x="19050" y="134874"/>
                  </a:lnTo>
                  <a:lnTo>
                    <a:pt x="57150" y="134874"/>
                  </a:lnTo>
                  <a:lnTo>
                    <a:pt x="57150" y="0"/>
                  </a:lnTo>
                  <a:close/>
                </a:path>
                <a:path w="76200" h="306704">
                  <a:moveTo>
                    <a:pt x="76200" y="115824"/>
                  </a:moveTo>
                  <a:lnTo>
                    <a:pt x="57150" y="115824"/>
                  </a:lnTo>
                  <a:lnTo>
                    <a:pt x="57150" y="134874"/>
                  </a:lnTo>
                  <a:lnTo>
                    <a:pt x="72390" y="134874"/>
                  </a:lnTo>
                  <a:lnTo>
                    <a:pt x="76200" y="115824"/>
                  </a:lnTo>
                  <a:close/>
                </a:path>
              </a:pathLst>
            </a:custGeom>
            <a:solidFill>
              <a:srgbClr val="000000"/>
            </a:solidFill>
          </p:spPr>
          <p:txBody>
            <a:bodyPr wrap="square" lIns="0" tIns="0" rIns="0" bIns="0" rtlCol="0"/>
            <a:lstStyle/>
            <a:p>
              <a:endParaRPr/>
            </a:p>
          </p:txBody>
        </p:sp>
        <p:sp>
          <p:nvSpPr>
            <p:cNvPr id="130" name="object 93"/>
            <p:cNvSpPr/>
            <p:nvPr/>
          </p:nvSpPr>
          <p:spPr>
            <a:xfrm>
              <a:off x="7727568" y="4635880"/>
              <a:ext cx="340360" cy="321945"/>
            </a:xfrm>
            <a:custGeom>
              <a:avLst/>
              <a:gdLst/>
              <a:ahLst/>
              <a:cxnLst/>
              <a:rect l="l" t="t" r="r" b="b"/>
              <a:pathLst>
                <a:path w="340359" h="321945">
                  <a:moveTo>
                    <a:pt x="188365" y="205174"/>
                  </a:moveTo>
                  <a:lnTo>
                    <a:pt x="175259" y="219075"/>
                  </a:lnTo>
                  <a:lnTo>
                    <a:pt x="340105" y="321818"/>
                  </a:lnTo>
                  <a:lnTo>
                    <a:pt x="266415" y="218186"/>
                  </a:lnTo>
                  <a:lnTo>
                    <a:pt x="202183" y="218186"/>
                  </a:lnTo>
                  <a:lnTo>
                    <a:pt x="188365" y="205174"/>
                  </a:lnTo>
                  <a:close/>
                </a:path>
                <a:path w="340359" h="321945">
                  <a:moveTo>
                    <a:pt x="214499" y="177454"/>
                  </a:moveTo>
                  <a:lnTo>
                    <a:pt x="188365" y="205174"/>
                  </a:lnTo>
                  <a:lnTo>
                    <a:pt x="202183" y="218186"/>
                  </a:lnTo>
                  <a:lnTo>
                    <a:pt x="228346" y="190500"/>
                  </a:lnTo>
                  <a:lnTo>
                    <a:pt x="214499" y="177454"/>
                  </a:lnTo>
                  <a:close/>
                </a:path>
                <a:path w="340359" h="321945">
                  <a:moveTo>
                    <a:pt x="227583" y="163576"/>
                  </a:moveTo>
                  <a:lnTo>
                    <a:pt x="214499" y="177454"/>
                  </a:lnTo>
                  <a:lnTo>
                    <a:pt x="228346" y="190500"/>
                  </a:lnTo>
                  <a:lnTo>
                    <a:pt x="202183" y="218186"/>
                  </a:lnTo>
                  <a:lnTo>
                    <a:pt x="266415" y="218186"/>
                  </a:lnTo>
                  <a:lnTo>
                    <a:pt x="227583" y="163576"/>
                  </a:lnTo>
                  <a:close/>
                </a:path>
                <a:path w="340359" h="321945">
                  <a:moveTo>
                    <a:pt x="26161" y="0"/>
                  </a:moveTo>
                  <a:lnTo>
                    <a:pt x="0" y="27813"/>
                  </a:lnTo>
                  <a:lnTo>
                    <a:pt x="188365" y="205174"/>
                  </a:lnTo>
                  <a:lnTo>
                    <a:pt x="214499" y="177454"/>
                  </a:lnTo>
                  <a:lnTo>
                    <a:pt x="26161" y="0"/>
                  </a:lnTo>
                  <a:close/>
                </a:path>
              </a:pathLst>
            </a:custGeom>
            <a:solidFill>
              <a:srgbClr val="000000"/>
            </a:solidFill>
          </p:spPr>
          <p:txBody>
            <a:bodyPr wrap="square" lIns="0" tIns="0" rIns="0" bIns="0" rtlCol="0"/>
            <a:lstStyle/>
            <a:p>
              <a:endParaRPr/>
            </a:p>
          </p:txBody>
        </p:sp>
        <p:sp>
          <p:nvSpPr>
            <p:cNvPr id="131" name="object 94"/>
            <p:cNvSpPr/>
            <p:nvPr/>
          </p:nvSpPr>
          <p:spPr>
            <a:xfrm>
              <a:off x="8255507" y="5193919"/>
              <a:ext cx="366395" cy="308610"/>
            </a:xfrm>
            <a:custGeom>
              <a:avLst/>
              <a:gdLst/>
              <a:ahLst/>
              <a:cxnLst/>
              <a:rect l="l" t="t" r="r" b="b"/>
              <a:pathLst>
                <a:path w="366395" h="308610">
                  <a:moveTo>
                    <a:pt x="207432" y="201308"/>
                  </a:moveTo>
                  <a:lnTo>
                    <a:pt x="195199" y="216026"/>
                  </a:lnTo>
                  <a:lnTo>
                    <a:pt x="366141" y="308355"/>
                  </a:lnTo>
                  <a:lnTo>
                    <a:pt x="289384" y="213486"/>
                  </a:lnTo>
                  <a:lnTo>
                    <a:pt x="222123" y="213486"/>
                  </a:lnTo>
                  <a:lnTo>
                    <a:pt x="207432" y="201308"/>
                  </a:lnTo>
                  <a:close/>
                </a:path>
                <a:path w="366395" h="308610">
                  <a:moveTo>
                    <a:pt x="231710" y="172099"/>
                  </a:moveTo>
                  <a:lnTo>
                    <a:pt x="207432" y="201308"/>
                  </a:lnTo>
                  <a:lnTo>
                    <a:pt x="222123" y="213486"/>
                  </a:lnTo>
                  <a:lnTo>
                    <a:pt x="246380" y="184276"/>
                  </a:lnTo>
                  <a:lnTo>
                    <a:pt x="231710" y="172099"/>
                  </a:lnTo>
                  <a:close/>
                </a:path>
                <a:path w="366395" h="308610">
                  <a:moveTo>
                    <a:pt x="243967" y="157352"/>
                  </a:moveTo>
                  <a:lnTo>
                    <a:pt x="231710" y="172099"/>
                  </a:lnTo>
                  <a:lnTo>
                    <a:pt x="246380" y="184276"/>
                  </a:lnTo>
                  <a:lnTo>
                    <a:pt x="222123" y="213486"/>
                  </a:lnTo>
                  <a:lnTo>
                    <a:pt x="289384" y="213486"/>
                  </a:lnTo>
                  <a:lnTo>
                    <a:pt x="243967" y="157352"/>
                  </a:lnTo>
                  <a:close/>
                </a:path>
                <a:path w="366395" h="308610">
                  <a:moveTo>
                    <a:pt x="24384" y="0"/>
                  </a:moveTo>
                  <a:lnTo>
                    <a:pt x="0" y="29336"/>
                  </a:lnTo>
                  <a:lnTo>
                    <a:pt x="207432" y="201308"/>
                  </a:lnTo>
                  <a:lnTo>
                    <a:pt x="231710" y="172099"/>
                  </a:lnTo>
                  <a:lnTo>
                    <a:pt x="24384" y="0"/>
                  </a:lnTo>
                  <a:close/>
                </a:path>
              </a:pathLst>
            </a:custGeom>
            <a:solidFill>
              <a:srgbClr val="000000"/>
            </a:solidFill>
          </p:spPr>
          <p:txBody>
            <a:bodyPr wrap="square" lIns="0" tIns="0" rIns="0" bIns="0" rtlCol="0"/>
            <a:lstStyle/>
            <a:p>
              <a:endParaRPr/>
            </a:p>
          </p:txBody>
        </p:sp>
        <p:sp>
          <p:nvSpPr>
            <p:cNvPr id="132" name="object 95"/>
            <p:cNvSpPr/>
            <p:nvPr/>
          </p:nvSpPr>
          <p:spPr>
            <a:xfrm>
              <a:off x="7566025" y="4716398"/>
              <a:ext cx="76200" cy="1170305"/>
            </a:xfrm>
            <a:custGeom>
              <a:avLst/>
              <a:gdLst/>
              <a:ahLst/>
              <a:cxnLst/>
              <a:rect l="l" t="t" r="r" b="b"/>
              <a:pathLst>
                <a:path w="76200" h="1170304">
                  <a:moveTo>
                    <a:pt x="19050" y="979551"/>
                  </a:moveTo>
                  <a:lnTo>
                    <a:pt x="0" y="979551"/>
                  </a:lnTo>
                  <a:lnTo>
                    <a:pt x="38100" y="1170051"/>
                  </a:lnTo>
                  <a:lnTo>
                    <a:pt x="72390" y="998601"/>
                  </a:lnTo>
                  <a:lnTo>
                    <a:pt x="19050" y="998601"/>
                  </a:lnTo>
                  <a:lnTo>
                    <a:pt x="19050" y="979551"/>
                  </a:lnTo>
                  <a:close/>
                </a:path>
                <a:path w="76200" h="1170304">
                  <a:moveTo>
                    <a:pt x="57150" y="0"/>
                  </a:moveTo>
                  <a:lnTo>
                    <a:pt x="19050" y="0"/>
                  </a:lnTo>
                  <a:lnTo>
                    <a:pt x="19050" y="998601"/>
                  </a:lnTo>
                  <a:lnTo>
                    <a:pt x="57150" y="998601"/>
                  </a:lnTo>
                  <a:lnTo>
                    <a:pt x="57150" y="0"/>
                  </a:lnTo>
                  <a:close/>
                </a:path>
                <a:path w="76200" h="1170304">
                  <a:moveTo>
                    <a:pt x="76200" y="979551"/>
                  </a:moveTo>
                  <a:lnTo>
                    <a:pt x="57150" y="979551"/>
                  </a:lnTo>
                  <a:lnTo>
                    <a:pt x="57150" y="998601"/>
                  </a:lnTo>
                  <a:lnTo>
                    <a:pt x="72390" y="998601"/>
                  </a:lnTo>
                  <a:lnTo>
                    <a:pt x="76200" y="979551"/>
                  </a:lnTo>
                  <a:close/>
                </a:path>
              </a:pathLst>
            </a:custGeom>
            <a:solidFill>
              <a:srgbClr val="000000"/>
            </a:solidFill>
          </p:spPr>
          <p:txBody>
            <a:bodyPr wrap="square" lIns="0" tIns="0" rIns="0" bIns="0" rtlCol="0"/>
            <a:lstStyle/>
            <a:p>
              <a:endParaRPr/>
            </a:p>
          </p:txBody>
        </p:sp>
        <p:sp>
          <p:nvSpPr>
            <p:cNvPr id="133" name="object 96"/>
            <p:cNvSpPr/>
            <p:nvPr/>
          </p:nvSpPr>
          <p:spPr>
            <a:xfrm>
              <a:off x="7729601" y="5200015"/>
              <a:ext cx="368300" cy="704215"/>
            </a:xfrm>
            <a:custGeom>
              <a:avLst/>
              <a:gdLst/>
              <a:ahLst/>
              <a:cxnLst/>
              <a:rect l="l" t="t" r="r" b="b"/>
              <a:pathLst>
                <a:path w="368300" h="704214">
                  <a:moveTo>
                    <a:pt x="51689" y="516661"/>
                  </a:moveTo>
                  <a:lnTo>
                    <a:pt x="0" y="703897"/>
                  </a:lnTo>
                  <a:lnTo>
                    <a:pt x="113156" y="559409"/>
                  </a:lnTo>
                  <a:lnTo>
                    <a:pt x="94233" y="559409"/>
                  </a:lnTo>
                  <a:lnTo>
                    <a:pt x="60198" y="542239"/>
                  </a:lnTo>
                  <a:lnTo>
                    <a:pt x="68760" y="525267"/>
                  </a:lnTo>
                  <a:lnTo>
                    <a:pt x="51689" y="516661"/>
                  </a:lnTo>
                  <a:close/>
                </a:path>
                <a:path w="368300" h="704214">
                  <a:moveTo>
                    <a:pt x="68760" y="525267"/>
                  </a:moveTo>
                  <a:lnTo>
                    <a:pt x="60198" y="542239"/>
                  </a:lnTo>
                  <a:lnTo>
                    <a:pt x="94233" y="559409"/>
                  </a:lnTo>
                  <a:lnTo>
                    <a:pt x="102801" y="542427"/>
                  </a:lnTo>
                  <a:lnTo>
                    <a:pt x="68760" y="525267"/>
                  </a:lnTo>
                  <a:close/>
                </a:path>
                <a:path w="368300" h="704214">
                  <a:moveTo>
                    <a:pt x="102801" y="542427"/>
                  </a:moveTo>
                  <a:lnTo>
                    <a:pt x="94233" y="559409"/>
                  </a:lnTo>
                  <a:lnTo>
                    <a:pt x="113156" y="559409"/>
                  </a:lnTo>
                  <a:lnTo>
                    <a:pt x="119760" y="550976"/>
                  </a:lnTo>
                  <a:lnTo>
                    <a:pt x="102801" y="542427"/>
                  </a:lnTo>
                  <a:close/>
                </a:path>
                <a:path w="368300" h="704214">
                  <a:moveTo>
                    <a:pt x="333755" y="0"/>
                  </a:moveTo>
                  <a:lnTo>
                    <a:pt x="68760" y="525267"/>
                  </a:lnTo>
                  <a:lnTo>
                    <a:pt x="102801" y="542427"/>
                  </a:lnTo>
                  <a:lnTo>
                    <a:pt x="367792" y="17145"/>
                  </a:lnTo>
                  <a:lnTo>
                    <a:pt x="333755" y="0"/>
                  </a:lnTo>
                  <a:close/>
                </a:path>
              </a:pathLst>
            </a:custGeom>
            <a:solidFill>
              <a:srgbClr val="000000"/>
            </a:solidFill>
          </p:spPr>
          <p:txBody>
            <a:bodyPr wrap="square" lIns="0" tIns="0" rIns="0" bIns="0" rtlCol="0"/>
            <a:lstStyle/>
            <a:p>
              <a:endParaRPr/>
            </a:p>
          </p:txBody>
        </p:sp>
        <p:sp>
          <p:nvSpPr>
            <p:cNvPr id="134" name="object 97"/>
            <p:cNvSpPr/>
            <p:nvPr/>
          </p:nvSpPr>
          <p:spPr>
            <a:xfrm>
              <a:off x="7754873" y="5671845"/>
              <a:ext cx="796290" cy="324485"/>
            </a:xfrm>
            <a:custGeom>
              <a:avLst/>
              <a:gdLst/>
              <a:ahLst/>
              <a:cxnLst/>
              <a:rect l="l" t="t" r="r" b="b"/>
              <a:pathLst>
                <a:path w="796290" h="324485">
                  <a:moveTo>
                    <a:pt x="163829" y="219659"/>
                  </a:moveTo>
                  <a:lnTo>
                    <a:pt x="0" y="324142"/>
                  </a:lnTo>
                  <a:lnTo>
                    <a:pt x="191389" y="290703"/>
                  </a:lnTo>
                  <a:lnTo>
                    <a:pt x="187171" y="279831"/>
                  </a:lnTo>
                  <a:lnTo>
                    <a:pt x="166750" y="279831"/>
                  </a:lnTo>
                  <a:lnTo>
                    <a:pt x="153034" y="244322"/>
                  </a:lnTo>
                  <a:lnTo>
                    <a:pt x="170731" y="237450"/>
                  </a:lnTo>
                  <a:lnTo>
                    <a:pt x="163829" y="219659"/>
                  </a:lnTo>
                  <a:close/>
                </a:path>
                <a:path w="796290" h="324485">
                  <a:moveTo>
                    <a:pt x="170731" y="237450"/>
                  </a:moveTo>
                  <a:lnTo>
                    <a:pt x="153034" y="244322"/>
                  </a:lnTo>
                  <a:lnTo>
                    <a:pt x="166750" y="279831"/>
                  </a:lnTo>
                  <a:lnTo>
                    <a:pt x="184498" y="272939"/>
                  </a:lnTo>
                  <a:lnTo>
                    <a:pt x="170731" y="237450"/>
                  </a:lnTo>
                  <a:close/>
                </a:path>
                <a:path w="796290" h="324485">
                  <a:moveTo>
                    <a:pt x="184498" y="272939"/>
                  </a:moveTo>
                  <a:lnTo>
                    <a:pt x="166750" y="279831"/>
                  </a:lnTo>
                  <a:lnTo>
                    <a:pt x="187171" y="279831"/>
                  </a:lnTo>
                  <a:lnTo>
                    <a:pt x="184498" y="272939"/>
                  </a:lnTo>
                  <a:close/>
                </a:path>
                <a:path w="796290" h="324485">
                  <a:moveTo>
                    <a:pt x="782193" y="0"/>
                  </a:moveTo>
                  <a:lnTo>
                    <a:pt x="170731" y="237450"/>
                  </a:lnTo>
                  <a:lnTo>
                    <a:pt x="184498" y="272939"/>
                  </a:lnTo>
                  <a:lnTo>
                    <a:pt x="795908" y="35509"/>
                  </a:lnTo>
                  <a:lnTo>
                    <a:pt x="782193" y="0"/>
                  </a:lnTo>
                  <a:close/>
                </a:path>
              </a:pathLst>
            </a:custGeom>
            <a:solidFill>
              <a:srgbClr val="000000"/>
            </a:solidFill>
          </p:spPr>
          <p:txBody>
            <a:bodyPr wrap="square" lIns="0" tIns="0" rIns="0" bIns="0" rtlCol="0"/>
            <a:lstStyle/>
            <a:p>
              <a:endParaRPr/>
            </a:p>
          </p:txBody>
        </p:sp>
        <p:sp>
          <p:nvSpPr>
            <p:cNvPr id="135" name="object 98"/>
            <p:cNvSpPr/>
            <p:nvPr/>
          </p:nvSpPr>
          <p:spPr>
            <a:xfrm rot="20472574">
              <a:off x="7285907" y="2814907"/>
              <a:ext cx="1800342" cy="3571821"/>
            </a:xfrm>
            <a:custGeom>
              <a:avLst/>
              <a:gdLst/>
              <a:ahLst/>
              <a:cxnLst/>
              <a:rect l="l" t="t" r="r" b="b"/>
              <a:pathLst>
                <a:path w="1432559" h="3047365">
                  <a:moveTo>
                    <a:pt x="24892" y="2609037"/>
                  </a:moveTo>
                  <a:lnTo>
                    <a:pt x="99695" y="2723807"/>
                  </a:lnTo>
                  <a:lnTo>
                    <a:pt x="149478" y="2765831"/>
                  </a:lnTo>
                  <a:lnTo>
                    <a:pt x="199263" y="2806572"/>
                  </a:lnTo>
                  <a:lnTo>
                    <a:pt x="249047" y="2845676"/>
                  </a:lnTo>
                  <a:lnTo>
                    <a:pt x="298703" y="2882645"/>
                  </a:lnTo>
                  <a:lnTo>
                    <a:pt x="347979" y="2917012"/>
                  </a:lnTo>
                  <a:lnTo>
                    <a:pt x="397255" y="2948419"/>
                  </a:lnTo>
                  <a:lnTo>
                    <a:pt x="446404" y="2976257"/>
                  </a:lnTo>
                  <a:lnTo>
                    <a:pt x="495173" y="3000235"/>
                  </a:lnTo>
                  <a:lnTo>
                    <a:pt x="543814" y="3019767"/>
                  </a:lnTo>
                  <a:lnTo>
                    <a:pt x="592327" y="3034436"/>
                  </a:lnTo>
                  <a:lnTo>
                    <a:pt x="640588" y="3043720"/>
                  </a:lnTo>
                  <a:lnTo>
                    <a:pt x="688340" y="3046996"/>
                  </a:lnTo>
                  <a:lnTo>
                    <a:pt x="712343" y="3046247"/>
                  </a:lnTo>
                  <a:lnTo>
                    <a:pt x="759587" y="3039452"/>
                  </a:lnTo>
                  <a:lnTo>
                    <a:pt x="806323" y="3026016"/>
                  </a:lnTo>
                  <a:lnTo>
                    <a:pt x="853044" y="3008922"/>
                  </a:lnTo>
                  <a:lnTo>
                    <a:pt x="689864" y="3008922"/>
                  </a:lnTo>
                  <a:lnTo>
                    <a:pt x="668274" y="3008147"/>
                  </a:lnTo>
                  <a:lnTo>
                    <a:pt x="624713" y="3002610"/>
                  </a:lnTo>
                  <a:lnTo>
                    <a:pt x="580009" y="2991586"/>
                  </a:lnTo>
                  <a:lnTo>
                    <a:pt x="534543" y="2975457"/>
                  </a:lnTo>
                  <a:lnTo>
                    <a:pt x="488188" y="2954781"/>
                  </a:lnTo>
                  <a:lnTo>
                    <a:pt x="441198" y="2929877"/>
                  </a:lnTo>
                  <a:lnTo>
                    <a:pt x="393573" y="2901238"/>
                  </a:lnTo>
                  <a:lnTo>
                    <a:pt x="345440" y="2869069"/>
                  </a:lnTo>
                  <a:lnTo>
                    <a:pt x="296799" y="2834081"/>
                  </a:lnTo>
                  <a:lnTo>
                    <a:pt x="223393" y="2777108"/>
                  </a:lnTo>
                  <a:lnTo>
                    <a:pt x="174117" y="2736697"/>
                  </a:lnTo>
                  <a:lnTo>
                    <a:pt x="124460" y="2694901"/>
                  </a:lnTo>
                  <a:lnTo>
                    <a:pt x="24892" y="2609037"/>
                  </a:lnTo>
                  <a:close/>
                </a:path>
                <a:path w="1432559" h="3047365">
                  <a:moveTo>
                    <a:pt x="840737" y="168746"/>
                  </a:moveTo>
                  <a:lnTo>
                    <a:pt x="805545" y="183357"/>
                  </a:lnTo>
                  <a:lnTo>
                    <a:pt x="821944" y="223646"/>
                  </a:lnTo>
                  <a:lnTo>
                    <a:pt x="846709" y="286130"/>
                  </a:lnTo>
                  <a:lnTo>
                    <a:pt x="872363" y="351408"/>
                  </a:lnTo>
                  <a:lnTo>
                    <a:pt x="898525" y="419099"/>
                  </a:lnTo>
                  <a:lnTo>
                    <a:pt x="925195" y="489330"/>
                  </a:lnTo>
                  <a:lnTo>
                    <a:pt x="952246" y="561593"/>
                  </a:lnTo>
                  <a:lnTo>
                    <a:pt x="979551" y="635634"/>
                  </a:lnTo>
                  <a:lnTo>
                    <a:pt x="1006983" y="711199"/>
                  </a:lnTo>
                  <a:lnTo>
                    <a:pt x="1034542" y="788034"/>
                  </a:lnTo>
                  <a:lnTo>
                    <a:pt x="1088898" y="944625"/>
                  </a:lnTo>
                  <a:lnTo>
                    <a:pt x="1141729" y="1103375"/>
                  </a:lnTo>
                  <a:lnTo>
                    <a:pt x="1192276" y="1262125"/>
                  </a:lnTo>
                  <a:lnTo>
                    <a:pt x="1239266" y="1418843"/>
                  </a:lnTo>
                  <a:lnTo>
                    <a:pt x="1281938" y="1571497"/>
                  </a:lnTo>
                  <a:lnTo>
                    <a:pt x="1301242" y="1645538"/>
                  </a:lnTo>
                  <a:lnTo>
                    <a:pt x="1319149" y="1717802"/>
                  </a:lnTo>
                  <a:lnTo>
                    <a:pt x="1335404" y="1788032"/>
                  </a:lnTo>
                  <a:lnTo>
                    <a:pt x="1349883" y="1855977"/>
                  </a:lnTo>
                  <a:lnTo>
                    <a:pt x="1362583" y="1921255"/>
                  </a:lnTo>
                  <a:lnTo>
                    <a:pt x="1373251" y="1983612"/>
                  </a:lnTo>
                  <a:lnTo>
                    <a:pt x="1381887" y="2042871"/>
                  </a:lnTo>
                  <a:lnTo>
                    <a:pt x="1388237" y="2098776"/>
                  </a:lnTo>
                  <a:lnTo>
                    <a:pt x="1392427" y="2150770"/>
                  </a:lnTo>
                  <a:lnTo>
                    <a:pt x="1394078" y="2199208"/>
                  </a:lnTo>
                  <a:lnTo>
                    <a:pt x="1393952" y="2222068"/>
                  </a:lnTo>
                  <a:lnTo>
                    <a:pt x="1392174" y="2266619"/>
                  </a:lnTo>
                  <a:lnTo>
                    <a:pt x="1385189" y="2330500"/>
                  </a:lnTo>
                  <a:lnTo>
                    <a:pt x="1378077" y="2371407"/>
                  </a:lnTo>
                  <a:lnTo>
                    <a:pt x="1368933" y="2410841"/>
                  </a:lnTo>
                  <a:lnTo>
                    <a:pt x="1358138" y="2448839"/>
                  </a:lnTo>
                  <a:lnTo>
                    <a:pt x="1345565" y="2485491"/>
                  </a:lnTo>
                  <a:lnTo>
                    <a:pt x="1315466" y="2554655"/>
                  </a:lnTo>
                  <a:lnTo>
                    <a:pt x="1279905" y="2618397"/>
                  </a:lnTo>
                  <a:lnTo>
                    <a:pt x="1239393" y="2677007"/>
                  </a:lnTo>
                  <a:lnTo>
                    <a:pt x="1194943" y="2730563"/>
                  </a:lnTo>
                  <a:lnTo>
                    <a:pt x="1147191" y="2779153"/>
                  </a:lnTo>
                  <a:lnTo>
                    <a:pt x="1097279" y="2822841"/>
                  </a:lnTo>
                  <a:lnTo>
                    <a:pt x="1045718" y="2861805"/>
                  </a:lnTo>
                  <a:lnTo>
                    <a:pt x="993267" y="2896247"/>
                  </a:lnTo>
                  <a:lnTo>
                    <a:pt x="941197" y="2926079"/>
                  </a:lnTo>
                  <a:lnTo>
                    <a:pt x="890143" y="2951518"/>
                  </a:lnTo>
                  <a:lnTo>
                    <a:pt x="841121" y="2972714"/>
                  </a:lnTo>
                  <a:lnTo>
                    <a:pt x="794766" y="2989719"/>
                  </a:lnTo>
                  <a:lnTo>
                    <a:pt x="752728" y="3001987"/>
                  </a:lnTo>
                  <a:lnTo>
                    <a:pt x="711073" y="3008160"/>
                  </a:lnTo>
                  <a:lnTo>
                    <a:pt x="689864" y="3008922"/>
                  </a:lnTo>
                  <a:lnTo>
                    <a:pt x="853044" y="3008922"/>
                  </a:lnTo>
                  <a:lnTo>
                    <a:pt x="905764" y="2986303"/>
                  </a:lnTo>
                  <a:lnTo>
                    <a:pt x="958723" y="2959925"/>
                  </a:lnTo>
                  <a:lnTo>
                    <a:pt x="1012825" y="2928988"/>
                  </a:lnTo>
                  <a:lnTo>
                    <a:pt x="1067053" y="2893326"/>
                  </a:lnTo>
                  <a:lnTo>
                    <a:pt x="1120648" y="2852851"/>
                  </a:lnTo>
                  <a:lnTo>
                    <a:pt x="1172845" y="2807385"/>
                  </a:lnTo>
                  <a:lnTo>
                    <a:pt x="1222628" y="2756725"/>
                  </a:lnTo>
                  <a:lnTo>
                    <a:pt x="1269238" y="2700731"/>
                  </a:lnTo>
                  <a:lnTo>
                    <a:pt x="1311783" y="2639339"/>
                  </a:lnTo>
                  <a:lnTo>
                    <a:pt x="1349248" y="2572385"/>
                  </a:lnTo>
                  <a:lnTo>
                    <a:pt x="1365758" y="2536799"/>
                  </a:lnTo>
                  <a:lnTo>
                    <a:pt x="1380871" y="2499829"/>
                  </a:lnTo>
                  <a:lnTo>
                    <a:pt x="1394205" y="2461234"/>
                  </a:lnTo>
                  <a:lnTo>
                    <a:pt x="1405636" y="2421318"/>
                  </a:lnTo>
                  <a:lnTo>
                    <a:pt x="1415161" y="2379979"/>
                  </a:lnTo>
                  <a:lnTo>
                    <a:pt x="1422653" y="2337066"/>
                  </a:lnTo>
                  <a:lnTo>
                    <a:pt x="1428115" y="2292730"/>
                  </a:lnTo>
                  <a:lnTo>
                    <a:pt x="1431417" y="2246617"/>
                  </a:lnTo>
                  <a:lnTo>
                    <a:pt x="1432173" y="2199208"/>
                  </a:lnTo>
                  <a:lnTo>
                    <a:pt x="1430527" y="2149513"/>
                  </a:lnTo>
                  <a:lnTo>
                    <a:pt x="1426337" y="2095766"/>
                  </a:lnTo>
                  <a:lnTo>
                    <a:pt x="1419733" y="2038527"/>
                  </a:lnTo>
                  <a:lnTo>
                    <a:pt x="1410970" y="1978152"/>
                  </a:lnTo>
                  <a:lnTo>
                    <a:pt x="1400175" y="1914778"/>
                  </a:lnTo>
                  <a:lnTo>
                    <a:pt x="1387348" y="1848611"/>
                  </a:lnTo>
                  <a:lnTo>
                    <a:pt x="1372616" y="1780158"/>
                  </a:lnTo>
                  <a:lnTo>
                    <a:pt x="1356360" y="1709292"/>
                  </a:lnTo>
                  <a:lnTo>
                    <a:pt x="1338199" y="1636394"/>
                  </a:lnTo>
                  <a:lnTo>
                    <a:pt x="1318895" y="1561845"/>
                  </a:lnTo>
                  <a:lnTo>
                    <a:pt x="1275969" y="1408556"/>
                  </a:lnTo>
                  <a:lnTo>
                    <a:pt x="1228725" y="1251076"/>
                  </a:lnTo>
                  <a:lnTo>
                    <a:pt x="1178052" y="1091818"/>
                  </a:lnTo>
                  <a:lnTo>
                    <a:pt x="1125093" y="932687"/>
                  </a:lnTo>
                  <a:lnTo>
                    <a:pt x="1070483" y="775588"/>
                  </a:lnTo>
                  <a:lnTo>
                    <a:pt x="1042924" y="698372"/>
                  </a:lnTo>
                  <a:lnTo>
                    <a:pt x="1015492" y="622680"/>
                  </a:lnTo>
                  <a:lnTo>
                    <a:pt x="988060" y="548385"/>
                  </a:lnTo>
                  <a:lnTo>
                    <a:pt x="960881" y="475995"/>
                  </a:lnTo>
                  <a:lnTo>
                    <a:pt x="934212" y="405637"/>
                  </a:lnTo>
                  <a:lnTo>
                    <a:pt x="907796" y="337565"/>
                  </a:lnTo>
                  <a:lnTo>
                    <a:pt x="882142" y="272160"/>
                  </a:lnTo>
                  <a:lnTo>
                    <a:pt x="857376" y="209676"/>
                  </a:lnTo>
                  <a:lnTo>
                    <a:pt x="840737" y="168746"/>
                  </a:lnTo>
                  <a:close/>
                </a:path>
                <a:path w="1432559" h="3047365">
                  <a:moveTo>
                    <a:pt x="750189" y="0"/>
                  </a:moveTo>
                  <a:lnTo>
                    <a:pt x="788035" y="190626"/>
                  </a:lnTo>
                  <a:lnTo>
                    <a:pt x="805545" y="183357"/>
                  </a:lnTo>
                  <a:lnTo>
                    <a:pt x="798322" y="165607"/>
                  </a:lnTo>
                  <a:lnTo>
                    <a:pt x="833627" y="151256"/>
                  </a:lnTo>
                  <a:lnTo>
                    <a:pt x="851582" y="151256"/>
                  </a:lnTo>
                  <a:lnTo>
                    <a:pt x="750189" y="0"/>
                  </a:lnTo>
                  <a:close/>
                </a:path>
                <a:path w="1432559" h="3047365">
                  <a:moveTo>
                    <a:pt x="833627" y="151256"/>
                  </a:moveTo>
                  <a:lnTo>
                    <a:pt x="798322" y="165607"/>
                  </a:lnTo>
                  <a:lnTo>
                    <a:pt x="805545" y="183357"/>
                  </a:lnTo>
                  <a:lnTo>
                    <a:pt x="840737" y="168746"/>
                  </a:lnTo>
                  <a:lnTo>
                    <a:pt x="833627" y="151256"/>
                  </a:lnTo>
                  <a:close/>
                </a:path>
                <a:path w="1432559" h="3047365">
                  <a:moveTo>
                    <a:pt x="851582" y="151256"/>
                  </a:moveTo>
                  <a:lnTo>
                    <a:pt x="833627" y="151256"/>
                  </a:lnTo>
                  <a:lnTo>
                    <a:pt x="840737" y="168746"/>
                  </a:lnTo>
                  <a:lnTo>
                    <a:pt x="858393" y="161416"/>
                  </a:lnTo>
                  <a:lnTo>
                    <a:pt x="851582" y="151256"/>
                  </a:lnTo>
                  <a:close/>
                </a:path>
              </a:pathLst>
            </a:custGeom>
            <a:solidFill>
              <a:srgbClr val="000000"/>
            </a:solidFill>
          </p:spPr>
          <p:txBody>
            <a:bodyPr wrap="square" lIns="0" tIns="0" rIns="0" bIns="0" rtlCol="0"/>
            <a:lstStyle/>
            <a:p>
              <a:endParaRPr/>
            </a:p>
          </p:txBody>
        </p:sp>
        <p:sp>
          <p:nvSpPr>
            <p:cNvPr id="136" name="object 99"/>
            <p:cNvSpPr/>
            <p:nvPr/>
          </p:nvSpPr>
          <p:spPr>
            <a:xfrm>
              <a:off x="6235700" y="2806192"/>
              <a:ext cx="1222375" cy="441959"/>
            </a:xfrm>
            <a:custGeom>
              <a:avLst/>
              <a:gdLst/>
              <a:ahLst/>
              <a:cxnLst/>
              <a:rect l="l" t="t" r="r" b="b"/>
              <a:pathLst>
                <a:path w="1222375" h="441960">
                  <a:moveTo>
                    <a:pt x="167386" y="343154"/>
                  </a:moveTo>
                  <a:lnTo>
                    <a:pt x="0" y="441833"/>
                  </a:lnTo>
                  <a:lnTo>
                    <a:pt x="192404" y="415163"/>
                  </a:lnTo>
                  <a:lnTo>
                    <a:pt x="188301" y="403352"/>
                  </a:lnTo>
                  <a:lnTo>
                    <a:pt x="168148" y="403352"/>
                  </a:lnTo>
                  <a:lnTo>
                    <a:pt x="155575" y="367411"/>
                  </a:lnTo>
                  <a:lnTo>
                    <a:pt x="173627" y="361119"/>
                  </a:lnTo>
                  <a:lnTo>
                    <a:pt x="167386" y="343154"/>
                  </a:lnTo>
                  <a:close/>
                </a:path>
                <a:path w="1222375" h="441960">
                  <a:moveTo>
                    <a:pt x="173627" y="361119"/>
                  </a:moveTo>
                  <a:lnTo>
                    <a:pt x="155575" y="367411"/>
                  </a:lnTo>
                  <a:lnTo>
                    <a:pt x="168148" y="403352"/>
                  </a:lnTo>
                  <a:lnTo>
                    <a:pt x="186124" y="397086"/>
                  </a:lnTo>
                  <a:lnTo>
                    <a:pt x="173627" y="361119"/>
                  </a:lnTo>
                  <a:close/>
                </a:path>
                <a:path w="1222375" h="441960">
                  <a:moveTo>
                    <a:pt x="186124" y="397086"/>
                  </a:moveTo>
                  <a:lnTo>
                    <a:pt x="168148" y="403352"/>
                  </a:lnTo>
                  <a:lnTo>
                    <a:pt x="188301" y="403352"/>
                  </a:lnTo>
                  <a:lnTo>
                    <a:pt x="186124" y="397086"/>
                  </a:lnTo>
                  <a:close/>
                </a:path>
                <a:path w="1222375" h="441960">
                  <a:moveTo>
                    <a:pt x="1209802" y="0"/>
                  </a:moveTo>
                  <a:lnTo>
                    <a:pt x="173627" y="361119"/>
                  </a:lnTo>
                  <a:lnTo>
                    <a:pt x="186124" y="397086"/>
                  </a:lnTo>
                  <a:lnTo>
                    <a:pt x="1222248" y="35941"/>
                  </a:lnTo>
                  <a:lnTo>
                    <a:pt x="1209802" y="0"/>
                  </a:lnTo>
                  <a:close/>
                </a:path>
              </a:pathLst>
            </a:custGeom>
            <a:solidFill>
              <a:srgbClr val="000000"/>
            </a:solidFill>
          </p:spPr>
          <p:txBody>
            <a:bodyPr wrap="square" lIns="0" tIns="0" rIns="0" bIns="0" rtlCol="0"/>
            <a:lstStyle/>
            <a:p>
              <a:endParaRPr/>
            </a:p>
          </p:txBody>
        </p:sp>
        <p:sp>
          <p:nvSpPr>
            <p:cNvPr id="137" name="object 100"/>
            <p:cNvSpPr/>
            <p:nvPr/>
          </p:nvSpPr>
          <p:spPr>
            <a:xfrm>
              <a:off x="6289675" y="3302000"/>
              <a:ext cx="1162050" cy="76200"/>
            </a:xfrm>
            <a:custGeom>
              <a:avLst/>
              <a:gdLst/>
              <a:ahLst/>
              <a:cxnLst/>
              <a:rect l="l" t="t" r="r" b="b"/>
              <a:pathLst>
                <a:path w="1162050" h="76200">
                  <a:moveTo>
                    <a:pt x="190500" y="0"/>
                  </a:moveTo>
                  <a:lnTo>
                    <a:pt x="0" y="38100"/>
                  </a:lnTo>
                  <a:lnTo>
                    <a:pt x="190500" y="76200"/>
                  </a:lnTo>
                  <a:lnTo>
                    <a:pt x="190500" y="57150"/>
                  </a:lnTo>
                  <a:lnTo>
                    <a:pt x="171450" y="57150"/>
                  </a:lnTo>
                  <a:lnTo>
                    <a:pt x="171450" y="19050"/>
                  </a:lnTo>
                  <a:lnTo>
                    <a:pt x="190500" y="19050"/>
                  </a:lnTo>
                  <a:lnTo>
                    <a:pt x="190500" y="0"/>
                  </a:lnTo>
                  <a:close/>
                </a:path>
                <a:path w="1162050" h="76200">
                  <a:moveTo>
                    <a:pt x="190500" y="19050"/>
                  </a:moveTo>
                  <a:lnTo>
                    <a:pt x="171450" y="19050"/>
                  </a:lnTo>
                  <a:lnTo>
                    <a:pt x="171450" y="57150"/>
                  </a:lnTo>
                  <a:lnTo>
                    <a:pt x="190500" y="57150"/>
                  </a:lnTo>
                  <a:lnTo>
                    <a:pt x="190500" y="19050"/>
                  </a:lnTo>
                  <a:close/>
                </a:path>
                <a:path w="1162050" h="76200">
                  <a:moveTo>
                    <a:pt x="1162050" y="19050"/>
                  </a:moveTo>
                  <a:lnTo>
                    <a:pt x="190500" y="19050"/>
                  </a:lnTo>
                  <a:lnTo>
                    <a:pt x="190500" y="57150"/>
                  </a:lnTo>
                  <a:lnTo>
                    <a:pt x="1162050" y="57150"/>
                  </a:lnTo>
                  <a:lnTo>
                    <a:pt x="1162050" y="19050"/>
                  </a:lnTo>
                  <a:close/>
                </a:path>
              </a:pathLst>
            </a:custGeom>
            <a:solidFill>
              <a:srgbClr val="000000"/>
            </a:solidFill>
          </p:spPr>
          <p:txBody>
            <a:bodyPr wrap="square" lIns="0" tIns="0" rIns="0" bIns="0" rtlCol="0"/>
            <a:lstStyle/>
            <a:p>
              <a:endParaRPr/>
            </a:p>
          </p:txBody>
        </p:sp>
        <p:sp>
          <p:nvSpPr>
            <p:cNvPr id="138" name="object 101"/>
            <p:cNvSpPr/>
            <p:nvPr/>
          </p:nvSpPr>
          <p:spPr>
            <a:xfrm>
              <a:off x="5672201" y="3465703"/>
              <a:ext cx="355600" cy="500380"/>
            </a:xfrm>
            <a:custGeom>
              <a:avLst/>
              <a:gdLst/>
              <a:ahLst/>
              <a:cxnLst/>
              <a:rect l="l" t="t" r="r" b="b"/>
              <a:pathLst>
                <a:path w="355600" h="500379">
                  <a:moveTo>
                    <a:pt x="77343" y="321691"/>
                  </a:moveTo>
                  <a:lnTo>
                    <a:pt x="0" y="499872"/>
                  </a:lnTo>
                  <a:lnTo>
                    <a:pt x="134941" y="369951"/>
                  </a:lnTo>
                  <a:lnTo>
                    <a:pt x="113411" y="369951"/>
                  </a:lnTo>
                  <a:lnTo>
                    <a:pt x="82169" y="348234"/>
                  </a:lnTo>
                  <a:lnTo>
                    <a:pt x="93039" y="332579"/>
                  </a:lnTo>
                  <a:lnTo>
                    <a:pt x="77343" y="321691"/>
                  </a:lnTo>
                  <a:close/>
                </a:path>
                <a:path w="355600" h="500379">
                  <a:moveTo>
                    <a:pt x="93039" y="332579"/>
                  </a:moveTo>
                  <a:lnTo>
                    <a:pt x="82169" y="348234"/>
                  </a:lnTo>
                  <a:lnTo>
                    <a:pt x="113411" y="369951"/>
                  </a:lnTo>
                  <a:lnTo>
                    <a:pt x="124308" y="354271"/>
                  </a:lnTo>
                  <a:lnTo>
                    <a:pt x="93039" y="332579"/>
                  </a:lnTo>
                  <a:close/>
                </a:path>
                <a:path w="355600" h="500379">
                  <a:moveTo>
                    <a:pt x="124308" y="354271"/>
                  </a:moveTo>
                  <a:lnTo>
                    <a:pt x="113411" y="369951"/>
                  </a:lnTo>
                  <a:lnTo>
                    <a:pt x="134941" y="369951"/>
                  </a:lnTo>
                  <a:lnTo>
                    <a:pt x="139953" y="365125"/>
                  </a:lnTo>
                  <a:lnTo>
                    <a:pt x="124308" y="354271"/>
                  </a:lnTo>
                  <a:close/>
                </a:path>
                <a:path w="355600" h="500379">
                  <a:moveTo>
                    <a:pt x="323976" y="0"/>
                  </a:moveTo>
                  <a:lnTo>
                    <a:pt x="93039" y="332579"/>
                  </a:lnTo>
                  <a:lnTo>
                    <a:pt x="124308" y="354271"/>
                  </a:lnTo>
                  <a:lnTo>
                    <a:pt x="355346" y="21844"/>
                  </a:lnTo>
                  <a:lnTo>
                    <a:pt x="323976" y="0"/>
                  </a:lnTo>
                  <a:close/>
                </a:path>
              </a:pathLst>
            </a:custGeom>
            <a:solidFill>
              <a:srgbClr val="000000"/>
            </a:solidFill>
          </p:spPr>
          <p:txBody>
            <a:bodyPr wrap="square" lIns="0" tIns="0" rIns="0" bIns="0" rtlCol="0"/>
            <a:lstStyle/>
            <a:p>
              <a:endParaRPr/>
            </a:p>
          </p:txBody>
        </p:sp>
        <p:sp>
          <p:nvSpPr>
            <p:cNvPr id="139" name="object 102"/>
            <p:cNvSpPr/>
            <p:nvPr/>
          </p:nvSpPr>
          <p:spPr>
            <a:xfrm>
              <a:off x="6198742" y="3459860"/>
              <a:ext cx="427990" cy="520065"/>
            </a:xfrm>
            <a:custGeom>
              <a:avLst/>
              <a:gdLst/>
              <a:ahLst/>
              <a:cxnLst/>
              <a:rect l="l" t="t" r="r" b="b"/>
              <a:pathLst>
                <a:path w="427990" h="520064">
                  <a:moveTo>
                    <a:pt x="292534" y="384119"/>
                  </a:moveTo>
                  <a:lnTo>
                    <a:pt x="277749" y="396113"/>
                  </a:lnTo>
                  <a:lnTo>
                    <a:pt x="427482" y="519938"/>
                  </a:lnTo>
                  <a:lnTo>
                    <a:pt x="363701" y="398906"/>
                  </a:lnTo>
                  <a:lnTo>
                    <a:pt x="304546" y="398906"/>
                  </a:lnTo>
                  <a:lnTo>
                    <a:pt x="292534" y="384119"/>
                  </a:lnTo>
                  <a:close/>
                </a:path>
                <a:path w="427990" h="520064">
                  <a:moveTo>
                    <a:pt x="322122" y="360119"/>
                  </a:moveTo>
                  <a:lnTo>
                    <a:pt x="292534" y="384119"/>
                  </a:lnTo>
                  <a:lnTo>
                    <a:pt x="304546" y="398906"/>
                  </a:lnTo>
                  <a:lnTo>
                    <a:pt x="334137" y="374903"/>
                  </a:lnTo>
                  <a:lnTo>
                    <a:pt x="322122" y="360119"/>
                  </a:lnTo>
                  <a:close/>
                </a:path>
                <a:path w="427990" h="520064">
                  <a:moveTo>
                    <a:pt x="336931" y="348106"/>
                  </a:moveTo>
                  <a:lnTo>
                    <a:pt x="322122" y="360119"/>
                  </a:lnTo>
                  <a:lnTo>
                    <a:pt x="334137" y="374903"/>
                  </a:lnTo>
                  <a:lnTo>
                    <a:pt x="304546" y="398906"/>
                  </a:lnTo>
                  <a:lnTo>
                    <a:pt x="363701" y="398906"/>
                  </a:lnTo>
                  <a:lnTo>
                    <a:pt x="336931" y="348106"/>
                  </a:lnTo>
                  <a:close/>
                </a:path>
                <a:path w="427990" h="520064">
                  <a:moveTo>
                    <a:pt x="29464" y="0"/>
                  </a:moveTo>
                  <a:lnTo>
                    <a:pt x="0" y="24002"/>
                  </a:lnTo>
                  <a:lnTo>
                    <a:pt x="292534" y="384119"/>
                  </a:lnTo>
                  <a:lnTo>
                    <a:pt x="322122" y="360119"/>
                  </a:lnTo>
                  <a:lnTo>
                    <a:pt x="29464" y="0"/>
                  </a:lnTo>
                  <a:close/>
                </a:path>
              </a:pathLst>
            </a:custGeom>
            <a:solidFill>
              <a:srgbClr val="000000"/>
            </a:solidFill>
          </p:spPr>
          <p:txBody>
            <a:bodyPr wrap="square" lIns="0" tIns="0" rIns="0" bIns="0" rtlCol="0"/>
            <a:lstStyle/>
            <a:p>
              <a:endParaRPr/>
            </a:p>
          </p:txBody>
        </p:sp>
        <p:sp>
          <p:nvSpPr>
            <p:cNvPr id="140" name="object 103"/>
            <p:cNvSpPr/>
            <p:nvPr/>
          </p:nvSpPr>
          <p:spPr>
            <a:xfrm>
              <a:off x="6275323" y="4261103"/>
              <a:ext cx="351155" cy="403225"/>
            </a:xfrm>
            <a:custGeom>
              <a:avLst/>
              <a:gdLst/>
              <a:ahLst/>
              <a:cxnLst/>
              <a:rect l="l" t="t" r="r" b="b"/>
              <a:pathLst>
                <a:path w="351154" h="403225">
                  <a:moveTo>
                    <a:pt x="95503" y="233807"/>
                  </a:moveTo>
                  <a:lnTo>
                    <a:pt x="0" y="402971"/>
                  </a:lnTo>
                  <a:lnTo>
                    <a:pt x="150842" y="285496"/>
                  </a:lnTo>
                  <a:lnTo>
                    <a:pt x="126364" y="285496"/>
                  </a:lnTo>
                  <a:lnTo>
                    <a:pt x="97536" y="260604"/>
                  </a:lnTo>
                  <a:lnTo>
                    <a:pt x="109925" y="246232"/>
                  </a:lnTo>
                  <a:lnTo>
                    <a:pt x="95503" y="233807"/>
                  </a:lnTo>
                  <a:close/>
                </a:path>
                <a:path w="351154" h="403225">
                  <a:moveTo>
                    <a:pt x="109925" y="246232"/>
                  </a:moveTo>
                  <a:lnTo>
                    <a:pt x="97536" y="260604"/>
                  </a:lnTo>
                  <a:lnTo>
                    <a:pt x="126364" y="285496"/>
                  </a:lnTo>
                  <a:lnTo>
                    <a:pt x="138781" y="271092"/>
                  </a:lnTo>
                  <a:lnTo>
                    <a:pt x="109925" y="246232"/>
                  </a:lnTo>
                  <a:close/>
                </a:path>
                <a:path w="351154" h="403225">
                  <a:moveTo>
                    <a:pt x="138781" y="271092"/>
                  </a:moveTo>
                  <a:lnTo>
                    <a:pt x="126364" y="285496"/>
                  </a:lnTo>
                  <a:lnTo>
                    <a:pt x="150842" y="285496"/>
                  </a:lnTo>
                  <a:lnTo>
                    <a:pt x="153288" y="283591"/>
                  </a:lnTo>
                  <a:lnTo>
                    <a:pt x="138781" y="271092"/>
                  </a:lnTo>
                  <a:close/>
                </a:path>
                <a:path w="351154" h="403225">
                  <a:moveTo>
                    <a:pt x="322199" y="0"/>
                  </a:moveTo>
                  <a:lnTo>
                    <a:pt x="109925" y="246232"/>
                  </a:lnTo>
                  <a:lnTo>
                    <a:pt x="138781" y="271092"/>
                  </a:lnTo>
                  <a:lnTo>
                    <a:pt x="351027" y="24892"/>
                  </a:lnTo>
                  <a:lnTo>
                    <a:pt x="322199" y="0"/>
                  </a:lnTo>
                  <a:close/>
                </a:path>
              </a:pathLst>
            </a:custGeom>
            <a:solidFill>
              <a:srgbClr val="000000"/>
            </a:solidFill>
          </p:spPr>
          <p:txBody>
            <a:bodyPr wrap="square" lIns="0" tIns="0" rIns="0" bIns="0" rtlCol="0"/>
            <a:lstStyle/>
            <a:p>
              <a:endParaRPr/>
            </a:p>
          </p:txBody>
        </p:sp>
        <p:sp>
          <p:nvSpPr>
            <p:cNvPr id="141" name="object 104"/>
            <p:cNvSpPr/>
            <p:nvPr/>
          </p:nvSpPr>
          <p:spPr>
            <a:xfrm>
              <a:off x="5671439" y="4209288"/>
              <a:ext cx="365760" cy="455295"/>
            </a:xfrm>
            <a:custGeom>
              <a:avLst/>
              <a:gdLst/>
              <a:ahLst/>
              <a:cxnLst/>
              <a:rect l="l" t="t" r="r" b="b"/>
              <a:pathLst>
                <a:path w="365760" h="455295">
                  <a:moveTo>
                    <a:pt x="232599" y="317246"/>
                  </a:moveTo>
                  <a:lnTo>
                    <a:pt x="217677" y="329056"/>
                  </a:lnTo>
                  <a:lnTo>
                    <a:pt x="365760" y="454787"/>
                  </a:lnTo>
                  <a:lnTo>
                    <a:pt x="303132" y="332231"/>
                  </a:lnTo>
                  <a:lnTo>
                    <a:pt x="244475" y="332231"/>
                  </a:lnTo>
                  <a:lnTo>
                    <a:pt x="232599" y="317246"/>
                  </a:lnTo>
                  <a:close/>
                </a:path>
                <a:path w="365760" h="455295">
                  <a:moveTo>
                    <a:pt x="262451" y="293619"/>
                  </a:moveTo>
                  <a:lnTo>
                    <a:pt x="232599" y="317246"/>
                  </a:lnTo>
                  <a:lnTo>
                    <a:pt x="244475" y="332231"/>
                  </a:lnTo>
                  <a:lnTo>
                    <a:pt x="274320" y="308610"/>
                  </a:lnTo>
                  <a:lnTo>
                    <a:pt x="262451" y="293619"/>
                  </a:lnTo>
                  <a:close/>
                </a:path>
                <a:path w="365760" h="455295">
                  <a:moveTo>
                    <a:pt x="277368" y="281813"/>
                  </a:moveTo>
                  <a:lnTo>
                    <a:pt x="262451" y="293619"/>
                  </a:lnTo>
                  <a:lnTo>
                    <a:pt x="274320" y="308610"/>
                  </a:lnTo>
                  <a:lnTo>
                    <a:pt x="244475" y="332231"/>
                  </a:lnTo>
                  <a:lnTo>
                    <a:pt x="303132" y="332231"/>
                  </a:lnTo>
                  <a:lnTo>
                    <a:pt x="277368" y="281813"/>
                  </a:lnTo>
                  <a:close/>
                </a:path>
                <a:path w="365760" h="455295">
                  <a:moveTo>
                    <a:pt x="29972" y="0"/>
                  </a:moveTo>
                  <a:lnTo>
                    <a:pt x="0" y="23749"/>
                  </a:lnTo>
                  <a:lnTo>
                    <a:pt x="232599" y="317246"/>
                  </a:lnTo>
                  <a:lnTo>
                    <a:pt x="262451" y="293619"/>
                  </a:lnTo>
                  <a:lnTo>
                    <a:pt x="29972" y="0"/>
                  </a:lnTo>
                  <a:close/>
                </a:path>
              </a:pathLst>
            </a:custGeom>
            <a:solidFill>
              <a:srgbClr val="000000"/>
            </a:solidFill>
          </p:spPr>
          <p:txBody>
            <a:bodyPr wrap="square" lIns="0" tIns="0" rIns="0" bIns="0" rtlCol="0"/>
            <a:lstStyle/>
            <a:p>
              <a:endParaRPr/>
            </a:p>
          </p:txBody>
        </p:sp>
        <p:sp>
          <p:nvSpPr>
            <p:cNvPr id="142" name="object 105"/>
            <p:cNvSpPr txBox="1"/>
            <p:nvPr/>
          </p:nvSpPr>
          <p:spPr>
            <a:xfrm>
              <a:off x="7744459" y="4904739"/>
              <a:ext cx="718185" cy="330200"/>
            </a:xfrm>
            <a:prstGeom prst="rect">
              <a:avLst/>
            </a:prstGeom>
          </p:spPr>
          <p:txBody>
            <a:bodyPr vert="horz" wrap="square" lIns="0" tIns="12065" rIns="0" bIns="0" rtlCol="0">
              <a:spAutoFit/>
            </a:bodyPr>
            <a:lstStyle/>
            <a:p>
              <a:pPr marL="12700">
                <a:lnSpc>
                  <a:spcPct val="100000"/>
                </a:lnSpc>
                <a:spcBef>
                  <a:spcPts val="95"/>
                </a:spcBef>
              </a:pPr>
              <a:r>
                <a:rPr lang="en-US" sz="2000" spc="5" dirty="0">
                  <a:latin typeface="宋体" panose="02010600030101010101" pitchFamily="2" charset="-122"/>
                  <a:cs typeface="宋体" panose="02010600030101010101" pitchFamily="2" charset="-122"/>
                </a:rPr>
                <a:t>R</a:t>
              </a:r>
              <a:r>
                <a:rPr lang="en-US" altLang="zh-CN" sz="1950" spc="7" baseline="-21000" dirty="0">
                  <a:latin typeface="宋体" panose="02010600030101010101" pitchFamily="2" charset="-122"/>
                  <a:cs typeface="宋体" panose="02010600030101010101" pitchFamily="2" charset="-122"/>
                </a:rPr>
                <a:t>1</a:t>
              </a:r>
              <a:r>
                <a:rPr sz="1300" spc="415" dirty="0">
                  <a:latin typeface="宋体" panose="02010600030101010101" pitchFamily="2" charset="-122"/>
                  <a:cs typeface="宋体" panose="02010600030101010101" pitchFamily="2" charset="-122"/>
                </a:rPr>
                <a:t> </a:t>
              </a:r>
              <a:r>
                <a:rPr sz="2000" spc="-5" dirty="0">
                  <a:latin typeface="宋体" panose="02010600030101010101" pitchFamily="2" charset="-122"/>
                  <a:cs typeface="宋体" panose="02010600030101010101" pitchFamily="2" charset="-122"/>
                </a:rPr>
                <a:t>6 </a:t>
              </a:r>
              <a:endParaRPr sz="2000" dirty="0">
                <a:latin typeface="宋体" panose="02010600030101010101" pitchFamily="2" charset="-122"/>
                <a:cs typeface="宋体" panose="02010600030101010101" pitchFamily="2" charset="-122"/>
              </a:endParaRPr>
            </a:p>
          </p:txBody>
        </p:sp>
        <p:sp>
          <p:nvSpPr>
            <p:cNvPr id="143" name="object 106"/>
            <p:cNvSpPr txBox="1"/>
            <p:nvPr/>
          </p:nvSpPr>
          <p:spPr>
            <a:xfrm>
              <a:off x="8081009" y="5366765"/>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1950" spc="7" baseline="-21000" dirty="0">
                  <a:latin typeface="宋体" panose="02010600030101010101" pitchFamily="2" charset="-122"/>
                  <a:cs typeface="宋体" panose="02010600030101010101" pitchFamily="2" charset="-122"/>
                </a:rPr>
                <a:t>2</a:t>
              </a:r>
              <a:r>
                <a:rPr sz="2000"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sp>
          <p:nvSpPr>
            <p:cNvPr id="144" name="object 107"/>
            <p:cNvSpPr txBox="1"/>
            <p:nvPr/>
          </p:nvSpPr>
          <p:spPr>
            <a:xfrm>
              <a:off x="8107933" y="4230115"/>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1950" spc="7" baseline="-21000" dirty="0">
                  <a:latin typeface="宋体" panose="02010600030101010101" pitchFamily="2" charset="-122"/>
                  <a:cs typeface="宋体" panose="02010600030101010101" pitchFamily="2" charset="-122"/>
                </a:rPr>
                <a:t>3</a:t>
              </a:r>
              <a:r>
                <a:rPr sz="2000"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sp>
          <p:nvSpPr>
            <p:cNvPr id="145" name="object 108"/>
            <p:cNvSpPr txBox="1"/>
            <p:nvPr/>
          </p:nvSpPr>
          <p:spPr>
            <a:xfrm>
              <a:off x="7103364" y="3119627"/>
              <a:ext cx="110489" cy="228600"/>
            </a:xfrm>
            <a:prstGeom prst="rect">
              <a:avLst/>
            </a:prstGeom>
          </p:spPr>
          <p:txBody>
            <a:bodyPr vert="horz" wrap="square" lIns="0" tIns="16510" rIns="0" bIns="0" rtlCol="0">
              <a:spAutoFit/>
            </a:bodyPr>
            <a:lstStyle/>
            <a:p>
              <a:pPr marL="12700">
                <a:lnSpc>
                  <a:spcPct val="100000"/>
                </a:lnSpc>
                <a:spcBef>
                  <a:spcPts val="130"/>
                </a:spcBef>
              </a:pPr>
              <a:r>
                <a:rPr sz="1300" spc="15" dirty="0">
                  <a:latin typeface="宋体" panose="02010600030101010101" pitchFamily="2" charset="-122"/>
                  <a:cs typeface="宋体" panose="02010600030101010101" pitchFamily="2" charset="-122"/>
                </a:rPr>
                <a:t>4</a:t>
              </a:r>
              <a:endParaRPr sz="1300">
                <a:latin typeface="宋体" panose="02010600030101010101" pitchFamily="2" charset="-122"/>
                <a:cs typeface="宋体" panose="02010600030101010101" pitchFamily="2" charset="-122"/>
              </a:endParaRPr>
            </a:p>
          </p:txBody>
        </p:sp>
        <p:sp>
          <p:nvSpPr>
            <p:cNvPr id="146" name="object 109"/>
            <p:cNvSpPr txBox="1"/>
            <p:nvPr/>
          </p:nvSpPr>
          <p:spPr>
            <a:xfrm>
              <a:off x="6976109" y="2972562"/>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2000" spc="-335" dirty="0">
                  <a:latin typeface="宋体" panose="02010600030101010101" pitchFamily="2" charset="-122"/>
                  <a:cs typeface="宋体" panose="02010600030101010101" pitchFamily="2" charset="-122"/>
                </a:rPr>
                <a:t> </a:t>
              </a:r>
              <a:r>
                <a:rPr sz="2000" spc="-5"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sp>
          <p:nvSpPr>
            <p:cNvPr id="147" name="object 110"/>
            <p:cNvSpPr txBox="1"/>
            <p:nvPr/>
          </p:nvSpPr>
          <p:spPr>
            <a:xfrm>
              <a:off x="6052311" y="4032503"/>
              <a:ext cx="110489" cy="228600"/>
            </a:xfrm>
            <a:prstGeom prst="rect">
              <a:avLst/>
            </a:prstGeom>
          </p:spPr>
          <p:txBody>
            <a:bodyPr vert="horz" wrap="square" lIns="0" tIns="16510" rIns="0" bIns="0" rtlCol="0">
              <a:spAutoFit/>
            </a:bodyPr>
            <a:lstStyle/>
            <a:p>
              <a:pPr marL="12700">
                <a:lnSpc>
                  <a:spcPct val="100000"/>
                </a:lnSpc>
                <a:spcBef>
                  <a:spcPts val="130"/>
                </a:spcBef>
              </a:pPr>
              <a:r>
                <a:rPr sz="1300" spc="15" dirty="0">
                  <a:latin typeface="宋体" panose="02010600030101010101" pitchFamily="2" charset="-122"/>
                  <a:cs typeface="宋体" panose="02010600030101010101" pitchFamily="2" charset="-122"/>
                </a:rPr>
                <a:t>5</a:t>
              </a:r>
              <a:endParaRPr sz="1300">
                <a:latin typeface="宋体" panose="02010600030101010101" pitchFamily="2" charset="-122"/>
                <a:cs typeface="宋体" panose="02010600030101010101" pitchFamily="2" charset="-122"/>
              </a:endParaRPr>
            </a:p>
          </p:txBody>
        </p:sp>
        <p:sp>
          <p:nvSpPr>
            <p:cNvPr id="148" name="object 111"/>
            <p:cNvSpPr txBox="1"/>
            <p:nvPr/>
          </p:nvSpPr>
          <p:spPr>
            <a:xfrm>
              <a:off x="5470905" y="3897002"/>
              <a:ext cx="81851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11</a:t>
              </a:r>
              <a:r>
                <a:rPr sz="2000" spc="525" dirty="0">
                  <a:latin typeface="宋体" panose="02010600030101010101" pitchFamily="2" charset="-122"/>
                  <a:cs typeface="宋体" panose="02010600030101010101" pitchFamily="2" charset="-122"/>
                </a:rPr>
                <a:t> </a:t>
              </a:r>
              <a:r>
                <a:rPr sz="3000" spc="-7" baseline="7000" dirty="0">
                  <a:latin typeface="宋体" panose="02010600030101010101" pitchFamily="2" charset="-122"/>
                  <a:cs typeface="宋体" panose="02010600030101010101" pitchFamily="2" charset="-122"/>
                </a:rPr>
                <a:t>R</a:t>
              </a:r>
              <a:r>
                <a:rPr sz="3000" spc="-502" baseline="7000" dirty="0">
                  <a:latin typeface="宋体" panose="02010600030101010101" pitchFamily="2" charset="-122"/>
                  <a:cs typeface="宋体" panose="02010600030101010101" pitchFamily="2" charset="-122"/>
                </a:rPr>
                <a:t> </a:t>
              </a:r>
              <a:r>
                <a:rPr sz="3000" spc="-7" baseline="7000" dirty="0">
                  <a:latin typeface="宋体" panose="02010600030101010101" pitchFamily="2" charset="-122"/>
                  <a:cs typeface="宋体" panose="02010600030101010101" pitchFamily="2" charset="-122"/>
                </a:rPr>
                <a:t> </a:t>
              </a:r>
              <a:endParaRPr sz="3000" baseline="7000" dirty="0">
                <a:latin typeface="宋体" panose="02010600030101010101" pitchFamily="2" charset="-122"/>
                <a:cs typeface="宋体" panose="02010600030101010101" pitchFamily="2" charset="-122"/>
              </a:endParaRPr>
            </a:p>
          </p:txBody>
        </p:sp>
        <p:sp>
          <p:nvSpPr>
            <p:cNvPr id="149" name="object 112"/>
            <p:cNvSpPr txBox="1"/>
            <p:nvPr/>
          </p:nvSpPr>
          <p:spPr>
            <a:xfrm>
              <a:off x="6463284" y="5139690"/>
              <a:ext cx="36449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宋体" panose="02010600030101010101" pitchFamily="2" charset="-122"/>
                  <a:cs typeface="宋体" panose="02010600030101010101" pitchFamily="2" charset="-122"/>
                </a:rPr>
                <a:t>R</a:t>
              </a:r>
              <a:r>
                <a:rPr sz="1950" spc="7" baseline="-21000" dirty="0">
                  <a:latin typeface="宋体" panose="02010600030101010101" pitchFamily="2" charset="-122"/>
                  <a:cs typeface="宋体" panose="02010600030101010101" pitchFamily="2" charset="-122"/>
                </a:rPr>
                <a:t>6</a:t>
              </a:r>
              <a:r>
                <a:rPr sz="2000" dirty="0">
                  <a:latin typeface="宋体" panose="02010600030101010101" pitchFamily="2" charset="-122"/>
                  <a:cs typeface="宋体" panose="02010600030101010101" pitchFamily="2" charset="-122"/>
                </a:rPr>
                <a:t> </a:t>
              </a:r>
              <a:endParaRPr sz="2000">
                <a:latin typeface="宋体" panose="02010600030101010101" pitchFamily="2" charset="-122"/>
                <a:cs typeface="宋体" panose="02010600030101010101" pitchFamily="2" charset="-122"/>
              </a:endParaRPr>
            </a:p>
          </p:txBody>
        </p:sp>
      </p:grpSp>
      <p:sp>
        <p:nvSpPr>
          <p:cNvPr id="3" name="object 15">
            <a:extLst>
              <a:ext uri="{FF2B5EF4-FFF2-40B4-BE49-F238E27FC236}">
                <a16:creationId xmlns:a16="http://schemas.microsoft.com/office/drawing/2014/main" id="{58DB1D3B-6CD3-402E-9FFC-734697827549}"/>
              </a:ext>
            </a:extLst>
          </p:cNvPr>
          <p:cNvSpPr txBox="1"/>
          <p:nvPr/>
        </p:nvSpPr>
        <p:spPr>
          <a:xfrm>
            <a:off x="1448467" y="3004994"/>
            <a:ext cx="3776676" cy="558166"/>
          </a:xfrm>
          <a:prstGeom prst="rect">
            <a:avLst/>
          </a:prstGeom>
        </p:spPr>
        <p:txBody>
          <a:bodyPr vert="horz" wrap="square" lIns="0" tIns="12700" rIns="0" bIns="0" rtlCol="0">
            <a:spAutoFit/>
          </a:bodyPr>
          <a:lstStyle/>
          <a:p>
            <a:pPr marL="12700" marR="5080">
              <a:lnSpc>
                <a:spcPct val="150000"/>
              </a:lnSpc>
              <a:spcBef>
                <a:spcPts val="100"/>
              </a:spcBef>
            </a:pPr>
            <a:r>
              <a:rPr sz="2800" b="1" spc="-5" dirty="0">
                <a:latin typeface="仿宋" panose="02010609060101010101" pitchFamily="49" charset="-122"/>
                <a:ea typeface="仿宋" panose="02010609060101010101" pitchFamily="49" charset="-122"/>
                <a:cs typeface="宋体" panose="02010600030101010101" pitchFamily="2" charset="-122"/>
              </a:rPr>
              <a:t>路径</a:t>
            </a:r>
            <a:r>
              <a:rPr sz="2800" b="1" spc="-10" dirty="0">
                <a:latin typeface="仿宋" panose="02010609060101010101" pitchFamily="49" charset="-122"/>
                <a:ea typeface="仿宋" panose="02010609060101010101" pitchFamily="49" charset="-122"/>
                <a:cs typeface="Arial" panose="020B0604020202020204"/>
              </a:rPr>
              <a:t>3</a:t>
            </a:r>
            <a:r>
              <a:rPr sz="2800" b="1" spc="-5" dirty="0">
                <a:latin typeface="仿宋" panose="02010609060101010101" pitchFamily="49" charset="-122"/>
                <a:ea typeface="仿宋" panose="02010609060101010101" pitchFamily="49" charset="-122"/>
                <a:cs typeface="宋体" panose="02010600030101010101" pitchFamily="2" charset="-122"/>
              </a:rPr>
              <a:t>：</a:t>
            </a:r>
            <a:r>
              <a:rPr sz="2800" b="1" spc="-10" dirty="0">
                <a:latin typeface="仿宋" panose="02010609060101010101" pitchFamily="49" charset="-122"/>
                <a:ea typeface="仿宋" panose="02010609060101010101" pitchFamily="49" charset="-122"/>
                <a:cs typeface="Arial" panose="020B0604020202020204"/>
              </a:rPr>
              <a:t>1</a:t>
            </a:r>
            <a:r>
              <a:rPr sz="2800" b="1" spc="-5" dirty="0">
                <a:latin typeface="仿宋" panose="02010609060101010101" pitchFamily="49" charset="-122"/>
                <a:ea typeface="仿宋" panose="02010609060101010101" pitchFamily="49" charset="-122"/>
                <a:cs typeface="Arial" panose="020B0604020202020204"/>
              </a:rPr>
              <a:t>-</a:t>
            </a:r>
            <a:r>
              <a:rPr sz="2800" b="1" spc="-10" dirty="0">
                <a:latin typeface="仿宋" panose="02010609060101010101" pitchFamily="49" charset="-122"/>
                <a:ea typeface="仿宋" panose="02010609060101010101" pitchFamily="49" charset="-122"/>
                <a:cs typeface="Arial" panose="020B0604020202020204"/>
              </a:rPr>
              <a:t>2</a:t>
            </a:r>
            <a:r>
              <a:rPr sz="2800" b="1" spc="-5" dirty="0">
                <a:latin typeface="仿宋" panose="02010609060101010101" pitchFamily="49" charset="-122"/>
                <a:ea typeface="仿宋" panose="02010609060101010101" pitchFamily="49" charset="-122"/>
                <a:cs typeface="Arial" panose="020B0604020202020204"/>
              </a:rPr>
              <a:t>-</a:t>
            </a:r>
            <a:r>
              <a:rPr sz="2800" b="1" spc="-10" dirty="0">
                <a:latin typeface="仿宋" panose="02010609060101010101" pitchFamily="49" charset="-122"/>
                <a:ea typeface="仿宋" panose="02010609060101010101" pitchFamily="49" charset="-122"/>
                <a:cs typeface="Arial" panose="020B0604020202020204"/>
              </a:rPr>
              <a:t>3</a:t>
            </a:r>
            <a:r>
              <a:rPr sz="2800" b="1" spc="-5" dirty="0">
                <a:latin typeface="仿宋" panose="02010609060101010101" pitchFamily="49" charset="-122"/>
                <a:ea typeface="仿宋" panose="02010609060101010101" pitchFamily="49" charset="-122"/>
                <a:cs typeface="Arial" panose="020B0604020202020204"/>
              </a:rPr>
              <a:t>-</a:t>
            </a:r>
            <a:r>
              <a:rPr sz="2800" b="1" spc="-10" dirty="0">
                <a:latin typeface="仿宋" panose="02010609060101010101" pitchFamily="49" charset="-122"/>
                <a:ea typeface="仿宋" panose="02010609060101010101" pitchFamily="49" charset="-122"/>
                <a:cs typeface="Arial" panose="020B0604020202020204"/>
              </a:rPr>
              <a:t>9</a:t>
            </a:r>
            <a:r>
              <a:rPr sz="2800" b="1" spc="-5" dirty="0">
                <a:latin typeface="仿宋" panose="02010609060101010101" pitchFamily="49" charset="-122"/>
                <a:ea typeface="仿宋" panose="02010609060101010101" pitchFamily="49" charset="-122"/>
                <a:cs typeface="Arial" panose="020B0604020202020204"/>
              </a:rPr>
              <a:t>-</a:t>
            </a:r>
            <a:r>
              <a:rPr sz="2800" b="1" spc="-10" dirty="0">
                <a:latin typeface="仿宋" panose="02010609060101010101" pitchFamily="49" charset="-122"/>
                <a:ea typeface="仿宋" panose="02010609060101010101" pitchFamily="49" charset="-122"/>
                <a:cs typeface="Arial" panose="020B0604020202020204"/>
              </a:rPr>
              <a:t>10</a:t>
            </a:r>
            <a:r>
              <a:rPr sz="2800" b="1" spc="-5" dirty="0">
                <a:latin typeface="仿宋" panose="02010609060101010101" pitchFamily="49" charset="-122"/>
                <a:ea typeface="仿宋" panose="02010609060101010101" pitchFamily="49" charset="-122"/>
                <a:cs typeface="Arial" panose="020B0604020202020204"/>
              </a:rPr>
              <a:t>-</a:t>
            </a:r>
            <a:r>
              <a:rPr sz="2800" b="1" spc="-10" dirty="0">
                <a:latin typeface="仿宋" panose="02010609060101010101" pitchFamily="49" charset="-122"/>
                <a:ea typeface="仿宋" panose="02010609060101010101" pitchFamily="49" charset="-122"/>
                <a:cs typeface="Arial" panose="020B0604020202020204"/>
              </a:rPr>
              <a:t>12</a:t>
            </a:r>
            <a:endParaRPr sz="2800" dirty="0">
              <a:latin typeface="仿宋" panose="02010609060101010101" pitchFamily="49" charset="-122"/>
              <a:ea typeface="仿宋" panose="02010609060101010101" pitchFamily="49" charset="-122"/>
              <a:cs typeface="Arial" panose="020B0604020202020204"/>
            </a:endParaRPr>
          </a:p>
        </p:txBody>
      </p:sp>
      <p:sp>
        <p:nvSpPr>
          <p:cNvPr id="5" name="object 16">
            <a:extLst>
              <a:ext uri="{FF2B5EF4-FFF2-40B4-BE49-F238E27FC236}">
                <a16:creationId xmlns:a16="http://schemas.microsoft.com/office/drawing/2014/main" id="{D099D989-76C2-44D1-9683-F33981FB65C7}"/>
              </a:ext>
            </a:extLst>
          </p:cNvPr>
          <p:cNvSpPr txBox="1"/>
          <p:nvPr/>
        </p:nvSpPr>
        <p:spPr>
          <a:xfrm>
            <a:off x="1448467" y="4968814"/>
            <a:ext cx="4745559" cy="597599"/>
          </a:xfrm>
          <a:prstGeom prst="rect">
            <a:avLst/>
          </a:prstGeom>
        </p:spPr>
        <p:txBody>
          <a:bodyPr vert="horz" wrap="square" lIns="0" tIns="165100" rIns="0" bIns="0" rtlCol="0">
            <a:spAutoFit/>
          </a:bodyPr>
          <a:lstStyle/>
          <a:p>
            <a:pPr marL="12700">
              <a:lnSpc>
                <a:spcPct val="100000"/>
              </a:lnSpc>
              <a:spcBef>
                <a:spcPts val="1200"/>
              </a:spcBef>
            </a:pPr>
            <a:r>
              <a:rPr sz="2800" b="1" spc="-10" dirty="0">
                <a:latin typeface="仿宋" panose="02010609060101010101" pitchFamily="49" charset="-122"/>
                <a:ea typeface="仿宋" panose="02010609060101010101" pitchFamily="49" charset="-122"/>
                <a:cs typeface="宋体" panose="02010600030101010101" pitchFamily="2" charset="-122"/>
              </a:rPr>
              <a:t>路</a:t>
            </a:r>
            <a:r>
              <a:rPr sz="2800" b="1" spc="-5" dirty="0">
                <a:latin typeface="仿宋" panose="02010609060101010101" pitchFamily="49" charset="-122"/>
                <a:ea typeface="仿宋" panose="02010609060101010101" pitchFamily="49" charset="-122"/>
                <a:cs typeface="宋体" panose="02010600030101010101" pitchFamily="2" charset="-122"/>
              </a:rPr>
              <a:t>径</a:t>
            </a:r>
            <a:r>
              <a:rPr sz="2800" b="1" spc="-5" dirty="0">
                <a:latin typeface="仿宋" panose="02010609060101010101" pitchFamily="49" charset="-122"/>
                <a:ea typeface="仿宋" panose="02010609060101010101" pitchFamily="49" charset="-122"/>
                <a:cs typeface="Arial" panose="020B0604020202020204"/>
              </a:rPr>
              <a:t>6</a:t>
            </a:r>
            <a:r>
              <a:rPr sz="2800" b="1" spc="-5" dirty="0">
                <a:latin typeface="仿宋" panose="02010609060101010101" pitchFamily="49" charset="-122"/>
                <a:ea typeface="仿宋" panose="02010609060101010101" pitchFamily="49" charset="-122"/>
                <a:cs typeface="宋体" panose="02010600030101010101" pitchFamily="2" charset="-122"/>
              </a:rPr>
              <a:t>：</a:t>
            </a:r>
            <a:r>
              <a:rPr sz="2800" b="1" spc="-5" dirty="0">
                <a:latin typeface="仿宋" panose="02010609060101010101" pitchFamily="49" charset="-122"/>
                <a:ea typeface="仿宋" panose="02010609060101010101" pitchFamily="49" charset="-122"/>
                <a:cs typeface="Arial" panose="020B0604020202020204"/>
              </a:rPr>
              <a:t>1-2-3-4-5-6-7-8-2…</a:t>
            </a:r>
            <a:endParaRPr sz="2800" dirty="0">
              <a:latin typeface="仿宋" panose="02010609060101010101" pitchFamily="49" charset="-122"/>
              <a:ea typeface="仿宋" panose="02010609060101010101" pitchFamily="49" charset="-122"/>
              <a:cs typeface="Arial" panose="020B0604020202020204"/>
            </a:endParaRPr>
          </a:p>
        </p:txBody>
      </p:sp>
      <p:sp>
        <p:nvSpPr>
          <p:cNvPr id="6" name="object 16">
            <a:extLst>
              <a:ext uri="{FF2B5EF4-FFF2-40B4-BE49-F238E27FC236}">
                <a16:creationId xmlns:a16="http://schemas.microsoft.com/office/drawing/2014/main" id="{EACD2052-6DCC-4855-AF6D-14C1256A43C6}"/>
              </a:ext>
            </a:extLst>
          </p:cNvPr>
          <p:cNvSpPr txBox="1"/>
          <p:nvPr/>
        </p:nvSpPr>
        <p:spPr>
          <a:xfrm>
            <a:off x="1448467" y="4301063"/>
            <a:ext cx="4745559" cy="597599"/>
          </a:xfrm>
          <a:prstGeom prst="rect">
            <a:avLst/>
          </a:prstGeom>
        </p:spPr>
        <p:txBody>
          <a:bodyPr vert="horz" wrap="square" lIns="0" tIns="165100" rIns="0" bIns="0" rtlCol="0">
            <a:spAutoFit/>
          </a:bodyPr>
          <a:lstStyle/>
          <a:p>
            <a:pPr marL="12700">
              <a:lnSpc>
                <a:spcPct val="100000"/>
              </a:lnSpc>
              <a:spcBef>
                <a:spcPts val="1200"/>
              </a:spcBef>
            </a:pPr>
            <a:r>
              <a:rPr sz="2800" b="1" spc="-5" dirty="0">
                <a:latin typeface="仿宋" panose="02010609060101010101" pitchFamily="49" charset="-122"/>
                <a:ea typeface="仿宋" panose="02010609060101010101" pitchFamily="49" charset="-122"/>
                <a:cs typeface="宋体" panose="02010600030101010101" pitchFamily="2" charset="-122"/>
              </a:rPr>
              <a:t>路径</a:t>
            </a:r>
            <a:r>
              <a:rPr sz="2800" b="1" spc="-5" dirty="0">
                <a:latin typeface="仿宋" panose="02010609060101010101" pitchFamily="49" charset="-122"/>
                <a:ea typeface="仿宋" panose="02010609060101010101" pitchFamily="49" charset="-122"/>
                <a:cs typeface="Arial" panose="020B0604020202020204"/>
              </a:rPr>
              <a:t>5</a:t>
            </a:r>
            <a:r>
              <a:rPr sz="2800" b="1" spc="-5" dirty="0">
                <a:latin typeface="仿宋" panose="02010609060101010101" pitchFamily="49" charset="-122"/>
                <a:ea typeface="仿宋" panose="02010609060101010101" pitchFamily="49" charset="-122"/>
                <a:cs typeface="宋体" panose="02010600030101010101" pitchFamily="2" charset="-122"/>
              </a:rPr>
              <a:t>：</a:t>
            </a:r>
            <a:r>
              <a:rPr sz="2800" b="1" spc="-5" dirty="0">
                <a:latin typeface="仿宋" panose="02010609060101010101" pitchFamily="49" charset="-122"/>
                <a:ea typeface="仿宋" panose="02010609060101010101" pitchFamily="49" charset="-122"/>
                <a:cs typeface="Arial" panose="020B0604020202020204"/>
              </a:rPr>
              <a:t>1-2-3-4-5-6-8-2…</a:t>
            </a:r>
            <a:endParaRPr sz="2800" dirty="0">
              <a:latin typeface="仿宋" panose="02010609060101010101" pitchFamily="49" charset="-122"/>
              <a:ea typeface="仿宋" panose="02010609060101010101" pitchFamily="49"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3" grpId="0"/>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52</a:t>
            </a:fld>
            <a:endParaRPr lang="zh-CN" altLang="en-US"/>
          </a:p>
        </p:txBody>
      </p:sp>
      <p:sp>
        <p:nvSpPr>
          <p:cNvPr id="5" name="object 14"/>
          <p:cNvSpPr txBox="1"/>
          <p:nvPr/>
        </p:nvSpPr>
        <p:spPr>
          <a:xfrm>
            <a:off x="838199" y="2036099"/>
            <a:ext cx="5635171"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sz="2400" b="1" spc="-5" dirty="0">
                <a:latin typeface="仿宋" panose="02010609060101010101" pitchFamily="49" charset="-122"/>
                <a:ea typeface="仿宋" panose="02010609060101010101" pitchFamily="49" charset="-122"/>
                <a:cs typeface="Arial" panose="020B0604020202020204"/>
              </a:rPr>
              <a:t>1(1-2-9-10-12)</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1136904" y="2645649"/>
            <a:ext cx="4959095" cy="3085460"/>
          </a:xfrm>
          <a:prstGeom prst="rect">
            <a:avLst/>
          </a:prstGeom>
        </p:spPr>
        <p:txBody>
          <a:bodyPr vert="horz" wrap="square" lIns="0" tIns="165100" rIns="0" bIns="0" rtlCol="0">
            <a:spAutoFit/>
          </a:bodyPr>
          <a:lstStyle/>
          <a:p>
            <a:pPr marL="12700" algn="ctr">
              <a:lnSpc>
                <a:spcPct val="100000"/>
              </a:lnSpc>
              <a:spcBef>
                <a:spcPts val="1300"/>
              </a:spcBef>
            </a:pPr>
            <a:r>
              <a:rPr lang="zh-CN" altLang="en-US" sz="2400" b="1" spc="-5" dirty="0">
                <a:solidFill>
                  <a:srgbClr val="C00000"/>
                </a:solidFill>
                <a:latin typeface="仿宋" panose="02010609060101010101" pitchFamily="49" charset="-122"/>
                <a:ea typeface="仿宋" panose="02010609060101010101" pitchFamily="49" charset="-122"/>
                <a:cs typeface="Arial" panose="020B0604020202020204"/>
              </a:rPr>
              <a:t>达不到这个路径！</a:t>
            </a:r>
            <a:endParaRPr lang="en-US" altLang="zh-CN" sz="2400" b="1" spc="-5" dirty="0">
              <a:solidFill>
                <a:srgbClr val="C00000"/>
              </a:solidFill>
              <a:latin typeface="仿宋" panose="02010609060101010101" pitchFamily="49" charset="-122"/>
              <a:ea typeface="仿宋" panose="02010609060101010101" pitchFamily="49" charset="-122"/>
              <a:cs typeface="Arial" panose="020B0604020202020204"/>
            </a:endParaRPr>
          </a:p>
          <a:p>
            <a:pPr marL="12700">
              <a:lnSpc>
                <a:spcPct val="100000"/>
              </a:lnSpc>
              <a:spcBef>
                <a:spcPts val="1300"/>
              </a:spcBef>
            </a:pPr>
            <a:endParaRPr lang="en-US" altLang="zh-CN" sz="2400" b="1" spc="-5" dirty="0">
              <a:latin typeface="仿宋" panose="02010609060101010101" pitchFamily="49" charset="-122"/>
              <a:ea typeface="仿宋" panose="02010609060101010101" pitchFamily="49" charset="-122"/>
              <a:cs typeface="Arial" panose="020B0604020202020204"/>
            </a:endParaRPr>
          </a:p>
          <a:p>
            <a:pPr marL="12700">
              <a:lnSpc>
                <a:spcPct val="100000"/>
              </a:lnSpc>
              <a:spcBef>
                <a:spcPts val="1300"/>
              </a:spcBef>
            </a:pPr>
            <a:r>
              <a:rPr lang="zh-CN" altLang="en-US" sz="2400" b="1" spc="-5" dirty="0">
                <a:latin typeface="仿宋" panose="02010609060101010101" pitchFamily="49" charset="-122"/>
                <a:ea typeface="仿宋" panose="02010609060101010101" pitchFamily="49" charset="-122"/>
                <a:cs typeface="Arial" panose="020B0604020202020204"/>
              </a:rPr>
              <a:t>某些独立路径不能以独立的方式测试，也就是说，程序正常流程不能形成独立执行该路径所需要的数据组合。在这种情况下，</a:t>
            </a:r>
            <a:r>
              <a:rPr lang="zh-CN" altLang="en-US" sz="2400" b="1" spc="-5" dirty="0">
                <a:solidFill>
                  <a:srgbClr val="C00000"/>
                </a:solidFill>
                <a:latin typeface="仿宋" panose="02010609060101010101" pitchFamily="49" charset="-122"/>
                <a:ea typeface="仿宋" panose="02010609060101010101" pitchFamily="49" charset="-122"/>
                <a:cs typeface="Arial" panose="020B0604020202020204"/>
              </a:rPr>
              <a:t>这个路径必须作为另一个路径的一部分来测试。</a:t>
            </a:r>
            <a:endParaRPr sz="2400" dirty="0">
              <a:solidFill>
                <a:srgbClr val="C00000"/>
              </a:solidFill>
              <a:latin typeface="仿宋" panose="02010609060101010101" pitchFamily="49" charset="-122"/>
              <a:ea typeface="仿宋" panose="02010609060101010101" pitchFamily="49" charset="-122"/>
              <a:cs typeface="宋体" panose="02010600030101010101" pitchFamily="2" charset="-122"/>
            </a:endParaRPr>
          </a:p>
        </p:txBody>
      </p:sp>
      <p:pic>
        <p:nvPicPr>
          <p:cNvPr id="63" name="图片 62"/>
          <p:cNvPicPr>
            <a:picLocks noChangeAspect="1"/>
          </p:cNvPicPr>
          <p:nvPr/>
        </p:nvPicPr>
        <p:blipFill>
          <a:blip r:embed="rId3"/>
          <a:stretch>
            <a:fillRect/>
          </a:stretch>
        </p:blipFill>
        <p:spPr>
          <a:xfrm>
            <a:off x="6965798" y="1317158"/>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53</a:t>
            </a:fld>
            <a:endParaRPr lang="zh-CN" altLang="en-US"/>
          </a:p>
        </p:txBody>
      </p:sp>
      <p:sp>
        <p:nvSpPr>
          <p:cNvPr id="5" name="object 14"/>
          <p:cNvSpPr txBox="1"/>
          <p:nvPr/>
        </p:nvSpPr>
        <p:spPr>
          <a:xfrm>
            <a:off x="838199" y="2036099"/>
            <a:ext cx="5635171"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sz="2400" b="1" spc="-5" dirty="0">
                <a:latin typeface="仿宋" panose="02010609060101010101" pitchFamily="49" charset="-122"/>
                <a:ea typeface="仿宋" panose="02010609060101010101" pitchFamily="49" charset="-122"/>
                <a:cs typeface="Arial" panose="020B0604020202020204"/>
              </a:rPr>
              <a:t>1(1-2</a:t>
            </a:r>
            <a:r>
              <a:rPr lang="en-US" altLang="zh-CN" sz="2400" b="1" spc="-5" dirty="0">
                <a:latin typeface="仿宋" panose="02010609060101010101" pitchFamily="49" charset="-122"/>
                <a:ea typeface="仿宋" panose="02010609060101010101" pitchFamily="49" charset="-122"/>
                <a:cs typeface="Arial" panose="020B0604020202020204"/>
              </a:rPr>
              <a:t>-…-2</a:t>
            </a:r>
            <a:r>
              <a:rPr sz="2400" b="1" spc="-5" dirty="0">
                <a:latin typeface="仿宋" panose="02010609060101010101" pitchFamily="49" charset="-122"/>
                <a:ea typeface="仿宋" panose="02010609060101010101" pitchFamily="49" charset="-122"/>
                <a:cs typeface="Arial" panose="020B0604020202020204"/>
              </a:rPr>
              <a:t>-9-10-12)</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1136904" y="2645649"/>
            <a:ext cx="4959095" cy="1582484"/>
          </a:xfrm>
          <a:prstGeom prst="rect">
            <a:avLst/>
          </a:prstGeom>
        </p:spPr>
        <p:txBody>
          <a:bodyPr vert="horz" wrap="square" lIns="0" tIns="165100" rIns="0" bIns="0" rtlCol="0">
            <a:spAutoFit/>
          </a:bodyPr>
          <a:lstStyle/>
          <a:p>
            <a:pPr marL="12700">
              <a:lnSpc>
                <a:spcPct val="100000"/>
              </a:lnSpc>
              <a:spcBef>
                <a:spcPts val="1300"/>
              </a:spcBef>
            </a:pPr>
            <a:r>
              <a:rPr sz="2400" b="1" spc="-5" dirty="0">
                <a:latin typeface="仿宋" panose="02010609060101010101" pitchFamily="49" charset="-122"/>
                <a:ea typeface="仿宋" panose="02010609060101010101" pitchFamily="49" charset="-122"/>
                <a:cs typeface="Arial" panose="020B0604020202020204"/>
              </a:rPr>
              <a:t>score[k]=</a:t>
            </a:r>
            <a:r>
              <a:rPr sz="2400" b="1" spc="-10" dirty="0">
                <a:latin typeface="仿宋" panose="02010609060101010101" pitchFamily="49" charset="-122"/>
                <a:ea typeface="仿宋" panose="02010609060101010101" pitchFamily="49" charset="-122"/>
                <a:cs typeface="宋体" panose="02010600030101010101" pitchFamily="2" charset="-122"/>
              </a:rPr>
              <a:t>有效</a:t>
            </a:r>
            <a:r>
              <a:rPr sz="2400" b="1" dirty="0">
                <a:latin typeface="仿宋" panose="02010609060101010101" pitchFamily="49" charset="-122"/>
                <a:ea typeface="仿宋" panose="02010609060101010101" pitchFamily="49" charset="-122"/>
                <a:cs typeface="宋体" panose="02010600030101010101" pitchFamily="2" charset="-122"/>
              </a:rPr>
              <a:t>分数值</a:t>
            </a:r>
            <a:r>
              <a:rPr sz="2400" b="1" spc="5" dirty="0">
                <a:latin typeface="仿宋" panose="02010609060101010101" pitchFamily="49" charset="-122"/>
                <a:ea typeface="仿宋" panose="02010609060101010101" pitchFamily="49" charset="-122"/>
                <a:cs typeface="宋体" panose="02010600030101010101" pitchFamily="2" charset="-122"/>
              </a:rPr>
              <a:t>，</a:t>
            </a:r>
            <a:r>
              <a:rPr sz="2400" b="1" spc="10" dirty="0">
                <a:latin typeface="仿宋" panose="02010609060101010101" pitchFamily="49" charset="-122"/>
                <a:ea typeface="仿宋" panose="02010609060101010101" pitchFamily="49" charset="-122"/>
                <a:cs typeface="宋体" panose="02010600030101010101" pitchFamily="2" charset="-122"/>
              </a:rPr>
              <a:t>当</a:t>
            </a:r>
            <a:r>
              <a:rPr sz="2400" b="1" spc="-5" dirty="0">
                <a:latin typeface="仿宋" panose="02010609060101010101" pitchFamily="49" charset="-122"/>
                <a:ea typeface="仿宋" panose="02010609060101010101" pitchFamily="49" charset="-122"/>
                <a:cs typeface="Arial" panose="020B0604020202020204"/>
              </a:rPr>
              <a:t>k &lt;</a:t>
            </a:r>
            <a:r>
              <a:rPr sz="2400" b="1" spc="-30" dirty="0">
                <a:latin typeface="仿宋" panose="02010609060101010101" pitchFamily="49" charset="-122"/>
                <a:ea typeface="仿宋" panose="02010609060101010101" pitchFamily="49" charset="-122"/>
                <a:cs typeface="Arial" panose="020B0604020202020204"/>
              </a:rPr>
              <a:t> </a:t>
            </a:r>
            <a:r>
              <a:rPr sz="2400" b="1" spc="-5" dirty="0" err="1">
                <a:latin typeface="仿宋" panose="02010609060101010101" pitchFamily="49" charset="-122"/>
                <a:ea typeface="仿宋" panose="02010609060101010101" pitchFamily="49" charset="-122"/>
                <a:cs typeface="Arial" panose="020B0604020202020204"/>
              </a:rPr>
              <a:t>i</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a:p>
            <a:pPr marL="12700">
              <a:lnSpc>
                <a:spcPct val="100000"/>
              </a:lnSpc>
              <a:spcBef>
                <a:spcPts val="1200"/>
              </a:spcBef>
            </a:pPr>
            <a:r>
              <a:rPr sz="2400" b="1" spc="-5" dirty="0">
                <a:latin typeface="仿宋" panose="02010609060101010101" pitchFamily="49" charset="-122"/>
                <a:ea typeface="仿宋" panose="02010609060101010101" pitchFamily="49" charset="-122"/>
                <a:cs typeface="Arial" panose="020B0604020202020204"/>
              </a:rPr>
              <a:t>score[i]=–1,</a:t>
            </a:r>
            <a:r>
              <a:rPr sz="2400" b="1" spc="-20" dirty="0">
                <a:latin typeface="仿宋" panose="02010609060101010101" pitchFamily="49" charset="-122"/>
                <a:ea typeface="仿宋" panose="02010609060101010101" pitchFamily="49" charset="-122"/>
                <a:cs typeface="Arial" panose="020B0604020202020204"/>
              </a:rPr>
              <a:t> </a:t>
            </a:r>
            <a:r>
              <a:rPr sz="2400" b="1" spc="-10" dirty="0">
                <a:latin typeface="仿宋" panose="02010609060101010101" pitchFamily="49" charset="-122"/>
                <a:ea typeface="仿宋" panose="02010609060101010101" pitchFamily="49" charset="-122"/>
                <a:cs typeface="Arial" panose="020B0604020202020204"/>
              </a:rPr>
              <a:t>2≤i≤50</a:t>
            </a:r>
            <a:r>
              <a:rPr sz="2400" b="1" spc="-10" dirty="0">
                <a:latin typeface="仿宋" panose="02010609060101010101" pitchFamily="49" charset="-122"/>
                <a:ea typeface="仿宋" panose="02010609060101010101" pitchFamily="49" charset="-122"/>
                <a:cs typeface="宋体" panose="02010600030101010101" pitchFamily="2" charset="-122"/>
              </a:rPr>
              <a:t>；</a:t>
            </a:r>
            <a:endParaRPr lang="en-US" altLang="zh-CN" sz="2400" b="1" spc="-10" dirty="0">
              <a:latin typeface="仿宋" panose="02010609060101010101" pitchFamily="49" charset="-122"/>
              <a:ea typeface="仿宋" panose="02010609060101010101" pitchFamily="49" charset="-122"/>
              <a:cs typeface="宋体" panose="02010600030101010101" pitchFamily="2" charset="-122"/>
            </a:endParaRPr>
          </a:p>
          <a:p>
            <a:pPr marL="12700">
              <a:lnSpc>
                <a:spcPct val="100000"/>
              </a:lnSpc>
              <a:spcBef>
                <a:spcPts val="1200"/>
              </a:spcBef>
            </a:pPr>
            <a:r>
              <a:rPr lang="en-US" sz="2400" b="1" spc="-10" dirty="0">
                <a:latin typeface="仿宋" panose="02010609060101010101" pitchFamily="49" charset="-122"/>
                <a:ea typeface="仿宋" panose="02010609060101010101" pitchFamily="49" charset="-122"/>
                <a:cs typeface="宋体" panose="02010600030101010101" pitchFamily="2" charset="-122"/>
              </a:rPr>
              <a:t>Example:[1,3,5,6,-1]</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7" name="object 16"/>
          <p:cNvSpPr txBox="1"/>
          <p:nvPr/>
        </p:nvSpPr>
        <p:spPr>
          <a:xfrm>
            <a:off x="838199" y="4316370"/>
            <a:ext cx="5438307" cy="1104470"/>
          </a:xfrm>
          <a:prstGeom prst="rect">
            <a:avLst/>
          </a:prstGeom>
        </p:spPr>
        <p:txBody>
          <a:bodyPr vert="horz" wrap="square" lIns="0" tIns="18415" rIns="0" bIns="0" rtlCol="0">
            <a:spAutoFit/>
          </a:bodyPr>
          <a:lstStyle/>
          <a:p>
            <a:pPr marL="241300" marR="5080" indent="-228600" algn="just">
              <a:lnSpc>
                <a:spcPct val="98000"/>
              </a:lnSpc>
              <a:spcBef>
                <a:spcPts val="145"/>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期</a:t>
            </a:r>
            <a:r>
              <a:rPr sz="2400" b="1" spc="-5" dirty="0">
                <a:latin typeface="仿宋" panose="02010609060101010101" pitchFamily="49" charset="-122"/>
                <a:ea typeface="仿宋" panose="02010609060101010101" pitchFamily="49" charset="-122"/>
                <a:cs typeface="宋体" panose="02010600030101010101" pitchFamily="2" charset="-122"/>
              </a:rPr>
              <a:t>望结果：</a:t>
            </a:r>
            <a:r>
              <a:rPr sz="2400" b="1" dirty="0">
                <a:latin typeface="仿宋" panose="02010609060101010101" pitchFamily="49" charset="-122"/>
                <a:ea typeface="仿宋" panose="02010609060101010101" pitchFamily="49" charset="-122"/>
                <a:cs typeface="宋体" panose="02010600030101010101" pitchFamily="2" charset="-122"/>
              </a:rPr>
              <a:t>根</a:t>
            </a:r>
            <a:r>
              <a:rPr sz="2400" b="1" spc="-5" dirty="0">
                <a:latin typeface="仿宋" panose="02010609060101010101" pitchFamily="49" charset="-122"/>
                <a:ea typeface="仿宋" panose="02010609060101010101" pitchFamily="49" charset="-122"/>
                <a:cs typeface="宋体" panose="02010600030101010101" pitchFamily="2" charset="-122"/>
              </a:rPr>
              <a:t>据输</a:t>
            </a:r>
            <a:r>
              <a:rPr sz="2400" b="1" dirty="0">
                <a:latin typeface="仿宋" panose="02010609060101010101" pitchFamily="49" charset="-122"/>
                <a:ea typeface="仿宋" panose="02010609060101010101" pitchFamily="49" charset="-122"/>
                <a:cs typeface="宋体" panose="02010600030101010101" pitchFamily="2" charset="-122"/>
              </a:rPr>
              <a:t>入</a:t>
            </a:r>
            <a:r>
              <a:rPr sz="2400" b="1" spc="-5" dirty="0">
                <a:latin typeface="仿宋" panose="02010609060101010101" pitchFamily="49" charset="-122"/>
                <a:ea typeface="仿宋" panose="02010609060101010101" pitchFamily="49" charset="-122"/>
                <a:cs typeface="宋体" panose="02010600030101010101" pitchFamily="2" charset="-122"/>
              </a:rPr>
              <a:t>的</a:t>
            </a:r>
            <a:r>
              <a:rPr sz="2400" b="1" dirty="0">
                <a:latin typeface="仿宋" panose="02010609060101010101" pitchFamily="49" charset="-122"/>
                <a:ea typeface="仿宋" panose="02010609060101010101" pitchFamily="49" charset="-122"/>
                <a:cs typeface="宋体" panose="02010600030101010101" pitchFamily="2" charset="-122"/>
              </a:rPr>
              <a:t>有</a:t>
            </a:r>
            <a:r>
              <a:rPr sz="2400" b="1" spc="-5" dirty="0">
                <a:latin typeface="仿宋" panose="02010609060101010101" pitchFamily="49" charset="-122"/>
                <a:ea typeface="仿宋" panose="02010609060101010101" pitchFamily="49" charset="-122"/>
                <a:cs typeface="宋体" panose="02010600030101010101" pitchFamily="2" charset="-122"/>
              </a:rPr>
              <a:t>效分</a:t>
            </a:r>
            <a:r>
              <a:rPr sz="2400" b="1" dirty="0">
                <a:latin typeface="仿宋" panose="02010609060101010101" pitchFamily="49" charset="-122"/>
                <a:ea typeface="仿宋" panose="02010609060101010101" pitchFamily="49" charset="-122"/>
                <a:cs typeface="宋体" panose="02010600030101010101" pitchFamily="2" charset="-122"/>
              </a:rPr>
              <a:t>数</a:t>
            </a:r>
            <a:r>
              <a:rPr sz="2400" b="1" spc="-10" dirty="0">
                <a:latin typeface="仿宋" panose="02010609060101010101" pitchFamily="49" charset="-122"/>
                <a:ea typeface="仿宋" panose="02010609060101010101" pitchFamily="49" charset="-122"/>
                <a:cs typeface="宋体" panose="02010600030101010101" pitchFamily="2" charset="-122"/>
              </a:rPr>
              <a:t>算出正</a:t>
            </a:r>
            <a:r>
              <a:rPr sz="2400" b="1" dirty="0">
                <a:latin typeface="仿宋" panose="02010609060101010101" pitchFamily="49" charset="-122"/>
                <a:ea typeface="仿宋" panose="02010609060101010101" pitchFamily="49" charset="-122"/>
                <a:cs typeface="宋体" panose="02010600030101010101" pitchFamily="2" charset="-122"/>
              </a:rPr>
              <a:t>确的分</a:t>
            </a:r>
            <a:r>
              <a:rPr sz="2400" b="1" spc="5" dirty="0">
                <a:latin typeface="仿宋" panose="02010609060101010101" pitchFamily="49" charset="-122"/>
                <a:ea typeface="仿宋" panose="02010609060101010101" pitchFamily="49" charset="-122"/>
                <a:cs typeface="宋体" panose="02010600030101010101" pitchFamily="2" charset="-122"/>
              </a:rPr>
              <a:t>数</a:t>
            </a:r>
            <a:r>
              <a:rPr sz="2400" b="1" dirty="0">
                <a:latin typeface="仿宋" panose="02010609060101010101" pitchFamily="49" charset="-122"/>
                <a:ea typeface="仿宋" panose="02010609060101010101" pitchFamily="49" charset="-122"/>
                <a:cs typeface="宋体" panose="02010600030101010101" pitchFamily="2" charset="-122"/>
              </a:rPr>
              <a:t>个</a:t>
            </a:r>
            <a:r>
              <a:rPr sz="2400" b="1" spc="15" dirty="0">
                <a:latin typeface="仿宋" panose="02010609060101010101" pitchFamily="49" charset="-122"/>
                <a:ea typeface="仿宋" panose="02010609060101010101" pitchFamily="49" charset="-122"/>
                <a:cs typeface="宋体" panose="02010600030101010101" pitchFamily="2" charset="-122"/>
              </a:rPr>
              <a:t>数</a:t>
            </a:r>
            <a:r>
              <a:rPr sz="2400" b="1" spc="-5" dirty="0">
                <a:latin typeface="仿宋" panose="02010609060101010101" pitchFamily="49" charset="-122"/>
                <a:ea typeface="仿宋" panose="02010609060101010101" pitchFamily="49" charset="-122"/>
                <a:cs typeface="Arial" panose="020B0604020202020204"/>
              </a:rPr>
              <a:t>n</a:t>
            </a:r>
            <a:r>
              <a:rPr sz="2400" b="1" dirty="0">
                <a:latin typeface="仿宋" panose="02010609060101010101" pitchFamily="49" charset="-122"/>
                <a:ea typeface="仿宋" panose="02010609060101010101" pitchFamily="49" charset="-122"/>
                <a:cs typeface="Arial" panose="020B0604020202020204"/>
              </a:rPr>
              <a:t>1</a:t>
            </a:r>
            <a:r>
              <a:rPr sz="2400" b="1" dirty="0">
                <a:latin typeface="仿宋" panose="02010609060101010101" pitchFamily="49" charset="-122"/>
                <a:ea typeface="仿宋" panose="02010609060101010101" pitchFamily="49" charset="-122"/>
                <a:cs typeface="宋体" panose="02010600030101010101" pitchFamily="2" charset="-122"/>
              </a:rPr>
              <a:t>、</a:t>
            </a:r>
            <a:r>
              <a:rPr sz="2400" b="1" spc="5" dirty="0">
                <a:latin typeface="仿宋" panose="02010609060101010101" pitchFamily="49" charset="-122"/>
                <a:ea typeface="仿宋" panose="02010609060101010101" pitchFamily="49" charset="-122"/>
                <a:cs typeface="宋体" panose="02010600030101010101" pitchFamily="2" charset="-122"/>
              </a:rPr>
              <a:t>总分</a:t>
            </a:r>
            <a:r>
              <a:rPr sz="2400" b="1" spc="-5" dirty="0">
                <a:latin typeface="仿宋" panose="02010609060101010101" pitchFamily="49" charset="-122"/>
                <a:ea typeface="仿宋" panose="02010609060101010101" pitchFamily="49" charset="-122"/>
                <a:cs typeface="Arial" panose="020B0604020202020204"/>
              </a:rPr>
              <a:t>su</a:t>
            </a:r>
            <a:r>
              <a:rPr sz="2400" b="1" spc="5" dirty="0">
                <a:latin typeface="仿宋" panose="02010609060101010101" pitchFamily="49" charset="-122"/>
                <a:ea typeface="仿宋" panose="02010609060101010101" pitchFamily="49" charset="-122"/>
                <a:cs typeface="Arial" panose="020B0604020202020204"/>
              </a:rPr>
              <a:t>m</a:t>
            </a:r>
            <a:r>
              <a:rPr sz="2400" b="1" spc="-10" dirty="0">
                <a:latin typeface="仿宋" panose="02010609060101010101" pitchFamily="49" charset="-122"/>
                <a:ea typeface="仿宋" panose="02010609060101010101" pitchFamily="49" charset="-122"/>
                <a:cs typeface="宋体" panose="02010600030101010101" pitchFamily="2" charset="-122"/>
              </a:rPr>
              <a:t>和</a:t>
            </a:r>
            <a:r>
              <a:rPr sz="2400" b="1" spc="-5" dirty="0">
                <a:latin typeface="仿宋" panose="02010609060101010101" pitchFamily="49" charset="-122"/>
                <a:ea typeface="仿宋" panose="02010609060101010101" pitchFamily="49" charset="-122"/>
                <a:cs typeface="宋体" panose="02010600030101010101" pitchFamily="2" charset="-122"/>
              </a:rPr>
              <a:t>平均分</a:t>
            </a:r>
            <a:r>
              <a:rPr sz="2400" b="1" spc="-5" dirty="0">
                <a:latin typeface="仿宋" panose="02010609060101010101" pitchFamily="49" charset="-122"/>
                <a:ea typeface="仿宋" panose="02010609060101010101" pitchFamily="49" charset="-122"/>
                <a:cs typeface="Arial" panose="020B0604020202020204"/>
              </a:rPr>
              <a:t>average</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pic>
        <p:nvPicPr>
          <p:cNvPr id="63" name="图片 62"/>
          <p:cNvPicPr>
            <a:picLocks noChangeAspect="1"/>
          </p:cNvPicPr>
          <p:nvPr/>
        </p:nvPicPr>
        <p:blipFill>
          <a:blip r:embed="rId2"/>
          <a:stretch>
            <a:fillRect/>
          </a:stretch>
        </p:blipFill>
        <p:spPr>
          <a:xfrm>
            <a:off x="6965798" y="1317158"/>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54</a:t>
            </a:fld>
            <a:endParaRPr lang="zh-CN" altLang="en-US"/>
          </a:p>
        </p:txBody>
      </p:sp>
      <p:sp>
        <p:nvSpPr>
          <p:cNvPr id="5" name="object 14"/>
          <p:cNvSpPr txBox="1"/>
          <p:nvPr/>
        </p:nvSpPr>
        <p:spPr>
          <a:xfrm>
            <a:off x="838199" y="2036099"/>
            <a:ext cx="5635171"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lang="en-US" altLang="zh-CN" sz="2400" b="1" spc="-5" dirty="0">
                <a:latin typeface="仿宋" panose="02010609060101010101" pitchFamily="49" charset="-122"/>
                <a:ea typeface="仿宋" panose="02010609060101010101" pitchFamily="49" charset="-122"/>
                <a:cs typeface="Arial" panose="020B0604020202020204"/>
              </a:rPr>
              <a:t>2</a:t>
            </a:r>
            <a:r>
              <a:rPr sz="2400" b="1" spc="-5" dirty="0">
                <a:latin typeface="仿宋" panose="02010609060101010101" pitchFamily="49" charset="-122"/>
                <a:ea typeface="仿宋" panose="02010609060101010101" pitchFamily="49" charset="-122"/>
                <a:cs typeface="Arial" panose="020B0604020202020204"/>
              </a:rPr>
              <a:t>(1-2-9-1</a:t>
            </a:r>
            <a:r>
              <a:rPr lang="en-US" altLang="zh-CN" sz="2400" b="1" spc="-5" dirty="0">
                <a:latin typeface="仿宋" panose="02010609060101010101" pitchFamily="49" charset="-122"/>
                <a:ea typeface="仿宋" panose="02010609060101010101" pitchFamily="49" charset="-122"/>
                <a:cs typeface="Arial" panose="020B0604020202020204"/>
              </a:rPr>
              <a:t>1</a:t>
            </a:r>
            <a:r>
              <a:rPr sz="2400" b="1" spc="-5" dirty="0">
                <a:latin typeface="仿宋" panose="02010609060101010101" pitchFamily="49" charset="-122"/>
                <a:ea typeface="仿宋" panose="02010609060101010101" pitchFamily="49" charset="-122"/>
                <a:cs typeface="Arial" panose="020B0604020202020204"/>
              </a:rPr>
              <a:t>-12)</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2194335" y="2923589"/>
            <a:ext cx="4959095" cy="536044"/>
          </a:xfrm>
          <a:prstGeom prst="rect">
            <a:avLst/>
          </a:prstGeom>
        </p:spPr>
        <p:txBody>
          <a:bodyPr vert="horz" wrap="square" lIns="0" tIns="165100" rIns="0" bIns="0" rtlCol="0">
            <a:spAutoFit/>
          </a:bodyPr>
          <a:lstStyle/>
          <a:p>
            <a:pPr marL="12700">
              <a:lnSpc>
                <a:spcPct val="100000"/>
              </a:lnSpc>
              <a:spcBef>
                <a:spcPts val="1200"/>
              </a:spcBef>
            </a:pPr>
            <a:r>
              <a:rPr lang="en-US" sz="2400" b="1" spc="-5" dirty="0">
                <a:latin typeface="仿宋" panose="02010609060101010101" pitchFamily="49" charset="-122"/>
                <a:ea typeface="仿宋" panose="02010609060101010101" pitchFamily="49" charset="-122"/>
                <a:cs typeface="Arial" panose="020B0604020202020204"/>
              </a:rPr>
              <a:t>s</a:t>
            </a:r>
            <a:r>
              <a:rPr sz="2400" b="1" spc="-5" dirty="0">
                <a:latin typeface="仿宋" panose="02010609060101010101" pitchFamily="49" charset="-122"/>
                <a:ea typeface="仿宋" panose="02010609060101010101" pitchFamily="49" charset="-122"/>
                <a:cs typeface="Arial" panose="020B0604020202020204"/>
              </a:rPr>
              <a:t>core[</a:t>
            </a:r>
            <a:r>
              <a:rPr lang="en-US" altLang="zh-CN" sz="2400" b="1" spc="-5" dirty="0">
                <a:latin typeface="仿宋" panose="02010609060101010101" pitchFamily="49" charset="-122"/>
                <a:ea typeface="仿宋" panose="02010609060101010101" pitchFamily="49" charset="-122"/>
                <a:cs typeface="Arial" panose="020B0604020202020204"/>
              </a:rPr>
              <a:t>1</a:t>
            </a:r>
            <a:r>
              <a:rPr sz="2400" b="1" spc="-5" dirty="0">
                <a:latin typeface="仿宋" panose="02010609060101010101" pitchFamily="49" charset="-122"/>
                <a:ea typeface="仿宋" panose="02010609060101010101" pitchFamily="49" charset="-122"/>
                <a:cs typeface="Arial" panose="020B0604020202020204"/>
              </a:rPr>
              <a:t>]=–1</a:t>
            </a:r>
            <a:r>
              <a:rPr lang="zh-CN" altLang="en-US" sz="2400" b="1" spc="-5" dirty="0">
                <a:latin typeface="仿宋" panose="02010609060101010101" pitchFamily="49" charset="-122"/>
                <a:ea typeface="仿宋" panose="02010609060101010101" pitchFamily="49" charset="-122"/>
                <a:cs typeface="Arial" panose="020B0604020202020204"/>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7" name="object 16"/>
          <p:cNvSpPr txBox="1"/>
          <p:nvPr/>
        </p:nvSpPr>
        <p:spPr>
          <a:xfrm>
            <a:off x="835664" y="4101426"/>
            <a:ext cx="5438307" cy="742511"/>
          </a:xfrm>
          <a:prstGeom prst="rect">
            <a:avLst/>
          </a:prstGeom>
        </p:spPr>
        <p:txBody>
          <a:bodyPr vert="horz" wrap="square" lIns="0" tIns="18415" rIns="0" bIns="0" rtlCol="0">
            <a:spAutoFit/>
          </a:bodyPr>
          <a:lstStyle/>
          <a:p>
            <a:pPr marL="241300" marR="5080" indent="-228600" algn="just">
              <a:lnSpc>
                <a:spcPct val="98000"/>
              </a:lnSpc>
              <a:spcBef>
                <a:spcPts val="145"/>
              </a:spcBef>
              <a:buClr>
                <a:srgbClr val="FF822C"/>
              </a:buClr>
              <a:buFont typeface="Wingdings" panose="05000000000000000000"/>
              <a:buChar char=""/>
              <a:tabLst>
                <a:tab pos="241300" algn="l"/>
              </a:tabLst>
            </a:pPr>
            <a:r>
              <a:rPr sz="2400" b="1" spc="-10" dirty="0" err="1">
                <a:latin typeface="仿宋" panose="02010609060101010101" pitchFamily="49" charset="-122"/>
                <a:ea typeface="仿宋" panose="02010609060101010101" pitchFamily="49" charset="-122"/>
                <a:cs typeface="宋体" panose="02010600030101010101" pitchFamily="2" charset="-122"/>
              </a:rPr>
              <a:t>期</a:t>
            </a:r>
            <a:r>
              <a:rPr sz="2400" b="1" spc="-5" dirty="0" err="1">
                <a:latin typeface="仿宋" panose="02010609060101010101" pitchFamily="49" charset="-122"/>
                <a:ea typeface="仿宋" panose="02010609060101010101" pitchFamily="49" charset="-122"/>
                <a:cs typeface="宋体" panose="02010600030101010101" pitchFamily="2" charset="-122"/>
              </a:rPr>
              <a:t>望结果</a:t>
            </a:r>
            <a:r>
              <a:rPr lang="zh-CN" altLang="en-US" sz="2400" b="1" spc="-5" dirty="0">
                <a:latin typeface="仿宋" panose="02010609060101010101" pitchFamily="49" charset="-122"/>
                <a:ea typeface="仿宋" panose="02010609060101010101" pitchFamily="49" charset="-122"/>
                <a:cs typeface="宋体" panose="02010600030101010101" pitchFamily="2" charset="-122"/>
              </a:rPr>
              <a:t>：</a:t>
            </a:r>
            <a:r>
              <a:rPr lang="en-US" sz="2400" b="1" spc="-5" dirty="0">
                <a:latin typeface="仿宋" panose="02010609060101010101" pitchFamily="49" charset="-122"/>
                <a:ea typeface="仿宋" panose="02010609060101010101" pitchFamily="49" charset="-122"/>
                <a:cs typeface="宋体" panose="02010600030101010101" pitchFamily="2" charset="-122"/>
              </a:rPr>
              <a:t>average = -1，</a:t>
            </a:r>
            <a:r>
              <a:rPr lang="zh-CN" altLang="en-US" sz="2400" b="1" spc="-5" dirty="0">
                <a:latin typeface="仿宋" panose="02010609060101010101" pitchFamily="49" charset="-122"/>
                <a:ea typeface="仿宋" panose="02010609060101010101" pitchFamily="49" charset="-122"/>
                <a:cs typeface="宋体" panose="02010600030101010101" pitchFamily="2" charset="-122"/>
              </a:rPr>
              <a:t>其他量保持初始值。</a:t>
            </a:r>
            <a:endParaRPr sz="2400" dirty="0">
              <a:latin typeface="仿宋" panose="02010609060101010101" pitchFamily="49" charset="-122"/>
              <a:ea typeface="仿宋" panose="02010609060101010101" pitchFamily="49" charset="-122"/>
              <a:cs typeface="宋体" panose="02010600030101010101" pitchFamily="2" charset="-122"/>
            </a:endParaRPr>
          </a:p>
        </p:txBody>
      </p:sp>
      <p:pic>
        <p:nvPicPr>
          <p:cNvPr id="63" name="图片 62"/>
          <p:cNvPicPr>
            <a:picLocks noChangeAspect="1"/>
          </p:cNvPicPr>
          <p:nvPr/>
        </p:nvPicPr>
        <p:blipFill>
          <a:blip r:embed="rId2"/>
          <a:stretch>
            <a:fillRect/>
          </a:stretch>
        </p:blipFill>
        <p:spPr>
          <a:xfrm>
            <a:off x="6965798" y="1317158"/>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55</a:t>
            </a:fld>
            <a:endParaRPr lang="zh-CN" altLang="en-US"/>
          </a:p>
        </p:txBody>
      </p:sp>
      <p:sp>
        <p:nvSpPr>
          <p:cNvPr id="5" name="object 14"/>
          <p:cNvSpPr txBox="1"/>
          <p:nvPr/>
        </p:nvSpPr>
        <p:spPr>
          <a:xfrm>
            <a:off x="838199" y="2036099"/>
            <a:ext cx="5939978"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lang="en-US" altLang="zh-CN" sz="2400" b="1" spc="-10" dirty="0">
                <a:latin typeface="仿宋" panose="02010609060101010101" pitchFamily="49" charset="-122"/>
                <a:ea typeface="仿宋" panose="02010609060101010101" pitchFamily="49" charset="-122"/>
                <a:cs typeface="Arial" panose="020B0604020202020204"/>
              </a:rPr>
              <a:t>3</a:t>
            </a:r>
            <a:r>
              <a:rPr lang="zh-CN" altLang="en-US" sz="2400" b="1" spc="-5" dirty="0">
                <a:latin typeface="仿宋" panose="02010609060101010101" pitchFamily="49" charset="-122"/>
                <a:ea typeface="仿宋" panose="02010609060101010101" pitchFamily="49" charset="-122"/>
                <a:cs typeface="Arial" panose="020B0604020202020204"/>
              </a:rPr>
              <a:t>（</a:t>
            </a:r>
            <a:r>
              <a:rPr lang="en-US" altLang="zh-CN" sz="2400" b="1" spc="-10" dirty="0">
                <a:latin typeface="仿宋" panose="02010609060101010101" pitchFamily="49" charset="-122"/>
                <a:ea typeface="仿宋" panose="02010609060101010101" pitchFamily="49" charset="-122"/>
                <a:cs typeface="Arial" panose="020B0604020202020204"/>
              </a:rPr>
              <a:t>1</a:t>
            </a:r>
            <a:r>
              <a:rPr lang="en-US" altLang="zh-CN" sz="2400" b="1" spc="-5" dirty="0">
                <a:latin typeface="仿宋" panose="02010609060101010101" pitchFamily="49" charset="-122"/>
                <a:ea typeface="仿宋" panose="02010609060101010101" pitchFamily="49" charset="-122"/>
                <a:cs typeface="Arial" panose="020B0604020202020204"/>
              </a:rPr>
              <a:t>-</a:t>
            </a:r>
            <a:r>
              <a:rPr lang="en-US" altLang="zh-CN" sz="2400" b="1" spc="-10" dirty="0">
                <a:latin typeface="仿宋" panose="02010609060101010101" pitchFamily="49" charset="-122"/>
                <a:ea typeface="仿宋" panose="02010609060101010101" pitchFamily="49" charset="-122"/>
                <a:cs typeface="Arial" panose="020B0604020202020204"/>
              </a:rPr>
              <a:t>2</a:t>
            </a:r>
            <a:r>
              <a:rPr lang="en-US" altLang="zh-CN" sz="2400" b="1" spc="-5" dirty="0">
                <a:latin typeface="仿宋" panose="02010609060101010101" pitchFamily="49" charset="-122"/>
                <a:ea typeface="仿宋" panose="02010609060101010101" pitchFamily="49" charset="-122"/>
                <a:cs typeface="Arial" panose="020B0604020202020204"/>
              </a:rPr>
              <a:t>-…-2-</a:t>
            </a:r>
            <a:r>
              <a:rPr lang="en-US" altLang="zh-CN" sz="2400" b="1" spc="-10" dirty="0">
                <a:latin typeface="仿宋" panose="02010609060101010101" pitchFamily="49" charset="-122"/>
                <a:ea typeface="仿宋" panose="02010609060101010101" pitchFamily="49" charset="-122"/>
                <a:cs typeface="Arial" panose="020B0604020202020204"/>
              </a:rPr>
              <a:t>3</a:t>
            </a:r>
            <a:r>
              <a:rPr lang="en-US" altLang="zh-CN" sz="2400" b="1" spc="-5" dirty="0">
                <a:latin typeface="仿宋" panose="02010609060101010101" pitchFamily="49" charset="-122"/>
                <a:ea typeface="仿宋" panose="02010609060101010101" pitchFamily="49" charset="-122"/>
                <a:cs typeface="Arial" panose="020B0604020202020204"/>
              </a:rPr>
              <a:t>-</a:t>
            </a:r>
            <a:r>
              <a:rPr lang="en-US" altLang="zh-CN" sz="2400" b="1" spc="-10" dirty="0">
                <a:latin typeface="仿宋" panose="02010609060101010101" pitchFamily="49" charset="-122"/>
                <a:ea typeface="仿宋" panose="02010609060101010101" pitchFamily="49" charset="-122"/>
                <a:cs typeface="Arial" panose="020B0604020202020204"/>
              </a:rPr>
              <a:t>9</a:t>
            </a:r>
            <a:r>
              <a:rPr lang="en-US" altLang="zh-CN" sz="2400" b="1" spc="-5" dirty="0">
                <a:latin typeface="仿宋" panose="02010609060101010101" pitchFamily="49" charset="-122"/>
                <a:ea typeface="仿宋" panose="02010609060101010101" pitchFamily="49" charset="-122"/>
                <a:cs typeface="Arial" panose="020B0604020202020204"/>
              </a:rPr>
              <a:t>-</a:t>
            </a:r>
            <a:r>
              <a:rPr lang="en-US" altLang="zh-CN" sz="2400" b="1" spc="-10" dirty="0">
                <a:latin typeface="仿宋" panose="02010609060101010101" pitchFamily="49" charset="-122"/>
                <a:ea typeface="仿宋" panose="02010609060101010101" pitchFamily="49" charset="-122"/>
                <a:cs typeface="Arial" panose="020B0604020202020204"/>
              </a:rPr>
              <a:t>10</a:t>
            </a:r>
            <a:r>
              <a:rPr lang="en-US" altLang="zh-CN" sz="2400" b="1" spc="-5" dirty="0">
                <a:latin typeface="仿宋" panose="02010609060101010101" pitchFamily="49" charset="-122"/>
                <a:ea typeface="仿宋" panose="02010609060101010101" pitchFamily="49" charset="-122"/>
                <a:cs typeface="Arial" panose="020B0604020202020204"/>
              </a:rPr>
              <a:t>-</a:t>
            </a:r>
            <a:r>
              <a:rPr lang="en-US" altLang="zh-CN" sz="2400" b="1" spc="-10" dirty="0">
                <a:latin typeface="仿宋" panose="02010609060101010101" pitchFamily="49" charset="-122"/>
                <a:ea typeface="仿宋" panose="02010609060101010101" pitchFamily="49" charset="-122"/>
                <a:cs typeface="Arial" panose="020B0604020202020204"/>
              </a:rPr>
              <a:t>12</a:t>
            </a:r>
            <a:r>
              <a:rPr lang="zh-CN" altLang="en-US" sz="2400" b="1" spc="-10" dirty="0">
                <a:latin typeface="仿宋" panose="02010609060101010101" pitchFamily="49" charset="-122"/>
                <a:ea typeface="仿宋" panose="02010609060101010101" pitchFamily="49" charset="-122"/>
                <a:cs typeface="Arial" panose="020B0604020202020204"/>
              </a:rPr>
              <a:t>）</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1135171" y="2763666"/>
            <a:ext cx="4959095" cy="1428596"/>
          </a:xfrm>
          <a:prstGeom prst="rect">
            <a:avLst/>
          </a:prstGeom>
        </p:spPr>
        <p:txBody>
          <a:bodyPr vert="horz" wrap="square" lIns="0" tIns="165100" rIns="0" bIns="0" rtlCol="0">
            <a:spAutoFit/>
          </a:bodyPr>
          <a:lstStyle/>
          <a:p>
            <a:pPr marL="12700">
              <a:lnSpc>
                <a:spcPct val="100000"/>
              </a:lnSpc>
              <a:spcBef>
                <a:spcPts val="1200"/>
              </a:spcBef>
            </a:pPr>
            <a:r>
              <a:rPr lang="zh-CN" altLang="en-US" sz="2400" b="1" spc="-5" dirty="0">
                <a:latin typeface="仿宋" panose="02010609060101010101" pitchFamily="49" charset="-122"/>
                <a:ea typeface="仿宋" panose="02010609060101010101" pitchFamily="49" charset="-122"/>
                <a:cs typeface="Arial" panose="020B0604020202020204"/>
              </a:rPr>
              <a:t>输入多于</a:t>
            </a:r>
            <a:r>
              <a:rPr lang="en-US" altLang="zh-CN" sz="2400" b="1" spc="-5" dirty="0">
                <a:latin typeface="仿宋" panose="02010609060101010101" pitchFamily="49" charset="-122"/>
                <a:ea typeface="仿宋" panose="02010609060101010101" pitchFamily="49" charset="-122"/>
                <a:cs typeface="Arial" panose="020B0604020202020204"/>
              </a:rPr>
              <a:t>50</a:t>
            </a:r>
            <a:r>
              <a:rPr lang="zh-CN" altLang="en-US" sz="2400" b="1" spc="-5" dirty="0">
                <a:latin typeface="仿宋" panose="02010609060101010101" pitchFamily="49" charset="-122"/>
                <a:ea typeface="仿宋" panose="02010609060101010101" pitchFamily="49" charset="-122"/>
                <a:cs typeface="Arial" panose="020B0604020202020204"/>
              </a:rPr>
              <a:t>个有效分数，即试图处理</a:t>
            </a:r>
            <a:r>
              <a:rPr lang="en-US" altLang="zh-CN" sz="2400" b="1" spc="-5" dirty="0">
                <a:latin typeface="仿宋" panose="02010609060101010101" pitchFamily="49" charset="-122"/>
                <a:ea typeface="仿宋" panose="02010609060101010101" pitchFamily="49" charset="-122"/>
                <a:cs typeface="Arial" panose="020B0604020202020204"/>
              </a:rPr>
              <a:t>51</a:t>
            </a:r>
            <a:r>
              <a:rPr lang="zh-CN" altLang="en-US" sz="2400" b="1" spc="-5" dirty="0">
                <a:latin typeface="仿宋" panose="02010609060101010101" pitchFamily="49" charset="-122"/>
                <a:ea typeface="仿宋" panose="02010609060101010101" pitchFamily="49" charset="-122"/>
                <a:cs typeface="Arial" panose="020B0604020202020204"/>
              </a:rPr>
              <a:t>个分数，；</a:t>
            </a:r>
            <a:endParaRPr lang="en-US" altLang="zh-CN" sz="2400" b="1" spc="-5" dirty="0">
              <a:latin typeface="仿宋" panose="02010609060101010101" pitchFamily="49" charset="-122"/>
              <a:ea typeface="仿宋" panose="02010609060101010101" pitchFamily="49" charset="-122"/>
              <a:cs typeface="Arial" panose="020B0604020202020204"/>
            </a:endParaRPr>
          </a:p>
          <a:p>
            <a:pPr marL="12700">
              <a:lnSpc>
                <a:spcPct val="100000"/>
              </a:lnSpc>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Example=[1,4,6…,80,100,-1]</a:t>
            </a:r>
            <a:endParaRPr lang="zh-CN" altLang="en-US" sz="2400" b="1" spc="-5" dirty="0">
              <a:latin typeface="仿宋" panose="02010609060101010101" pitchFamily="49" charset="-122"/>
              <a:ea typeface="仿宋" panose="02010609060101010101" pitchFamily="49" charset="-122"/>
              <a:cs typeface="Arial" panose="020B0604020202020204"/>
            </a:endParaRPr>
          </a:p>
        </p:txBody>
      </p:sp>
      <p:sp>
        <p:nvSpPr>
          <p:cNvPr id="7" name="object 16"/>
          <p:cNvSpPr txBox="1"/>
          <p:nvPr/>
        </p:nvSpPr>
        <p:spPr>
          <a:xfrm>
            <a:off x="835664" y="4235650"/>
            <a:ext cx="5438307" cy="742511"/>
          </a:xfrm>
          <a:prstGeom prst="rect">
            <a:avLst/>
          </a:prstGeom>
        </p:spPr>
        <p:txBody>
          <a:bodyPr vert="horz" wrap="square" lIns="0" tIns="18415" rIns="0" bIns="0" rtlCol="0">
            <a:spAutoFit/>
          </a:bodyPr>
          <a:lstStyle/>
          <a:p>
            <a:pPr marL="241300" marR="5080" indent="-228600" algn="just">
              <a:lnSpc>
                <a:spcPct val="98000"/>
              </a:lnSpc>
              <a:spcBef>
                <a:spcPts val="145"/>
              </a:spcBef>
              <a:buClr>
                <a:srgbClr val="FF822C"/>
              </a:buClr>
              <a:buFont typeface="Wingdings" panose="05000000000000000000"/>
              <a:buChar char=""/>
              <a:tabLst>
                <a:tab pos="241300" algn="l"/>
              </a:tabLst>
            </a:pPr>
            <a:r>
              <a:rPr sz="2400" b="1" spc="-10" dirty="0" err="1">
                <a:latin typeface="仿宋" panose="02010609060101010101" pitchFamily="49" charset="-122"/>
                <a:ea typeface="仿宋" panose="02010609060101010101" pitchFamily="49" charset="-122"/>
                <a:cs typeface="宋体" panose="02010600030101010101" pitchFamily="2" charset="-122"/>
              </a:rPr>
              <a:t>期</a:t>
            </a:r>
            <a:r>
              <a:rPr sz="2400" b="1" spc="-5" dirty="0" err="1">
                <a:latin typeface="仿宋" panose="02010609060101010101" pitchFamily="49" charset="-122"/>
                <a:ea typeface="仿宋" panose="02010609060101010101" pitchFamily="49" charset="-122"/>
                <a:cs typeface="宋体" panose="02010600030101010101" pitchFamily="2" charset="-122"/>
              </a:rPr>
              <a:t>望结果</a:t>
            </a:r>
            <a:r>
              <a:rPr lang="zh-CN" altLang="en-US" sz="2400" b="1" spc="-5" dirty="0">
                <a:latin typeface="仿宋" panose="02010609060101010101" pitchFamily="49" charset="-122"/>
                <a:ea typeface="仿宋" panose="02010609060101010101" pitchFamily="49" charset="-122"/>
                <a:cs typeface="宋体" panose="02010600030101010101" pitchFamily="2" charset="-122"/>
              </a:rPr>
              <a:t>：</a:t>
            </a:r>
            <a:r>
              <a:rPr lang="en-US" sz="2400" b="1" spc="-5" dirty="0">
                <a:latin typeface="仿宋" panose="02010609060101010101" pitchFamily="49" charset="-122"/>
                <a:ea typeface="仿宋" panose="02010609060101010101" pitchFamily="49" charset="-122"/>
                <a:cs typeface="宋体" panose="02010600030101010101" pitchFamily="2" charset="-122"/>
              </a:rPr>
              <a:t>n1=50</a:t>
            </a:r>
            <a:r>
              <a:rPr lang="zh-CN" altLang="en-US" sz="2400" b="1" spc="-5" dirty="0">
                <a:latin typeface="仿宋" panose="02010609060101010101" pitchFamily="49" charset="-122"/>
                <a:ea typeface="仿宋" panose="02010609060101010101" pitchFamily="49" charset="-122"/>
                <a:cs typeface="宋体" panose="02010600030101010101" pitchFamily="2" charset="-122"/>
              </a:rPr>
              <a:t>且算出正确的总分和平均分。</a:t>
            </a:r>
            <a:endParaRPr sz="2400" dirty="0">
              <a:latin typeface="仿宋" panose="02010609060101010101" pitchFamily="49" charset="-122"/>
              <a:ea typeface="仿宋" panose="02010609060101010101" pitchFamily="49" charset="-122"/>
              <a:cs typeface="宋体" panose="02010600030101010101" pitchFamily="2" charset="-122"/>
            </a:endParaRPr>
          </a:p>
        </p:txBody>
      </p:sp>
      <p:pic>
        <p:nvPicPr>
          <p:cNvPr id="63" name="图片 62"/>
          <p:cNvPicPr>
            <a:picLocks noChangeAspect="1"/>
          </p:cNvPicPr>
          <p:nvPr/>
        </p:nvPicPr>
        <p:blipFill>
          <a:blip r:embed="rId2"/>
          <a:stretch>
            <a:fillRect/>
          </a:stretch>
        </p:blipFill>
        <p:spPr>
          <a:xfrm>
            <a:off x="6965798" y="1317158"/>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56</a:t>
            </a:fld>
            <a:endParaRPr lang="zh-CN" altLang="en-US"/>
          </a:p>
        </p:txBody>
      </p:sp>
      <p:sp>
        <p:nvSpPr>
          <p:cNvPr id="5" name="object 14"/>
          <p:cNvSpPr txBox="1"/>
          <p:nvPr/>
        </p:nvSpPr>
        <p:spPr>
          <a:xfrm>
            <a:off x="838199" y="2036099"/>
            <a:ext cx="5635171"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lang="en-US" altLang="zh-CN" sz="2400" b="1" spc="-10" dirty="0">
                <a:latin typeface="仿宋" panose="02010609060101010101" pitchFamily="49" charset="-122"/>
                <a:ea typeface="仿宋" panose="02010609060101010101" pitchFamily="49" charset="-122"/>
                <a:cs typeface="Arial" panose="020B0604020202020204"/>
              </a:rPr>
              <a:t>4(1-2-3-4-5-8-2…)</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1135171" y="2763666"/>
            <a:ext cx="4959095" cy="1428596"/>
          </a:xfrm>
          <a:prstGeom prst="rect">
            <a:avLst/>
          </a:prstGeom>
        </p:spPr>
        <p:txBody>
          <a:bodyPr vert="horz" wrap="square" lIns="0" tIns="165100" rIns="0" bIns="0" rtlCol="0">
            <a:spAutoFit/>
          </a:bodyPr>
          <a:lstStyle/>
          <a:p>
            <a:pPr marL="12700">
              <a:lnSpc>
                <a:spcPct val="100000"/>
              </a:lnSpc>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score[</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a:t>
            </a:r>
            <a:r>
              <a:rPr lang="zh-CN" altLang="en-US" sz="2400" b="1" spc="-5" dirty="0">
                <a:latin typeface="仿宋" panose="02010609060101010101" pitchFamily="49" charset="-122"/>
                <a:ea typeface="仿宋" panose="02010609060101010101" pitchFamily="49" charset="-122"/>
                <a:cs typeface="Arial" panose="020B0604020202020204"/>
              </a:rPr>
              <a:t>有效分数，当</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&lt;50</a:t>
            </a:r>
            <a:r>
              <a:rPr lang="zh-CN" altLang="en-US" sz="2400" b="1" spc="-5" dirty="0">
                <a:latin typeface="仿宋" panose="02010609060101010101" pitchFamily="49" charset="-122"/>
                <a:ea typeface="仿宋" panose="02010609060101010101" pitchFamily="49" charset="-122"/>
                <a:cs typeface="Arial" panose="020B0604020202020204"/>
              </a:rPr>
              <a:t>；  </a:t>
            </a:r>
            <a:r>
              <a:rPr lang="en-US" altLang="zh-CN" sz="2400" b="1" spc="-5" dirty="0">
                <a:latin typeface="仿宋" panose="02010609060101010101" pitchFamily="49" charset="-122"/>
                <a:ea typeface="仿宋" panose="02010609060101010101" pitchFamily="49" charset="-122"/>
                <a:cs typeface="Arial" panose="020B0604020202020204"/>
              </a:rPr>
              <a:t>score[k]&lt;0</a:t>
            </a:r>
            <a:r>
              <a:rPr lang="zh-CN" altLang="en-US" sz="2400" b="1" spc="-5" dirty="0">
                <a:latin typeface="仿宋" panose="02010609060101010101" pitchFamily="49" charset="-122"/>
                <a:ea typeface="仿宋" panose="02010609060101010101" pitchFamily="49" charset="-122"/>
                <a:cs typeface="Arial" panose="020B0604020202020204"/>
              </a:rPr>
              <a:t>，	  </a:t>
            </a:r>
            <a:r>
              <a:rPr lang="en-US" altLang="zh-CN" sz="2400" b="1" spc="-5" dirty="0">
                <a:latin typeface="仿宋" panose="02010609060101010101" pitchFamily="49" charset="-122"/>
                <a:ea typeface="仿宋" panose="02010609060101010101" pitchFamily="49" charset="-122"/>
                <a:cs typeface="Arial" panose="020B0604020202020204"/>
              </a:rPr>
              <a:t>k&lt; </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 </a:t>
            </a:r>
            <a:r>
              <a:rPr lang="zh-CN" altLang="en-US" sz="2400" b="1" spc="-5" dirty="0">
                <a:latin typeface="仿宋" panose="02010609060101010101" pitchFamily="49" charset="-122"/>
                <a:ea typeface="仿宋" panose="02010609060101010101" pitchFamily="49" charset="-122"/>
                <a:cs typeface="Arial" panose="020B0604020202020204"/>
              </a:rPr>
              <a:t>；</a:t>
            </a:r>
            <a:endParaRPr lang="en-US" altLang="zh-CN" sz="2400" b="1" spc="-5" dirty="0">
              <a:latin typeface="仿宋" panose="02010609060101010101" pitchFamily="49" charset="-122"/>
              <a:ea typeface="仿宋" panose="02010609060101010101" pitchFamily="49" charset="-122"/>
              <a:cs typeface="Arial" panose="020B0604020202020204"/>
            </a:endParaRPr>
          </a:p>
          <a:p>
            <a:pPr marL="12700">
              <a:lnSpc>
                <a:spcPct val="100000"/>
              </a:lnSpc>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Example:[1,3,5,-9,-1]</a:t>
            </a:r>
            <a:endParaRPr lang="zh-CN" altLang="en-US" sz="2400" b="1" spc="-5" dirty="0">
              <a:latin typeface="仿宋" panose="02010609060101010101" pitchFamily="49" charset="-122"/>
              <a:ea typeface="仿宋" panose="02010609060101010101" pitchFamily="49" charset="-122"/>
              <a:cs typeface="Arial" panose="020B0604020202020204"/>
            </a:endParaRPr>
          </a:p>
        </p:txBody>
      </p:sp>
      <p:sp>
        <p:nvSpPr>
          <p:cNvPr id="7" name="object 16"/>
          <p:cNvSpPr txBox="1"/>
          <p:nvPr/>
        </p:nvSpPr>
        <p:spPr>
          <a:xfrm>
            <a:off x="835664" y="4260817"/>
            <a:ext cx="5438307" cy="1479251"/>
          </a:xfrm>
          <a:prstGeom prst="rect">
            <a:avLst/>
          </a:prstGeom>
        </p:spPr>
        <p:txBody>
          <a:bodyPr vert="horz" wrap="square" lIns="0" tIns="18415" rIns="0" bIns="0" rtlCol="0">
            <a:spAutoFit/>
          </a:bodyPr>
          <a:lstStyle/>
          <a:p>
            <a:pPr marL="241300" marR="5080" indent="-228600" algn="just">
              <a:lnSpc>
                <a:spcPct val="98000"/>
              </a:lnSpc>
              <a:spcBef>
                <a:spcPts val="145"/>
              </a:spcBef>
              <a:buClr>
                <a:srgbClr val="FF822C"/>
              </a:buClr>
              <a:buFont typeface="Wingdings" panose="05000000000000000000"/>
              <a:buChar char=""/>
              <a:tabLst>
                <a:tab pos="241300" algn="l"/>
              </a:tabLst>
            </a:pPr>
            <a:r>
              <a:rPr sz="2400" b="1" spc="-10" dirty="0" err="1">
                <a:latin typeface="仿宋" panose="02010609060101010101" pitchFamily="49" charset="-122"/>
                <a:ea typeface="仿宋" panose="02010609060101010101" pitchFamily="49" charset="-122"/>
                <a:cs typeface="宋体" panose="02010600030101010101" pitchFamily="2" charset="-122"/>
              </a:rPr>
              <a:t>期</a:t>
            </a:r>
            <a:r>
              <a:rPr sz="2400" b="1" spc="-5" dirty="0" err="1">
                <a:latin typeface="仿宋" panose="02010609060101010101" pitchFamily="49" charset="-122"/>
                <a:ea typeface="仿宋" panose="02010609060101010101" pitchFamily="49" charset="-122"/>
                <a:cs typeface="宋体" panose="02010600030101010101" pitchFamily="2" charset="-122"/>
              </a:rPr>
              <a:t>望结果</a:t>
            </a:r>
            <a:r>
              <a:rPr lang="zh-CN" altLang="en-US" sz="2400" b="1" spc="-5" dirty="0">
                <a:latin typeface="仿宋" panose="02010609060101010101" pitchFamily="49" charset="-122"/>
                <a:ea typeface="仿宋" panose="02010609060101010101" pitchFamily="49" charset="-122"/>
                <a:cs typeface="宋体" panose="02010600030101010101" pitchFamily="2" charset="-122"/>
              </a:rPr>
              <a:t>：根据输入的有效分数算出正确的分数个数</a:t>
            </a:r>
            <a:r>
              <a:rPr lang="en-US" altLang="zh-CN" sz="2400" b="1" spc="-5" dirty="0">
                <a:latin typeface="仿宋" panose="02010609060101010101" pitchFamily="49" charset="-122"/>
                <a:ea typeface="仿宋" panose="02010609060101010101" pitchFamily="49" charset="-122"/>
                <a:cs typeface="宋体" panose="02010600030101010101" pitchFamily="2" charset="-122"/>
              </a:rPr>
              <a:t>n1</a:t>
            </a:r>
            <a:r>
              <a:rPr lang="zh-CN" altLang="en-US" sz="2400" b="1" spc="-5" dirty="0">
                <a:latin typeface="仿宋" panose="02010609060101010101" pitchFamily="49" charset="-122"/>
                <a:ea typeface="仿宋" panose="02010609060101010101" pitchFamily="49" charset="-122"/>
                <a:cs typeface="宋体" panose="02010600030101010101" pitchFamily="2" charset="-122"/>
              </a:rPr>
              <a:t>、总分</a:t>
            </a:r>
            <a:r>
              <a:rPr lang="en-US" altLang="zh-CN" sz="2400" b="1" spc="-5" dirty="0">
                <a:latin typeface="仿宋" panose="02010609060101010101" pitchFamily="49" charset="-122"/>
                <a:ea typeface="仿宋" panose="02010609060101010101" pitchFamily="49" charset="-122"/>
                <a:cs typeface="宋体" panose="02010600030101010101" pitchFamily="2" charset="-122"/>
              </a:rPr>
              <a:t>sum</a:t>
            </a:r>
            <a:r>
              <a:rPr lang="zh-CN" altLang="en-US" sz="2400" b="1" spc="-5" dirty="0">
                <a:latin typeface="仿宋" panose="02010609060101010101" pitchFamily="49" charset="-122"/>
                <a:ea typeface="仿宋" panose="02010609060101010101" pitchFamily="49" charset="-122"/>
                <a:cs typeface="宋体" panose="02010600030101010101" pitchFamily="2" charset="-122"/>
              </a:rPr>
              <a:t>和平均分</a:t>
            </a:r>
            <a:r>
              <a:rPr lang="en-US" altLang="zh-CN" sz="2400" b="1" spc="-5" dirty="0">
                <a:latin typeface="仿宋" panose="02010609060101010101" pitchFamily="49" charset="-122"/>
                <a:ea typeface="仿宋" panose="02010609060101010101" pitchFamily="49" charset="-122"/>
                <a:cs typeface="宋体" panose="02010600030101010101" pitchFamily="2" charset="-122"/>
              </a:rPr>
              <a:t>average</a:t>
            </a:r>
            <a:r>
              <a:rPr lang="zh-CN" altLang="en-US" sz="2400" b="1" spc="-5" dirty="0">
                <a:latin typeface="仿宋" panose="02010609060101010101" pitchFamily="49" charset="-122"/>
                <a:ea typeface="仿宋" panose="02010609060101010101" pitchFamily="49" charset="-122"/>
                <a:cs typeface="宋体" panose="02010600030101010101" pitchFamily="2" charset="-122"/>
              </a:rPr>
              <a:t>。</a:t>
            </a:r>
          </a:p>
          <a:p>
            <a:pPr marL="241300" marR="5080" indent="-228600" algn="just">
              <a:lnSpc>
                <a:spcPct val="98000"/>
              </a:lnSpc>
              <a:spcBef>
                <a:spcPts val="145"/>
              </a:spcBef>
              <a:buClr>
                <a:srgbClr val="FF822C"/>
              </a:buClr>
              <a:buFont typeface="Wingdings" panose="05000000000000000000"/>
              <a:buChar char=""/>
              <a:tabLst>
                <a:tab pos="241300" algn="l"/>
              </a:tabLst>
            </a:pPr>
            <a:endParaRPr sz="2400" dirty="0">
              <a:latin typeface="仿宋" panose="02010609060101010101" pitchFamily="49" charset="-122"/>
              <a:ea typeface="仿宋" panose="02010609060101010101" pitchFamily="49" charset="-122"/>
              <a:cs typeface="宋体" panose="02010600030101010101" pitchFamily="2" charset="-122"/>
            </a:endParaRPr>
          </a:p>
        </p:txBody>
      </p:sp>
      <p:pic>
        <p:nvPicPr>
          <p:cNvPr id="63" name="图片 62"/>
          <p:cNvPicPr>
            <a:picLocks noChangeAspect="1"/>
          </p:cNvPicPr>
          <p:nvPr/>
        </p:nvPicPr>
        <p:blipFill>
          <a:blip r:embed="rId2"/>
          <a:stretch>
            <a:fillRect/>
          </a:stretch>
        </p:blipFill>
        <p:spPr>
          <a:xfrm>
            <a:off x="6965798" y="1317158"/>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57</a:t>
            </a:fld>
            <a:endParaRPr lang="zh-CN" altLang="en-US"/>
          </a:p>
        </p:txBody>
      </p:sp>
      <p:sp>
        <p:nvSpPr>
          <p:cNvPr id="5" name="object 14"/>
          <p:cNvSpPr txBox="1"/>
          <p:nvPr/>
        </p:nvSpPr>
        <p:spPr>
          <a:xfrm>
            <a:off x="838199" y="2036099"/>
            <a:ext cx="5635171"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lang="en-US" altLang="zh-CN" sz="2400" b="1" spc="-10" dirty="0">
                <a:latin typeface="仿宋" panose="02010609060101010101" pitchFamily="49" charset="-122"/>
                <a:ea typeface="仿宋" panose="02010609060101010101" pitchFamily="49" charset="-122"/>
                <a:cs typeface="Arial" panose="020B0604020202020204"/>
              </a:rPr>
              <a:t>5 (1-2-3-4-5-6-8-2…)</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1135171" y="2763666"/>
            <a:ext cx="4959095" cy="2105705"/>
          </a:xfrm>
          <a:prstGeom prst="rect">
            <a:avLst/>
          </a:prstGeom>
        </p:spPr>
        <p:txBody>
          <a:bodyPr vert="horz" wrap="square" lIns="0" tIns="165100" rIns="0" bIns="0" rtlCol="0">
            <a:spAutoFit/>
          </a:bodyPr>
          <a:lstStyle/>
          <a:p>
            <a:pPr marL="12700">
              <a:lnSpc>
                <a:spcPct val="100000"/>
              </a:lnSpc>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score[</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a:t>
            </a:r>
            <a:r>
              <a:rPr lang="zh-CN" altLang="en-US" sz="2400" b="1" spc="-5" dirty="0">
                <a:latin typeface="仿宋" panose="02010609060101010101" pitchFamily="49" charset="-122"/>
                <a:ea typeface="仿宋" panose="02010609060101010101" pitchFamily="49" charset="-122"/>
                <a:cs typeface="Arial" panose="020B0604020202020204"/>
              </a:rPr>
              <a:t>有效分数， 当</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&lt;50</a:t>
            </a:r>
            <a:r>
              <a:rPr lang="zh-CN" altLang="en-US" sz="2400" b="1" spc="-5" dirty="0">
                <a:latin typeface="仿宋" panose="02010609060101010101" pitchFamily="49" charset="-122"/>
                <a:ea typeface="仿宋" panose="02010609060101010101" pitchFamily="49" charset="-122"/>
                <a:cs typeface="Arial" panose="020B0604020202020204"/>
              </a:rPr>
              <a:t>；</a:t>
            </a:r>
          </a:p>
          <a:p>
            <a:pPr marL="12700">
              <a:lnSpc>
                <a:spcPct val="100000"/>
              </a:lnSpc>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score[k]&gt;100</a:t>
            </a:r>
            <a:r>
              <a:rPr lang="zh-CN" altLang="en-US" sz="2400" b="1" spc="-5" dirty="0">
                <a:latin typeface="仿宋" panose="02010609060101010101" pitchFamily="49" charset="-122"/>
                <a:ea typeface="仿宋" panose="02010609060101010101" pitchFamily="49" charset="-122"/>
                <a:cs typeface="Arial" panose="020B0604020202020204"/>
              </a:rPr>
              <a:t>，	   </a:t>
            </a:r>
            <a:r>
              <a:rPr lang="en-US" altLang="zh-CN" sz="2400" b="1" spc="-5" dirty="0">
                <a:latin typeface="仿宋" panose="02010609060101010101" pitchFamily="49" charset="-122"/>
                <a:ea typeface="仿宋" panose="02010609060101010101" pitchFamily="49" charset="-122"/>
                <a:cs typeface="Arial" panose="020B0604020202020204"/>
              </a:rPr>
              <a:t>k&lt; </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 </a:t>
            </a:r>
            <a:r>
              <a:rPr lang="zh-CN" altLang="en-US" sz="2400" b="1" spc="-5" dirty="0">
                <a:latin typeface="仿宋" panose="02010609060101010101" pitchFamily="49" charset="-122"/>
                <a:ea typeface="仿宋" panose="02010609060101010101" pitchFamily="49" charset="-122"/>
                <a:cs typeface="Arial" panose="020B0604020202020204"/>
              </a:rPr>
              <a:t>；</a:t>
            </a:r>
            <a:endParaRPr lang="en-US" altLang="zh-CN" sz="2400" b="1" spc="-5" dirty="0">
              <a:latin typeface="仿宋" panose="02010609060101010101" pitchFamily="49" charset="-122"/>
              <a:ea typeface="仿宋" panose="02010609060101010101" pitchFamily="49" charset="-122"/>
              <a:cs typeface="Arial" panose="020B0604020202020204"/>
            </a:endParaRPr>
          </a:p>
          <a:p>
            <a:pPr marL="12700">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Example:[1,3,5,101,-1]</a:t>
            </a:r>
            <a:endParaRPr lang="zh-CN" altLang="en-US" sz="2400" b="1" spc="-5" dirty="0">
              <a:latin typeface="仿宋" panose="02010609060101010101" pitchFamily="49" charset="-122"/>
              <a:ea typeface="仿宋" panose="02010609060101010101" pitchFamily="49" charset="-122"/>
              <a:cs typeface="Arial" panose="020B0604020202020204"/>
            </a:endParaRPr>
          </a:p>
          <a:p>
            <a:pPr marL="12700">
              <a:lnSpc>
                <a:spcPct val="100000"/>
              </a:lnSpc>
              <a:spcBef>
                <a:spcPts val="1200"/>
              </a:spcBef>
            </a:pPr>
            <a:endParaRPr lang="zh-CN" altLang="en-US" sz="2400" b="1" spc="-5" dirty="0">
              <a:latin typeface="仿宋" panose="02010609060101010101" pitchFamily="49" charset="-122"/>
              <a:ea typeface="仿宋" panose="02010609060101010101" pitchFamily="49" charset="-122"/>
              <a:cs typeface="Arial" panose="020B0604020202020204"/>
            </a:endParaRPr>
          </a:p>
        </p:txBody>
      </p:sp>
      <p:sp>
        <p:nvSpPr>
          <p:cNvPr id="7" name="object 16"/>
          <p:cNvSpPr txBox="1"/>
          <p:nvPr/>
        </p:nvSpPr>
        <p:spPr>
          <a:xfrm>
            <a:off x="835664" y="4436986"/>
            <a:ext cx="5438307" cy="1479251"/>
          </a:xfrm>
          <a:prstGeom prst="rect">
            <a:avLst/>
          </a:prstGeom>
        </p:spPr>
        <p:txBody>
          <a:bodyPr vert="horz" wrap="square" lIns="0" tIns="18415" rIns="0" bIns="0" rtlCol="0">
            <a:spAutoFit/>
          </a:bodyPr>
          <a:lstStyle/>
          <a:p>
            <a:pPr marL="241300" marR="5080" indent="-228600" algn="just">
              <a:lnSpc>
                <a:spcPct val="98000"/>
              </a:lnSpc>
              <a:spcBef>
                <a:spcPts val="145"/>
              </a:spcBef>
              <a:buClr>
                <a:srgbClr val="FF822C"/>
              </a:buClr>
              <a:buFont typeface="Wingdings" panose="05000000000000000000"/>
              <a:buChar char=""/>
              <a:tabLst>
                <a:tab pos="241300" algn="l"/>
              </a:tabLst>
            </a:pPr>
            <a:r>
              <a:rPr sz="2400" b="1" spc="-10" dirty="0" err="1">
                <a:latin typeface="仿宋" panose="02010609060101010101" pitchFamily="49" charset="-122"/>
                <a:ea typeface="仿宋" panose="02010609060101010101" pitchFamily="49" charset="-122"/>
                <a:cs typeface="宋体" panose="02010600030101010101" pitchFamily="2" charset="-122"/>
              </a:rPr>
              <a:t>期</a:t>
            </a:r>
            <a:r>
              <a:rPr sz="2400" b="1" spc="-5" dirty="0" err="1">
                <a:latin typeface="仿宋" panose="02010609060101010101" pitchFamily="49" charset="-122"/>
                <a:ea typeface="仿宋" panose="02010609060101010101" pitchFamily="49" charset="-122"/>
                <a:cs typeface="宋体" panose="02010600030101010101" pitchFamily="2" charset="-122"/>
              </a:rPr>
              <a:t>望结果</a:t>
            </a:r>
            <a:r>
              <a:rPr lang="zh-CN" altLang="en-US" sz="2400" b="1" spc="-5" dirty="0">
                <a:latin typeface="仿宋" panose="02010609060101010101" pitchFamily="49" charset="-122"/>
                <a:ea typeface="仿宋" panose="02010609060101010101" pitchFamily="49" charset="-122"/>
                <a:cs typeface="宋体" panose="02010600030101010101" pitchFamily="2" charset="-122"/>
              </a:rPr>
              <a:t>：根据输入的有效分数算出正确的分数个数</a:t>
            </a:r>
            <a:r>
              <a:rPr lang="en-US" altLang="zh-CN" sz="2400" b="1" spc="-5" dirty="0">
                <a:latin typeface="仿宋" panose="02010609060101010101" pitchFamily="49" charset="-122"/>
                <a:ea typeface="仿宋" panose="02010609060101010101" pitchFamily="49" charset="-122"/>
                <a:cs typeface="宋体" panose="02010600030101010101" pitchFamily="2" charset="-122"/>
              </a:rPr>
              <a:t>n1</a:t>
            </a:r>
            <a:r>
              <a:rPr lang="zh-CN" altLang="en-US" sz="2400" b="1" spc="-5" dirty="0">
                <a:latin typeface="仿宋" panose="02010609060101010101" pitchFamily="49" charset="-122"/>
                <a:ea typeface="仿宋" panose="02010609060101010101" pitchFamily="49" charset="-122"/>
                <a:cs typeface="宋体" panose="02010600030101010101" pitchFamily="2" charset="-122"/>
              </a:rPr>
              <a:t>、总分</a:t>
            </a:r>
            <a:r>
              <a:rPr lang="en-US" altLang="zh-CN" sz="2400" b="1" spc="-5" dirty="0">
                <a:latin typeface="仿宋" panose="02010609060101010101" pitchFamily="49" charset="-122"/>
                <a:ea typeface="仿宋" panose="02010609060101010101" pitchFamily="49" charset="-122"/>
                <a:cs typeface="宋体" panose="02010600030101010101" pitchFamily="2" charset="-122"/>
              </a:rPr>
              <a:t>sum</a:t>
            </a:r>
            <a:r>
              <a:rPr lang="zh-CN" altLang="en-US" sz="2400" b="1" spc="-5" dirty="0">
                <a:latin typeface="仿宋" panose="02010609060101010101" pitchFamily="49" charset="-122"/>
                <a:ea typeface="仿宋" panose="02010609060101010101" pitchFamily="49" charset="-122"/>
                <a:cs typeface="宋体" panose="02010600030101010101" pitchFamily="2" charset="-122"/>
              </a:rPr>
              <a:t>和平均分</a:t>
            </a:r>
            <a:r>
              <a:rPr lang="en-US" altLang="zh-CN" sz="2400" b="1" spc="-5" dirty="0">
                <a:latin typeface="仿宋" panose="02010609060101010101" pitchFamily="49" charset="-122"/>
                <a:ea typeface="仿宋" panose="02010609060101010101" pitchFamily="49" charset="-122"/>
                <a:cs typeface="宋体" panose="02010600030101010101" pitchFamily="2" charset="-122"/>
              </a:rPr>
              <a:t>average</a:t>
            </a:r>
            <a:r>
              <a:rPr lang="zh-CN" altLang="en-US" sz="2400" b="1" spc="-5" dirty="0">
                <a:latin typeface="仿宋" panose="02010609060101010101" pitchFamily="49" charset="-122"/>
                <a:ea typeface="仿宋" panose="02010609060101010101" pitchFamily="49" charset="-122"/>
                <a:cs typeface="宋体" panose="02010600030101010101" pitchFamily="2" charset="-122"/>
              </a:rPr>
              <a:t>。</a:t>
            </a:r>
          </a:p>
          <a:p>
            <a:pPr marL="241300" marR="5080" indent="-228600" algn="just">
              <a:lnSpc>
                <a:spcPct val="98000"/>
              </a:lnSpc>
              <a:spcBef>
                <a:spcPts val="145"/>
              </a:spcBef>
              <a:buClr>
                <a:srgbClr val="FF822C"/>
              </a:buClr>
              <a:buFont typeface="Wingdings" panose="05000000000000000000"/>
              <a:buChar char=""/>
              <a:tabLst>
                <a:tab pos="241300" algn="l"/>
              </a:tabLst>
            </a:pPr>
            <a:endParaRPr sz="2400" dirty="0">
              <a:latin typeface="仿宋" panose="02010609060101010101" pitchFamily="49" charset="-122"/>
              <a:ea typeface="仿宋" panose="02010609060101010101" pitchFamily="49" charset="-122"/>
              <a:cs typeface="宋体" panose="02010600030101010101" pitchFamily="2" charset="-122"/>
            </a:endParaRPr>
          </a:p>
        </p:txBody>
      </p:sp>
      <p:pic>
        <p:nvPicPr>
          <p:cNvPr id="63" name="图片 62"/>
          <p:cNvPicPr>
            <a:picLocks noChangeAspect="1"/>
          </p:cNvPicPr>
          <p:nvPr/>
        </p:nvPicPr>
        <p:blipFill>
          <a:blip r:embed="rId2"/>
          <a:stretch>
            <a:fillRect/>
          </a:stretch>
        </p:blipFill>
        <p:spPr>
          <a:xfrm>
            <a:off x="6965798" y="1317158"/>
            <a:ext cx="5151554" cy="5052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例</a:t>
            </a:r>
            <a:r>
              <a:rPr lang="en-US" altLang="zh-CN" spc="-5" dirty="0">
                <a:cs typeface="Arial" panose="020B0604020202020204"/>
              </a:rPr>
              <a:t>2</a:t>
            </a:r>
            <a:r>
              <a:rPr lang="zh-CN" altLang="en-US" spc="-5" dirty="0"/>
              <a:t>：第四步导出测试用例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58</a:t>
            </a:fld>
            <a:endParaRPr lang="zh-CN" altLang="en-US"/>
          </a:p>
        </p:txBody>
      </p:sp>
      <p:sp>
        <p:nvSpPr>
          <p:cNvPr id="5" name="object 14"/>
          <p:cNvSpPr txBox="1"/>
          <p:nvPr/>
        </p:nvSpPr>
        <p:spPr>
          <a:xfrm>
            <a:off x="838199" y="2036099"/>
            <a:ext cx="5635171" cy="751488"/>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300" algn="l"/>
              </a:tabLst>
            </a:pPr>
            <a:r>
              <a:rPr sz="2400" b="1" spc="-10" dirty="0">
                <a:latin typeface="仿宋" panose="02010609060101010101" pitchFamily="49" charset="-122"/>
                <a:ea typeface="仿宋" panose="02010609060101010101" pitchFamily="49" charset="-122"/>
                <a:cs typeface="宋体" panose="02010600030101010101" pitchFamily="2" charset="-122"/>
              </a:rPr>
              <a:t>路</a:t>
            </a:r>
            <a:r>
              <a:rPr sz="2400" b="1" spc="-5" dirty="0">
                <a:latin typeface="仿宋" panose="02010609060101010101" pitchFamily="49" charset="-122"/>
                <a:ea typeface="仿宋" panose="02010609060101010101" pitchFamily="49" charset="-122"/>
                <a:cs typeface="宋体" panose="02010600030101010101" pitchFamily="2" charset="-122"/>
              </a:rPr>
              <a:t>径</a:t>
            </a:r>
            <a:r>
              <a:rPr lang="en-US" altLang="zh-CN" sz="2400" b="1" spc="-10" dirty="0">
                <a:latin typeface="仿宋" panose="02010609060101010101" pitchFamily="49" charset="-122"/>
                <a:ea typeface="仿宋" panose="02010609060101010101" pitchFamily="49" charset="-122"/>
                <a:cs typeface="Arial" panose="020B0604020202020204"/>
              </a:rPr>
              <a:t>6(1-2-3-4-5-6-7-8-2…)</a:t>
            </a:r>
            <a:r>
              <a:rPr sz="2400" b="1" spc="-10" dirty="0" err="1">
                <a:latin typeface="仿宋" panose="02010609060101010101" pitchFamily="49" charset="-122"/>
                <a:ea typeface="仿宋" panose="02010609060101010101" pitchFamily="49" charset="-122"/>
                <a:cs typeface="宋体" panose="02010600030101010101" pitchFamily="2" charset="-122"/>
              </a:rPr>
              <a:t>的</a:t>
            </a:r>
            <a:r>
              <a:rPr sz="2400" b="1" spc="-5" dirty="0" err="1">
                <a:latin typeface="仿宋" panose="02010609060101010101" pitchFamily="49" charset="-122"/>
                <a:ea typeface="仿宋" panose="02010609060101010101" pitchFamily="49" charset="-122"/>
                <a:cs typeface="宋体" panose="02010600030101010101" pitchFamily="2" charset="-122"/>
              </a:rPr>
              <a:t>测</a:t>
            </a:r>
            <a:r>
              <a:rPr sz="2400" b="1" spc="-10" dirty="0" err="1">
                <a:latin typeface="仿宋" panose="02010609060101010101" pitchFamily="49" charset="-122"/>
                <a:ea typeface="仿宋" panose="02010609060101010101" pitchFamily="49" charset="-122"/>
                <a:cs typeface="宋体" panose="02010600030101010101" pitchFamily="2" charset="-122"/>
              </a:rPr>
              <a:t>试</a:t>
            </a:r>
            <a:r>
              <a:rPr sz="2400" b="1" dirty="0" err="1">
                <a:latin typeface="仿宋" panose="02010609060101010101" pitchFamily="49" charset="-122"/>
                <a:ea typeface="仿宋" panose="02010609060101010101" pitchFamily="49" charset="-122"/>
                <a:cs typeface="宋体" panose="02010600030101010101" pitchFamily="2" charset="-122"/>
              </a:rPr>
              <a:t>用</a:t>
            </a:r>
            <a:r>
              <a:rPr sz="2400" b="1" spc="-10" dirty="0" err="1">
                <a:latin typeface="仿宋" panose="02010609060101010101" pitchFamily="49" charset="-122"/>
                <a:ea typeface="仿宋" panose="02010609060101010101" pitchFamily="49" charset="-122"/>
                <a:cs typeface="宋体" panose="02010600030101010101" pitchFamily="2" charset="-122"/>
              </a:rPr>
              <a:t>例</a:t>
            </a:r>
            <a:r>
              <a:rPr lang="zh-CN" altLang="en-US"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
        <p:nvSpPr>
          <p:cNvPr id="6" name="object 15"/>
          <p:cNvSpPr txBox="1"/>
          <p:nvPr/>
        </p:nvSpPr>
        <p:spPr>
          <a:xfrm>
            <a:off x="1370063" y="3063236"/>
            <a:ext cx="4959095" cy="1059264"/>
          </a:xfrm>
          <a:prstGeom prst="rect">
            <a:avLst/>
          </a:prstGeom>
        </p:spPr>
        <p:txBody>
          <a:bodyPr vert="horz" wrap="square" lIns="0" tIns="165100" rIns="0" bIns="0" rtlCol="0">
            <a:spAutoFit/>
          </a:bodyPr>
          <a:lstStyle/>
          <a:p>
            <a:pPr marL="12700">
              <a:lnSpc>
                <a:spcPct val="100000"/>
              </a:lnSpc>
              <a:spcBef>
                <a:spcPts val="1200"/>
              </a:spcBef>
            </a:pPr>
            <a:r>
              <a:rPr lang="en-US" altLang="zh-CN" sz="2400" b="1" spc="-5" dirty="0">
                <a:latin typeface="仿宋" panose="02010609060101010101" pitchFamily="49" charset="-122"/>
                <a:ea typeface="仿宋" panose="02010609060101010101" pitchFamily="49" charset="-122"/>
                <a:cs typeface="Arial" panose="020B0604020202020204"/>
              </a:rPr>
              <a:t>score[</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a:t>
            </a:r>
            <a:r>
              <a:rPr lang="zh-CN" altLang="en-US" sz="2400" b="1" spc="-5" dirty="0">
                <a:latin typeface="仿宋" panose="02010609060101010101" pitchFamily="49" charset="-122"/>
                <a:ea typeface="仿宋" panose="02010609060101010101" pitchFamily="49" charset="-122"/>
                <a:cs typeface="Arial" panose="020B0604020202020204"/>
              </a:rPr>
              <a:t>有效分数， 当</a:t>
            </a:r>
            <a:r>
              <a:rPr lang="en-US" altLang="zh-CN" sz="2400" b="1" spc="-5" dirty="0" err="1">
                <a:latin typeface="仿宋" panose="02010609060101010101" pitchFamily="49" charset="-122"/>
                <a:ea typeface="仿宋" panose="02010609060101010101" pitchFamily="49" charset="-122"/>
                <a:cs typeface="Arial" panose="020B0604020202020204"/>
              </a:rPr>
              <a:t>i</a:t>
            </a:r>
            <a:r>
              <a:rPr lang="en-US" altLang="zh-CN" sz="2400" b="1" spc="-5" dirty="0">
                <a:latin typeface="仿宋" panose="02010609060101010101" pitchFamily="49" charset="-122"/>
                <a:ea typeface="仿宋" panose="02010609060101010101" pitchFamily="49" charset="-122"/>
                <a:cs typeface="Arial" panose="020B0604020202020204"/>
              </a:rPr>
              <a:t>&lt;50</a:t>
            </a:r>
            <a:r>
              <a:rPr lang="zh-CN" altLang="en-US" sz="2400" b="1" spc="-5" dirty="0">
                <a:latin typeface="仿宋" panose="02010609060101010101" pitchFamily="49" charset="-122"/>
                <a:ea typeface="仿宋" panose="02010609060101010101" pitchFamily="49" charset="-122"/>
                <a:cs typeface="Arial" panose="020B0604020202020204"/>
              </a:rPr>
              <a:t>；</a:t>
            </a:r>
            <a:endParaRPr lang="en-US" altLang="zh-CN" sz="2400" b="1" spc="-5" dirty="0">
              <a:latin typeface="仿宋" panose="02010609060101010101" pitchFamily="49" charset="-122"/>
              <a:ea typeface="仿宋" panose="02010609060101010101" pitchFamily="49" charset="-122"/>
              <a:cs typeface="Arial" panose="020B0604020202020204"/>
            </a:endParaRPr>
          </a:p>
          <a:p>
            <a:pPr marL="12700">
              <a:lnSpc>
                <a:spcPct val="100000"/>
              </a:lnSpc>
              <a:spcBef>
                <a:spcPts val="1200"/>
              </a:spcBef>
            </a:pPr>
            <a:endParaRPr lang="zh-CN" altLang="en-US" sz="2400" b="1" spc="-5" dirty="0">
              <a:latin typeface="仿宋" panose="02010609060101010101" pitchFamily="49" charset="-122"/>
              <a:ea typeface="仿宋" panose="02010609060101010101" pitchFamily="49" charset="-122"/>
              <a:cs typeface="Arial" panose="020B0604020202020204"/>
            </a:endParaRPr>
          </a:p>
        </p:txBody>
      </p:sp>
      <p:sp>
        <p:nvSpPr>
          <p:cNvPr id="7" name="object 16"/>
          <p:cNvSpPr txBox="1"/>
          <p:nvPr/>
        </p:nvSpPr>
        <p:spPr>
          <a:xfrm>
            <a:off x="835664" y="4327929"/>
            <a:ext cx="5438307" cy="1104470"/>
          </a:xfrm>
          <a:prstGeom prst="rect">
            <a:avLst/>
          </a:prstGeom>
        </p:spPr>
        <p:txBody>
          <a:bodyPr vert="horz" wrap="square" lIns="0" tIns="18415" rIns="0" bIns="0" rtlCol="0">
            <a:spAutoFit/>
          </a:bodyPr>
          <a:lstStyle/>
          <a:p>
            <a:pPr marL="241300" marR="5080" indent="-228600" algn="just">
              <a:lnSpc>
                <a:spcPct val="98000"/>
              </a:lnSpc>
              <a:spcBef>
                <a:spcPts val="145"/>
              </a:spcBef>
              <a:buClr>
                <a:srgbClr val="FF822C"/>
              </a:buClr>
              <a:buFont typeface="Wingdings" panose="05000000000000000000"/>
              <a:buChar char=""/>
              <a:tabLst>
                <a:tab pos="241300" algn="l"/>
              </a:tabLst>
            </a:pPr>
            <a:r>
              <a:rPr sz="2400" b="1" spc="-10" dirty="0" err="1">
                <a:latin typeface="仿宋" panose="02010609060101010101" pitchFamily="49" charset="-122"/>
                <a:ea typeface="仿宋" panose="02010609060101010101" pitchFamily="49" charset="-122"/>
                <a:cs typeface="宋体" panose="02010600030101010101" pitchFamily="2" charset="-122"/>
              </a:rPr>
              <a:t>期</a:t>
            </a:r>
            <a:r>
              <a:rPr sz="2400" b="1" spc="-5" dirty="0" err="1">
                <a:latin typeface="仿宋" panose="02010609060101010101" pitchFamily="49" charset="-122"/>
                <a:ea typeface="仿宋" panose="02010609060101010101" pitchFamily="49" charset="-122"/>
                <a:cs typeface="宋体" panose="02010600030101010101" pitchFamily="2" charset="-122"/>
              </a:rPr>
              <a:t>望结果</a:t>
            </a:r>
            <a:r>
              <a:rPr lang="zh-CN" altLang="en-US" sz="2400" b="1" spc="-5" dirty="0">
                <a:latin typeface="仿宋" panose="02010609060101010101" pitchFamily="49" charset="-122"/>
                <a:ea typeface="仿宋" panose="02010609060101010101" pitchFamily="49" charset="-122"/>
                <a:cs typeface="宋体" panose="02010600030101010101" pitchFamily="2" charset="-122"/>
              </a:rPr>
              <a:t>：根据输入的有效分数算出正确的分数个数</a:t>
            </a:r>
            <a:r>
              <a:rPr lang="en-US" altLang="zh-CN" sz="2400" b="1" spc="-5" dirty="0">
                <a:latin typeface="仿宋" panose="02010609060101010101" pitchFamily="49" charset="-122"/>
                <a:ea typeface="仿宋" panose="02010609060101010101" pitchFamily="49" charset="-122"/>
                <a:cs typeface="宋体" panose="02010600030101010101" pitchFamily="2" charset="-122"/>
              </a:rPr>
              <a:t>n1</a:t>
            </a:r>
            <a:r>
              <a:rPr lang="zh-CN" altLang="en-US" sz="2400" b="1" spc="-5" dirty="0">
                <a:latin typeface="仿宋" panose="02010609060101010101" pitchFamily="49" charset="-122"/>
                <a:ea typeface="仿宋" panose="02010609060101010101" pitchFamily="49" charset="-122"/>
                <a:cs typeface="宋体" panose="02010600030101010101" pitchFamily="2" charset="-122"/>
              </a:rPr>
              <a:t>、总分</a:t>
            </a:r>
            <a:r>
              <a:rPr lang="en-US" altLang="zh-CN" sz="2400" b="1" spc="-5" dirty="0">
                <a:latin typeface="仿宋" panose="02010609060101010101" pitchFamily="49" charset="-122"/>
                <a:ea typeface="仿宋" panose="02010609060101010101" pitchFamily="49" charset="-122"/>
                <a:cs typeface="宋体" panose="02010600030101010101" pitchFamily="2" charset="-122"/>
              </a:rPr>
              <a:t>sum</a:t>
            </a:r>
            <a:r>
              <a:rPr lang="zh-CN" altLang="en-US" sz="2400" b="1" spc="-5" dirty="0">
                <a:latin typeface="仿宋" panose="02010609060101010101" pitchFamily="49" charset="-122"/>
                <a:ea typeface="仿宋" panose="02010609060101010101" pitchFamily="49" charset="-122"/>
                <a:cs typeface="宋体" panose="02010600030101010101" pitchFamily="2" charset="-122"/>
              </a:rPr>
              <a:t>和平均分</a:t>
            </a:r>
            <a:r>
              <a:rPr lang="en-US" altLang="zh-CN" sz="2400" b="1" spc="-5" dirty="0">
                <a:latin typeface="仿宋" panose="02010609060101010101" pitchFamily="49" charset="-122"/>
                <a:ea typeface="仿宋" panose="02010609060101010101" pitchFamily="49" charset="-122"/>
                <a:cs typeface="宋体" panose="02010600030101010101" pitchFamily="2" charset="-122"/>
              </a:rPr>
              <a:t>average</a:t>
            </a:r>
            <a:r>
              <a:rPr lang="zh-CN" altLang="en-US" sz="2400" b="1" spc="-5"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：二分搜索法</a:t>
            </a:r>
          </a:p>
        </p:txBody>
      </p:sp>
      <p:sp>
        <p:nvSpPr>
          <p:cNvPr id="3" name="内容占位符 2"/>
          <p:cNvSpPr>
            <a:spLocks noGrp="1"/>
          </p:cNvSpPr>
          <p:nvPr>
            <p:ph idx="1"/>
          </p:nvPr>
        </p:nvSpPr>
        <p:spPr>
          <a:xfrm>
            <a:off x="838200" y="1825624"/>
            <a:ext cx="6331857" cy="4530725"/>
          </a:xfrm>
        </p:spPr>
        <p:txBody>
          <a:bodyPr>
            <a:normAutofit/>
          </a:bodyPr>
          <a:lstStyle/>
          <a:p>
            <a:pPr marL="241300" algn="just">
              <a:lnSpc>
                <a:spcPct val="100000"/>
              </a:lnSpc>
              <a:spcBef>
                <a:spcPts val="100"/>
              </a:spcBef>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某</a:t>
            </a:r>
            <a:r>
              <a:rPr lang="zh-CN" altLang="en-US" b="1" spc="-5" dirty="0">
                <a:latin typeface="宋体" panose="02010600030101010101" pitchFamily="2" charset="-122"/>
                <a:cs typeface="宋体" panose="02010600030101010101" pitchFamily="2" charset="-122"/>
              </a:rPr>
              <a:t>算法的程</a:t>
            </a:r>
            <a:r>
              <a:rPr lang="zh-CN" altLang="en-US" b="1" dirty="0">
                <a:latin typeface="宋体" panose="02010600030101010101" pitchFamily="2" charset="-122"/>
                <a:cs typeface="宋体" panose="02010600030101010101" pitchFamily="2" charset="-122"/>
              </a:rPr>
              <a:t>序</a:t>
            </a:r>
            <a:r>
              <a:rPr lang="zh-CN" altLang="en-US" b="1" spc="-5" dirty="0">
                <a:latin typeface="宋体" panose="02010600030101010101" pitchFamily="2" charset="-122"/>
                <a:cs typeface="宋体" panose="02010600030101010101" pitchFamily="2" charset="-122"/>
              </a:rPr>
              <a:t>伪代</a:t>
            </a:r>
            <a:r>
              <a:rPr lang="zh-CN" altLang="en-US" b="1" dirty="0">
                <a:latin typeface="宋体" panose="02010600030101010101" pitchFamily="2" charset="-122"/>
                <a:cs typeface="宋体" panose="02010600030101010101" pitchFamily="2" charset="-122"/>
              </a:rPr>
              <a:t>码</a:t>
            </a:r>
            <a:r>
              <a:rPr lang="zh-CN" altLang="en-US" b="1" spc="-5" dirty="0">
                <a:latin typeface="宋体" panose="02010600030101010101" pitchFamily="2" charset="-122"/>
                <a:cs typeface="宋体" panose="02010600030101010101" pitchFamily="2" charset="-122"/>
              </a:rPr>
              <a:t>如</a:t>
            </a:r>
            <a:r>
              <a:rPr lang="zh-CN" altLang="en-US" b="1" dirty="0">
                <a:latin typeface="宋体" panose="02010600030101010101" pitchFamily="2" charset="-122"/>
                <a:cs typeface="宋体" panose="02010600030101010101" pitchFamily="2" charset="-122"/>
              </a:rPr>
              <a:t>下</a:t>
            </a:r>
            <a:r>
              <a:rPr lang="zh-CN" altLang="en-US" b="1" spc="-5" dirty="0">
                <a:latin typeface="宋体" panose="02010600030101010101" pitchFamily="2" charset="-122"/>
                <a:cs typeface="宋体" panose="02010600030101010101" pitchFamily="2" charset="-122"/>
              </a:rPr>
              <a:t>所示</a:t>
            </a:r>
            <a:r>
              <a:rPr lang="zh-CN" altLang="en-US" b="1" dirty="0">
                <a:latin typeface="宋体" panose="02010600030101010101" pitchFamily="2" charset="-122"/>
                <a:cs typeface="宋体" panose="02010600030101010101" pitchFamily="2" charset="-122"/>
              </a:rPr>
              <a:t>，</a:t>
            </a:r>
            <a:r>
              <a:rPr lang="zh-CN" altLang="en-US" b="1" spc="-10" dirty="0">
                <a:latin typeface="宋体" panose="02010600030101010101" pitchFamily="2" charset="-122"/>
                <a:cs typeface="宋体" panose="02010600030101010101" pitchFamily="2" charset="-122"/>
              </a:rPr>
              <a:t>它完成</a:t>
            </a:r>
            <a:r>
              <a:rPr lang="zh-CN" altLang="en-US" b="1" dirty="0">
                <a:latin typeface="宋体" panose="02010600030101010101" pitchFamily="2" charset="-122"/>
                <a:cs typeface="宋体" panose="02010600030101010101" pitchFamily="2" charset="-122"/>
              </a:rPr>
              <a:t>的基本</a:t>
            </a:r>
            <a:r>
              <a:rPr lang="zh-CN" altLang="en-US" b="1" spc="5" dirty="0">
                <a:latin typeface="宋体" panose="02010600030101010101" pitchFamily="2" charset="-122"/>
                <a:cs typeface="宋体" panose="02010600030101010101" pitchFamily="2" charset="-122"/>
              </a:rPr>
              <a:t>功</a:t>
            </a:r>
            <a:r>
              <a:rPr lang="zh-CN" altLang="en-US" b="1" dirty="0">
                <a:latin typeface="宋体" panose="02010600030101010101" pitchFamily="2" charset="-122"/>
                <a:cs typeface="宋体" panose="02010600030101010101" pitchFamily="2" charset="-122"/>
              </a:rPr>
              <a:t>能是</a:t>
            </a:r>
            <a:r>
              <a:rPr lang="zh-CN" altLang="en-US" b="1" spc="-10" dirty="0">
                <a:latin typeface="宋体" panose="02010600030101010101" pitchFamily="2" charset="-122"/>
                <a:cs typeface="宋体" panose="02010600030101010101" pitchFamily="2" charset="-122"/>
              </a:rPr>
              <a:t>：</a:t>
            </a:r>
            <a:endParaRPr lang="zh-CN" altLang="en-US" dirty="0">
              <a:latin typeface="宋体" panose="02010600030101010101" pitchFamily="2" charset="-122"/>
              <a:cs typeface="宋体" panose="02010600030101010101" pitchFamily="2" charset="-122"/>
            </a:endParaRPr>
          </a:p>
          <a:p>
            <a:pPr marL="469900" marR="43180" lvl="1" indent="-227330" algn="just">
              <a:lnSpc>
                <a:spcPct val="100000"/>
              </a:lnSpc>
              <a:spcBef>
                <a:spcPts val="1025"/>
              </a:spcBef>
              <a:buClr>
                <a:srgbClr val="FF822C"/>
              </a:buClr>
              <a:buFont typeface="Arial" panose="020B0604020202020204"/>
              <a:buChar char="–"/>
              <a:tabLst>
                <a:tab pos="469900" algn="l"/>
              </a:tabLst>
            </a:pPr>
            <a:r>
              <a:rPr lang="zh-CN" altLang="en-US" dirty="0">
                <a:latin typeface="宋体" panose="02010600030101010101" pitchFamily="2" charset="-122"/>
                <a:cs typeface="宋体" panose="02010600030101010101" pitchFamily="2" charset="-122"/>
              </a:rPr>
              <a:t>输入一个自小到大顺序排列的整型数组</a:t>
            </a:r>
            <a:r>
              <a:rPr lang="en-US" altLang="zh-CN" spc="-5" dirty="0" err="1">
                <a:latin typeface="Arial" panose="020B0604020202020204"/>
                <a:cs typeface="Arial" panose="020B0604020202020204"/>
              </a:rPr>
              <a:t>elemArray</a:t>
            </a:r>
            <a:r>
              <a:rPr lang="zh-CN" altLang="en-US" spc="-5" dirty="0">
                <a:latin typeface="宋体" panose="02010600030101010101" pitchFamily="2" charset="-122"/>
                <a:cs typeface="宋体" panose="02010600030101010101" pitchFamily="2" charset="-122"/>
              </a:rPr>
              <a:t>和一个整数</a:t>
            </a:r>
            <a:r>
              <a:rPr lang="en-US" altLang="zh-CN" spc="-5" dirty="0">
                <a:latin typeface="Arial" panose="020B0604020202020204"/>
                <a:cs typeface="Arial" panose="020B0604020202020204"/>
              </a:rPr>
              <a:t>key</a:t>
            </a:r>
            <a:r>
              <a:rPr lang="zh-CN" altLang="en-US" spc="-5" dirty="0">
                <a:latin typeface="宋体" panose="02010600030101010101" pitchFamily="2" charset="-122"/>
                <a:cs typeface="宋体" panose="02010600030101010101" pitchFamily="2" charset="-122"/>
              </a:rPr>
              <a:t>，算法通过二分搜索法查询</a:t>
            </a:r>
            <a:r>
              <a:rPr lang="en-US" altLang="zh-CN" spc="-5" dirty="0">
                <a:latin typeface="Arial" panose="020B0604020202020204"/>
                <a:cs typeface="Arial" panose="020B0604020202020204"/>
              </a:rPr>
              <a:t>key</a:t>
            </a:r>
            <a:r>
              <a:rPr lang="zh-CN" altLang="en-US" spc="-5" dirty="0">
                <a:latin typeface="宋体" panose="02010600030101010101" pitchFamily="2" charset="-122"/>
                <a:cs typeface="宋体" panose="02010600030101010101" pitchFamily="2" charset="-122"/>
              </a:rPr>
              <a:t>是否在</a:t>
            </a:r>
            <a:r>
              <a:rPr lang="en-US" altLang="zh-CN" spc="-5" dirty="0" err="1">
                <a:latin typeface="Arial" panose="020B0604020202020204"/>
                <a:cs typeface="Arial" panose="020B0604020202020204"/>
              </a:rPr>
              <a:t>elemArray</a:t>
            </a:r>
            <a:r>
              <a:rPr lang="zh-CN" altLang="en-US" dirty="0">
                <a:latin typeface="宋体" panose="02010600030101010101" pitchFamily="2" charset="-122"/>
                <a:cs typeface="宋体" panose="02010600030101010101" pitchFamily="2" charset="-122"/>
              </a:rPr>
              <a:t>中出现；</a:t>
            </a:r>
          </a:p>
          <a:p>
            <a:pPr marL="469900" lvl="1" indent="-227330" algn="just">
              <a:lnSpc>
                <a:spcPct val="100000"/>
              </a:lnSpc>
              <a:spcBef>
                <a:spcPts val="865"/>
              </a:spcBef>
              <a:buClr>
                <a:srgbClr val="FF822C"/>
              </a:buClr>
              <a:buFont typeface="Arial" panose="020B0604020202020204"/>
              <a:buChar char="–"/>
              <a:tabLst>
                <a:tab pos="469900" algn="l"/>
              </a:tabLst>
            </a:pPr>
            <a:r>
              <a:rPr lang="zh-CN" altLang="en-US" dirty="0">
                <a:latin typeface="宋体" panose="02010600030101010101" pitchFamily="2" charset="-122"/>
                <a:cs typeface="宋体" panose="02010600030101010101" pitchFamily="2" charset="-122"/>
              </a:rPr>
              <a:t>若找到，则在</a:t>
            </a:r>
            <a:r>
              <a:rPr lang="en-US" altLang="zh-CN" spc="-5" dirty="0">
                <a:latin typeface="Arial" panose="020B0604020202020204"/>
                <a:cs typeface="Arial" panose="020B0604020202020204"/>
              </a:rPr>
              <a:t>index</a:t>
            </a:r>
            <a:r>
              <a:rPr lang="zh-CN" altLang="en-US" dirty="0">
                <a:latin typeface="宋体" panose="02010600030101010101" pitchFamily="2" charset="-122"/>
                <a:cs typeface="宋体" panose="02010600030101010101" pitchFamily="2" charset="-122"/>
              </a:rPr>
              <a:t>中记录</a:t>
            </a:r>
            <a:r>
              <a:rPr lang="en-US" altLang="zh-CN" dirty="0">
                <a:latin typeface="Arial" panose="020B0604020202020204"/>
                <a:cs typeface="Arial" panose="020B0604020202020204"/>
              </a:rPr>
              <a:t>key</a:t>
            </a:r>
            <a:r>
              <a:rPr lang="zh-CN" altLang="en-US" dirty="0">
                <a:latin typeface="宋体" panose="02010600030101010101" pitchFamily="2" charset="-122"/>
                <a:cs typeface="宋体" panose="02010600030101010101" pitchFamily="2" charset="-122"/>
              </a:rPr>
              <a:t>在</a:t>
            </a:r>
            <a:r>
              <a:rPr lang="en-US" altLang="zh-CN" dirty="0" err="1">
                <a:latin typeface="Arial" panose="020B0604020202020204"/>
                <a:cs typeface="Arial" panose="020B0604020202020204"/>
              </a:rPr>
              <a:t>elemArray</a:t>
            </a:r>
            <a:r>
              <a:rPr lang="zh-CN" altLang="en-US" spc="-5" dirty="0">
                <a:latin typeface="宋体" panose="02010600030101010101" pitchFamily="2" charset="-122"/>
                <a:cs typeface="宋体" panose="02010600030101010101" pitchFamily="2" charset="-122"/>
              </a:rPr>
              <a:t>中出现的位置；</a:t>
            </a:r>
            <a:endParaRPr lang="zh-CN" altLang="en-US" dirty="0">
              <a:latin typeface="宋体" panose="02010600030101010101" pitchFamily="2" charset="-122"/>
              <a:cs typeface="宋体" panose="02010600030101010101" pitchFamily="2" charset="-122"/>
            </a:endParaRPr>
          </a:p>
          <a:p>
            <a:pPr marL="469900" lvl="1" indent="-227330" algn="just">
              <a:lnSpc>
                <a:spcPct val="100000"/>
              </a:lnSpc>
              <a:spcBef>
                <a:spcPts val="865"/>
              </a:spcBef>
              <a:buClr>
                <a:srgbClr val="FF822C"/>
              </a:buClr>
              <a:buFont typeface="Arial" panose="020B0604020202020204"/>
              <a:buChar char="–"/>
              <a:tabLst>
                <a:tab pos="469900" algn="l"/>
              </a:tabLst>
            </a:pPr>
            <a:r>
              <a:rPr lang="zh-CN" altLang="en-US" dirty="0">
                <a:latin typeface="宋体" panose="02010600030101010101" pitchFamily="2" charset="-122"/>
                <a:cs typeface="宋体" panose="02010600030101010101" pitchFamily="2" charset="-122"/>
              </a:rPr>
              <a:t>若找不到，则为</a:t>
            </a:r>
            <a:r>
              <a:rPr lang="en-US" altLang="zh-CN" spc="-5" dirty="0">
                <a:latin typeface="Arial" panose="020B0604020202020204"/>
                <a:cs typeface="Arial" panose="020B0604020202020204"/>
              </a:rPr>
              <a:t>index</a:t>
            </a:r>
            <a:r>
              <a:rPr lang="zh-CN" altLang="en-US" dirty="0">
                <a:latin typeface="宋体" panose="02010600030101010101" pitchFamily="2" charset="-122"/>
                <a:cs typeface="宋体" panose="02010600030101010101" pitchFamily="2" charset="-122"/>
              </a:rPr>
              <a:t>赋值</a:t>
            </a:r>
            <a:r>
              <a:rPr lang="en-US" altLang="zh-CN" spc="-5" dirty="0">
                <a:latin typeface="Arial" panose="020B0604020202020204"/>
                <a:cs typeface="Arial" panose="020B0604020202020204"/>
              </a:rPr>
              <a:t>-1</a:t>
            </a:r>
            <a:r>
              <a:rPr lang="zh-CN" altLang="en-US" dirty="0">
                <a:latin typeface="宋体" panose="02010600030101010101" pitchFamily="2" charset="-122"/>
                <a:cs typeface="宋体" panose="02010600030101010101" pitchFamily="2" charset="-122"/>
              </a:rPr>
              <a:t>。算法将</a:t>
            </a:r>
            <a:r>
              <a:rPr lang="en-US" altLang="zh-CN" spc="-5" dirty="0">
                <a:latin typeface="Arial" panose="020B0604020202020204"/>
                <a:cs typeface="Arial" panose="020B0604020202020204"/>
              </a:rPr>
              <a:t>index</a:t>
            </a:r>
            <a:r>
              <a:rPr lang="zh-CN" altLang="en-US" dirty="0">
                <a:latin typeface="宋体" panose="02010600030101010101" pitchFamily="2" charset="-122"/>
                <a:cs typeface="宋体" panose="02010600030101010101" pitchFamily="2" charset="-122"/>
              </a:rPr>
              <a:t>作为返回值。</a:t>
            </a:r>
          </a:p>
          <a:p>
            <a:pPr marL="0" indent="0" algn="just">
              <a:lnSpc>
                <a:spcPct val="100000"/>
              </a:lnSpc>
              <a:buNone/>
            </a:pPr>
            <a:endParaRPr lang="zh-CN" altLang="en-US" sz="36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59</a:t>
            </a:fld>
            <a:endParaRPr lang="zh-CN" altLang="en-US"/>
          </a:p>
        </p:txBody>
      </p:sp>
      <p:pic>
        <p:nvPicPr>
          <p:cNvPr id="6" name="图片 5"/>
          <p:cNvPicPr>
            <a:picLocks noChangeAspect="1"/>
          </p:cNvPicPr>
          <p:nvPr/>
        </p:nvPicPr>
        <p:blipFill>
          <a:blip r:embed="rId2"/>
          <a:stretch>
            <a:fillRect/>
          </a:stretch>
        </p:blipFill>
        <p:spPr>
          <a:xfrm>
            <a:off x="7726381" y="0"/>
            <a:ext cx="4465619" cy="6356349"/>
          </a:xfrm>
          <a:prstGeom prst="rect">
            <a:avLst/>
          </a:prstGeom>
        </p:spPr>
      </p:pic>
      <p:sp>
        <p:nvSpPr>
          <p:cNvPr id="7" name="文本框 6"/>
          <p:cNvSpPr txBox="1"/>
          <p:nvPr/>
        </p:nvSpPr>
        <p:spPr>
          <a:xfrm>
            <a:off x="7913729" y="4400052"/>
            <a:ext cx="431657" cy="400110"/>
          </a:xfrm>
          <a:prstGeom prst="rect">
            <a:avLst/>
          </a:prstGeom>
          <a:solidFill>
            <a:schemeClr val="bg1"/>
          </a:solid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11</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新宋体" panose="02010609030101010101" charset="-122"/>
                <a:cs typeface="新宋体" panose="02010609030101010101" charset="-122"/>
              </a:rPr>
              <a:t>上节回顾：</a:t>
            </a:r>
            <a:r>
              <a:rPr lang="zh-CN" altLang="en-US" dirty="0"/>
              <a:t>软件测试类型</a:t>
            </a:r>
          </a:p>
        </p:txBody>
      </p:sp>
      <p:sp>
        <p:nvSpPr>
          <p:cNvPr id="4" name="灯片编号占位符 3"/>
          <p:cNvSpPr>
            <a:spLocks noGrp="1"/>
          </p:cNvSpPr>
          <p:nvPr>
            <p:ph type="sldNum" sz="quarter" idx="12"/>
          </p:nvPr>
        </p:nvSpPr>
        <p:spPr/>
        <p:txBody>
          <a:bodyPr/>
          <a:lstStyle/>
          <a:p>
            <a:fld id="{06B076B9-5401-447E-8F2A-2F0E9A8D7398}" type="slidenum">
              <a:rPr lang="zh-CN" altLang="en-US" smtClean="0"/>
              <a:t>6</a:t>
            </a:fld>
            <a:endParaRPr lang="zh-CN" altLang="en-US"/>
          </a:p>
        </p:txBody>
      </p:sp>
      <p:grpSp>
        <p:nvGrpSpPr>
          <p:cNvPr id="5" name="组 2"/>
          <p:cNvGrpSpPr/>
          <p:nvPr/>
        </p:nvGrpSpPr>
        <p:grpSpPr bwMode="auto">
          <a:xfrm>
            <a:off x="1500188" y="2049600"/>
            <a:ext cx="9193212" cy="3957638"/>
            <a:chOff x="1500423" y="1644182"/>
            <a:chExt cx="9192509" cy="3957996"/>
          </a:xfrm>
        </p:grpSpPr>
        <p:grpSp>
          <p:nvGrpSpPr>
            <p:cNvPr id="6" name="组合 4"/>
            <p:cNvGrpSpPr/>
            <p:nvPr/>
          </p:nvGrpSpPr>
          <p:grpSpPr bwMode="auto">
            <a:xfrm>
              <a:off x="1500423" y="1644182"/>
              <a:ext cx="9145982" cy="904221"/>
              <a:chOff x="1193800" y="2626256"/>
              <a:chExt cx="7674743" cy="664297"/>
            </a:xfrm>
          </p:grpSpPr>
          <p:sp>
            <p:nvSpPr>
              <p:cNvPr id="28" name="AutoShape 3"/>
              <p:cNvSpPr>
                <a:spLocks noChangeArrowheads="1"/>
              </p:cNvSpPr>
              <p:nvPr/>
            </p:nvSpPr>
            <p:spPr bwMode="gray">
              <a:xfrm>
                <a:off x="3325048" y="2660081"/>
                <a:ext cx="5543909" cy="631012"/>
              </a:xfrm>
              <a:prstGeom prst="roundRect">
                <a:avLst>
                  <a:gd name="adj" fmla="val 11505"/>
                </a:avLst>
              </a:prstGeom>
              <a:solidFill>
                <a:schemeClr val="bg1">
                  <a:lumMod val="75000"/>
                  <a:alpha val="50195"/>
                </a:schemeClr>
              </a:solidFill>
              <a:ln w="6350" algn="ctr">
                <a:noFill/>
                <a:prstDash val="sysDot"/>
                <a:round/>
              </a:ln>
            </p:spPr>
            <p:txBody>
              <a:bodyPr wrap="none" anchor="ctr"/>
              <a:lstStyle/>
              <a:p>
                <a:pPr algn="ctr" eaLnBrk="1" fontAlgn="auto" hangingPunct="1">
                  <a:spcBef>
                    <a:spcPts val="0"/>
                  </a:spcBef>
                  <a:spcAft>
                    <a:spcPts val="0"/>
                  </a:spcAft>
                  <a:defRPr/>
                </a:pPr>
                <a:endParaRPr kumimoji="0" lang="zh-CN" altLang="zh-CN" sz="2000" dirty="0">
                  <a:latin typeface="微软雅黑" panose="020B0503020204020204" charset="-122"/>
                </a:endParaRPr>
              </a:p>
            </p:txBody>
          </p:sp>
          <p:grpSp>
            <p:nvGrpSpPr>
              <p:cNvPr id="29" name="Group 4"/>
              <p:cNvGrpSpPr/>
              <p:nvPr/>
            </p:nvGrpSpPr>
            <p:grpSpPr bwMode="auto">
              <a:xfrm>
                <a:off x="1193800" y="2626256"/>
                <a:ext cx="2613025" cy="630221"/>
                <a:chOff x="370" y="2169"/>
                <a:chExt cx="1790" cy="433"/>
              </a:xfrm>
            </p:grpSpPr>
            <p:sp>
              <p:nvSpPr>
                <p:cNvPr id="32" name="AutoShape 5"/>
                <p:cNvSpPr>
                  <a:spLocks noChangeArrowheads="1"/>
                </p:cNvSpPr>
                <p:nvPr/>
              </p:nvSpPr>
              <p:spPr bwMode="gray">
                <a:xfrm>
                  <a:off x="1917" y="2270"/>
                  <a:ext cx="243" cy="240"/>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gn="ctr" eaLnBrk="1" hangingPunct="1">
                    <a:lnSpc>
                      <a:spcPct val="100000"/>
                    </a:lnSpc>
                    <a:spcBef>
                      <a:spcPct val="0"/>
                    </a:spcBef>
                    <a:buFontTx/>
                    <a:buNone/>
                  </a:pPr>
                  <a:endParaRPr kumimoji="0" lang="zh-CN" altLang="zh-CN" sz="2000">
                    <a:latin typeface="微软雅黑" panose="020B0503020204020204" charset="-122"/>
                  </a:endParaRPr>
                </a:p>
              </p:txBody>
            </p:sp>
            <p:sp>
              <p:nvSpPr>
                <p:cNvPr id="33" name="Freeform 6"/>
                <p:cNvSpPr/>
                <p:nvPr/>
              </p:nvSpPr>
              <p:spPr bwMode="gray">
                <a:xfrm>
                  <a:off x="370" y="2169"/>
                  <a:ext cx="1549" cy="433"/>
                </a:xfrm>
                <a:custGeom>
                  <a:avLst/>
                  <a:gdLst>
                    <a:gd name="T0" fmla="*/ 252 w 1071"/>
                    <a:gd name="T1" fmla="*/ 0 h 307"/>
                    <a:gd name="T2" fmla="*/ 3234 w 1071"/>
                    <a:gd name="T3" fmla="*/ 0 h 307"/>
                    <a:gd name="T4" fmla="*/ 3234 w 1071"/>
                    <a:gd name="T5" fmla="*/ 556 h 307"/>
                    <a:gd name="T6" fmla="*/ 3192 w 1071"/>
                    <a:gd name="T7" fmla="*/ 757 h 307"/>
                    <a:gd name="T8" fmla="*/ 2987 w 1071"/>
                    <a:gd name="T9" fmla="*/ 848 h 307"/>
                    <a:gd name="T10" fmla="*/ 0 w 1071"/>
                    <a:gd name="T11" fmla="*/ 862 h 307"/>
                    <a:gd name="T12" fmla="*/ 0 w 1071"/>
                    <a:gd name="T13" fmla="*/ 251 h 307"/>
                    <a:gd name="T14" fmla="*/ 62 w 1071"/>
                    <a:gd name="T15" fmla="*/ 49 h 307"/>
                    <a:gd name="T16" fmla="*/ 252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solidFill>
                  <a:srgbClr val="595959"/>
                </a:solidFill>
                <a:ln w="28575" cap="flat" cmpd="sng">
                  <a:solidFill>
                    <a:srgbClr val="FFFFFF"/>
                  </a:solidFill>
                  <a:prstDash val="solid"/>
                  <a:round/>
                </a:ln>
                <a:effectLst>
                  <a:outerShdw dist="71842" dir="2700000" algn="ctr" rotWithShape="0">
                    <a:srgbClr val="000000">
                      <a:alpha val="50000"/>
                    </a:srgbClr>
                  </a:outerShdw>
                </a:effectLst>
              </p:spPr>
              <p:txBody>
                <a:bodyPr wrap="none" anchor="ctr"/>
                <a:lstStyle/>
                <a:p>
                  <a:endParaRPr lang="zh-CN" altLang="en-US"/>
                </a:p>
              </p:txBody>
            </p:sp>
          </p:grpSp>
          <p:sp>
            <p:nvSpPr>
              <p:cNvPr id="30" name="Rectangle 29"/>
              <p:cNvSpPr>
                <a:spLocks noChangeArrowheads="1"/>
              </p:cNvSpPr>
              <p:nvPr/>
            </p:nvSpPr>
            <p:spPr bwMode="gray">
              <a:xfrm>
                <a:off x="1412253" y="2812877"/>
                <a:ext cx="1836869" cy="295095"/>
              </a:xfrm>
              <a:prstGeom prst="rect">
                <a:avLst/>
              </a:prstGeom>
              <a:noFill/>
              <a:ln w="9525" algn="ctr">
                <a:noFill/>
                <a:miter lim="800000"/>
              </a:ln>
              <a:effectLst/>
            </p:spPr>
            <p:txBody>
              <a:bodyPr anchor="ctr">
                <a:spAutoFit/>
              </a:bodyPr>
              <a:lstStyle>
                <a:lvl1pPr>
                  <a:defRPr kumimoji="1">
                    <a:solidFill>
                      <a:schemeClr val="tx1"/>
                    </a:solidFill>
                    <a:latin typeface="Calibri" panose="020F0502020204030204" pitchFamily="34" charset="0"/>
                    <a:ea typeface="微软雅黑" panose="020B0503020204020204" charset="-122"/>
                  </a:defRPr>
                </a:lvl1pPr>
                <a:lvl2pPr marL="742950" indent="-285750">
                  <a:defRPr kumimoji="1">
                    <a:solidFill>
                      <a:schemeClr val="tx1"/>
                    </a:solidFill>
                    <a:latin typeface="Calibri" panose="020F0502020204030204" pitchFamily="34" charset="0"/>
                    <a:ea typeface="微软雅黑" panose="020B0503020204020204" charset="-122"/>
                  </a:defRPr>
                </a:lvl2pPr>
                <a:lvl3pPr marL="1143000" indent="-228600">
                  <a:defRPr kumimoji="1">
                    <a:solidFill>
                      <a:schemeClr val="tx1"/>
                    </a:solidFill>
                    <a:latin typeface="Calibri" panose="020F0502020204030204" pitchFamily="34" charset="0"/>
                    <a:ea typeface="微软雅黑" panose="020B0503020204020204" charset="-122"/>
                  </a:defRPr>
                </a:lvl3pPr>
                <a:lvl4pPr marL="1600200" indent="-228600">
                  <a:defRPr kumimoji="1">
                    <a:solidFill>
                      <a:schemeClr val="tx1"/>
                    </a:solidFill>
                    <a:latin typeface="Calibri" panose="020F0502020204030204" pitchFamily="34" charset="0"/>
                    <a:ea typeface="微软雅黑" panose="020B0503020204020204" charset="-122"/>
                  </a:defRPr>
                </a:lvl4pPr>
                <a:lvl5pPr marL="2057400" indent="-228600">
                  <a:defRPr kumimoji="1">
                    <a:solidFill>
                      <a:schemeClr val="tx1"/>
                    </a:solidFill>
                    <a:latin typeface="Calibri" panose="020F0502020204030204" pitchFamily="34" charset="0"/>
                    <a:ea typeface="微软雅黑" panose="020B0503020204020204" charset="-122"/>
                  </a:defRPr>
                </a:lvl5pPr>
                <a:lvl6pPr marL="25146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6pPr>
                <a:lvl7pPr marL="29718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7pPr>
                <a:lvl8pPr marL="34290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8pPr>
                <a:lvl9pPr marL="38862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9pPr>
              </a:lstStyle>
              <a:p>
                <a:pPr algn="ctr">
                  <a:defRPr/>
                </a:pPr>
                <a:r>
                  <a:rPr kumimoji="0" lang="zh-CN" altLang="en-US" sz="2000">
                    <a:solidFill>
                      <a:schemeClr val="bg1"/>
                    </a:solidFill>
                    <a:effectLst>
                      <a:outerShdw blurRad="38100" dist="38100" dir="2700000" algn="tl">
                        <a:srgbClr val="C0C0C0"/>
                      </a:outerShdw>
                    </a:effectLst>
                    <a:latin typeface="微软雅黑" panose="020B0503020204020204" charset="-122"/>
                  </a:rPr>
                  <a:t>测试对象角度</a:t>
                </a:r>
                <a:endParaRPr kumimoji="0" lang="en-US" altLang="en-US" sz="2000">
                  <a:solidFill>
                    <a:schemeClr val="bg1"/>
                  </a:solidFill>
                  <a:effectLst>
                    <a:outerShdw blurRad="38100" dist="38100" dir="2700000" algn="tl">
                      <a:srgbClr val="C0C0C0"/>
                    </a:outerShdw>
                  </a:effectLst>
                  <a:latin typeface="微软雅黑" panose="020B0503020204020204" charset="-122"/>
                </a:endParaRPr>
              </a:p>
            </p:txBody>
          </p:sp>
          <p:sp>
            <p:nvSpPr>
              <p:cNvPr id="31" name="Text Box 34"/>
              <p:cNvSpPr txBox="1">
                <a:spLocks noChangeArrowheads="1"/>
              </p:cNvSpPr>
              <p:nvPr/>
            </p:nvSpPr>
            <p:spPr bwMode="auto">
              <a:xfrm>
                <a:off x="3901439" y="2838482"/>
                <a:ext cx="4627881" cy="29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nSpc>
                    <a:spcPct val="100000"/>
                  </a:lnSpc>
                  <a:spcBef>
                    <a:spcPct val="0"/>
                  </a:spcBef>
                  <a:buFontTx/>
                  <a:buNone/>
                </a:pPr>
                <a:r>
                  <a:rPr kumimoji="0" lang="zh-CN" altLang="en-US" sz="2000">
                    <a:latin typeface="微软雅黑" panose="020B0503020204020204" charset="-122"/>
                  </a:rPr>
                  <a:t>单元测试、集成测试、系统测试、验收测试</a:t>
                </a:r>
                <a:endParaRPr kumimoji="0" lang="en-US" altLang="zh-CN" sz="2000">
                  <a:latin typeface="微软雅黑" panose="020B0503020204020204" charset="-122"/>
                </a:endParaRPr>
              </a:p>
            </p:txBody>
          </p:sp>
        </p:grpSp>
        <p:grpSp>
          <p:nvGrpSpPr>
            <p:cNvPr id="7" name="组合 11"/>
            <p:cNvGrpSpPr/>
            <p:nvPr/>
          </p:nvGrpSpPr>
          <p:grpSpPr bwMode="auto">
            <a:xfrm>
              <a:off x="1508042" y="2656556"/>
              <a:ext cx="9184890" cy="924965"/>
              <a:chOff x="1155700" y="3604336"/>
              <a:chExt cx="7658300" cy="679537"/>
            </a:xfrm>
          </p:grpSpPr>
          <p:sp>
            <p:nvSpPr>
              <p:cNvPr id="22" name="AutoShape 7"/>
              <p:cNvSpPr>
                <a:spLocks noChangeArrowheads="1"/>
              </p:cNvSpPr>
              <p:nvPr/>
            </p:nvSpPr>
            <p:spPr bwMode="gray">
              <a:xfrm>
                <a:off x="3233738" y="3653652"/>
                <a:ext cx="5544000" cy="630221"/>
              </a:xfrm>
              <a:prstGeom prst="roundRect">
                <a:avLst>
                  <a:gd name="adj" fmla="val 11505"/>
                </a:avLst>
              </a:prstGeom>
              <a:solidFill>
                <a:srgbClr val="CC9999">
                  <a:alpha val="50195"/>
                </a:srgbClr>
              </a:solidFill>
              <a:ln>
                <a:noFill/>
              </a:ln>
              <a:extLst>
                <a:ext uri="{91240B29-F687-4F45-9708-019B960494DF}">
                  <a14:hiddenLine xmlns:a14="http://schemas.microsoft.com/office/drawing/2010/main" w="6350">
                    <a:solidFill>
                      <a:srgbClr val="000000"/>
                    </a:solidFill>
                    <a:prstDash val="sysDot"/>
                    <a:round/>
                  </a14:hiddenLine>
                </a:ext>
              </a:extLst>
            </p:spPr>
            <p:txBody>
              <a:bodyPr wrap="none" anchor="ct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gn="ctr" eaLnBrk="1" hangingPunct="1">
                  <a:lnSpc>
                    <a:spcPct val="100000"/>
                  </a:lnSpc>
                  <a:spcBef>
                    <a:spcPct val="0"/>
                  </a:spcBef>
                  <a:buFontTx/>
                  <a:buNone/>
                </a:pPr>
                <a:endParaRPr kumimoji="0" lang="zh-CN" altLang="zh-CN" sz="2000">
                  <a:latin typeface="微软雅黑" panose="020B0503020204020204" charset="-122"/>
                </a:endParaRPr>
              </a:p>
            </p:txBody>
          </p:sp>
          <p:grpSp>
            <p:nvGrpSpPr>
              <p:cNvPr id="23" name="Group 8"/>
              <p:cNvGrpSpPr/>
              <p:nvPr/>
            </p:nvGrpSpPr>
            <p:grpSpPr bwMode="auto">
              <a:xfrm>
                <a:off x="1155700" y="3604336"/>
                <a:ext cx="2613025" cy="630221"/>
                <a:chOff x="370" y="2169"/>
                <a:chExt cx="1790" cy="433"/>
              </a:xfrm>
            </p:grpSpPr>
            <p:sp>
              <p:nvSpPr>
                <p:cNvPr id="26" name="AutoShape 9"/>
                <p:cNvSpPr>
                  <a:spLocks noChangeArrowheads="1"/>
                </p:cNvSpPr>
                <p:nvPr/>
              </p:nvSpPr>
              <p:spPr bwMode="gray">
                <a:xfrm>
                  <a:off x="1917" y="2270"/>
                  <a:ext cx="243" cy="240"/>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gn="ctr" eaLnBrk="1" hangingPunct="1">
                    <a:lnSpc>
                      <a:spcPct val="100000"/>
                    </a:lnSpc>
                    <a:spcBef>
                      <a:spcPct val="0"/>
                    </a:spcBef>
                    <a:buFontTx/>
                    <a:buNone/>
                  </a:pPr>
                  <a:endParaRPr kumimoji="0" lang="zh-CN" altLang="zh-CN" sz="2000">
                    <a:latin typeface="微软雅黑" panose="020B0503020204020204" charset="-122"/>
                  </a:endParaRPr>
                </a:p>
              </p:txBody>
            </p:sp>
            <p:sp>
              <p:nvSpPr>
                <p:cNvPr id="27" name="Freeform 10"/>
                <p:cNvSpPr/>
                <p:nvPr/>
              </p:nvSpPr>
              <p:spPr bwMode="gray">
                <a:xfrm>
                  <a:off x="370" y="2169"/>
                  <a:ext cx="1549" cy="433"/>
                </a:xfrm>
                <a:custGeom>
                  <a:avLst/>
                  <a:gdLst>
                    <a:gd name="T0" fmla="*/ 364 w 1071"/>
                    <a:gd name="T1" fmla="*/ 0 h 307"/>
                    <a:gd name="T2" fmla="*/ 4677 w 1071"/>
                    <a:gd name="T3" fmla="*/ 0 h 307"/>
                    <a:gd name="T4" fmla="*/ 4677 w 1071"/>
                    <a:gd name="T5" fmla="*/ 784 h 307"/>
                    <a:gd name="T6" fmla="*/ 4617 w 1071"/>
                    <a:gd name="T7" fmla="*/ 1068 h 307"/>
                    <a:gd name="T8" fmla="*/ 4320 w 1071"/>
                    <a:gd name="T9" fmla="*/ 1196 h 307"/>
                    <a:gd name="T10" fmla="*/ 0 w 1071"/>
                    <a:gd name="T11" fmla="*/ 1216 h 307"/>
                    <a:gd name="T12" fmla="*/ 0 w 1071"/>
                    <a:gd name="T13" fmla="*/ 354 h 307"/>
                    <a:gd name="T14" fmla="*/ 90 w 1071"/>
                    <a:gd name="T15" fmla="*/ 69 h 307"/>
                    <a:gd name="T16" fmla="*/ 364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solidFill>
                  <a:srgbClr val="663333"/>
                </a:solidFill>
                <a:ln w="28575">
                  <a:solidFill>
                    <a:srgbClr val="FFFFFF"/>
                  </a:solidFill>
                  <a:round/>
                </a:ln>
                <a:effectLst>
                  <a:outerShdw dist="71842" dir="2700000" algn="ctr" rotWithShape="0">
                    <a:srgbClr val="000000">
                      <a:alpha val="50000"/>
                    </a:srgbClr>
                  </a:outerShdw>
                </a:effectLst>
              </p:spPr>
              <p:txBody>
                <a:bodyPr wrap="none" anchor="ctr"/>
                <a:lstStyle/>
                <a:p>
                  <a:endParaRPr lang="zh-CN" altLang="en-US"/>
                </a:p>
              </p:txBody>
            </p:sp>
          </p:grpSp>
          <p:sp>
            <p:nvSpPr>
              <p:cNvPr id="24" name="Rectangle 30"/>
              <p:cNvSpPr>
                <a:spLocks noChangeArrowheads="1"/>
              </p:cNvSpPr>
              <p:nvPr/>
            </p:nvSpPr>
            <p:spPr bwMode="gray">
              <a:xfrm>
                <a:off x="1412732" y="3772694"/>
                <a:ext cx="1837082" cy="293928"/>
              </a:xfrm>
              <a:prstGeom prst="rect">
                <a:avLst/>
              </a:prstGeom>
              <a:noFill/>
              <a:ln w="9525" algn="ctr">
                <a:noFill/>
                <a:miter lim="800000"/>
              </a:ln>
              <a:effectLst/>
            </p:spPr>
            <p:txBody>
              <a:bodyPr anchor="ctr">
                <a:spAutoFit/>
              </a:bodyPr>
              <a:lstStyle>
                <a:lvl1pPr>
                  <a:defRPr kumimoji="1">
                    <a:solidFill>
                      <a:schemeClr val="tx1"/>
                    </a:solidFill>
                    <a:latin typeface="Calibri" panose="020F0502020204030204" pitchFamily="34" charset="0"/>
                    <a:ea typeface="微软雅黑" panose="020B0503020204020204" charset="-122"/>
                  </a:defRPr>
                </a:lvl1pPr>
                <a:lvl2pPr marL="742950" indent="-285750">
                  <a:defRPr kumimoji="1">
                    <a:solidFill>
                      <a:schemeClr val="tx1"/>
                    </a:solidFill>
                    <a:latin typeface="Calibri" panose="020F0502020204030204" pitchFamily="34" charset="0"/>
                    <a:ea typeface="微软雅黑" panose="020B0503020204020204" charset="-122"/>
                  </a:defRPr>
                </a:lvl2pPr>
                <a:lvl3pPr marL="1143000" indent="-228600">
                  <a:defRPr kumimoji="1">
                    <a:solidFill>
                      <a:schemeClr val="tx1"/>
                    </a:solidFill>
                    <a:latin typeface="Calibri" panose="020F0502020204030204" pitchFamily="34" charset="0"/>
                    <a:ea typeface="微软雅黑" panose="020B0503020204020204" charset="-122"/>
                  </a:defRPr>
                </a:lvl3pPr>
                <a:lvl4pPr marL="1600200" indent="-228600">
                  <a:defRPr kumimoji="1">
                    <a:solidFill>
                      <a:schemeClr val="tx1"/>
                    </a:solidFill>
                    <a:latin typeface="Calibri" panose="020F0502020204030204" pitchFamily="34" charset="0"/>
                    <a:ea typeface="微软雅黑" panose="020B0503020204020204" charset="-122"/>
                  </a:defRPr>
                </a:lvl4pPr>
                <a:lvl5pPr marL="2057400" indent="-228600">
                  <a:defRPr kumimoji="1">
                    <a:solidFill>
                      <a:schemeClr val="tx1"/>
                    </a:solidFill>
                    <a:latin typeface="Calibri" panose="020F0502020204030204" pitchFamily="34" charset="0"/>
                    <a:ea typeface="微软雅黑" panose="020B0503020204020204" charset="-122"/>
                  </a:defRPr>
                </a:lvl5pPr>
                <a:lvl6pPr marL="25146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6pPr>
                <a:lvl7pPr marL="29718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7pPr>
                <a:lvl8pPr marL="34290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8pPr>
                <a:lvl9pPr marL="38862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9pPr>
              </a:lstStyle>
              <a:p>
                <a:pPr algn="ctr">
                  <a:defRPr/>
                </a:pPr>
                <a:r>
                  <a:rPr kumimoji="0" lang="zh-CN" altLang="en-US" sz="2000">
                    <a:solidFill>
                      <a:schemeClr val="bg1"/>
                    </a:solidFill>
                    <a:effectLst>
                      <a:outerShdw blurRad="38100" dist="38100" dir="2700000" algn="tl">
                        <a:srgbClr val="C0C0C0"/>
                      </a:outerShdw>
                    </a:effectLst>
                    <a:latin typeface="微软雅黑" panose="020B0503020204020204" charset="-122"/>
                  </a:rPr>
                  <a:t>测试技术角度</a:t>
                </a:r>
                <a:endParaRPr kumimoji="0" lang="en-US" altLang="en-US" sz="2000">
                  <a:solidFill>
                    <a:schemeClr val="bg1"/>
                  </a:solidFill>
                  <a:effectLst>
                    <a:outerShdw blurRad="38100" dist="38100" dir="2700000" algn="tl">
                      <a:srgbClr val="C0C0C0"/>
                    </a:outerShdw>
                  </a:effectLst>
                  <a:latin typeface="微软雅黑" panose="020B0503020204020204" charset="-122"/>
                </a:endParaRPr>
              </a:p>
            </p:txBody>
          </p:sp>
          <p:sp>
            <p:nvSpPr>
              <p:cNvPr id="25" name="Text Box 35"/>
              <p:cNvSpPr txBox="1">
                <a:spLocks noChangeArrowheads="1"/>
              </p:cNvSpPr>
              <p:nvPr/>
            </p:nvSpPr>
            <p:spPr bwMode="auto">
              <a:xfrm>
                <a:off x="3810000" y="3818083"/>
                <a:ext cx="5004000" cy="29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nSpc>
                    <a:spcPct val="100000"/>
                  </a:lnSpc>
                  <a:spcBef>
                    <a:spcPct val="0"/>
                  </a:spcBef>
                  <a:buFontTx/>
                  <a:buNone/>
                </a:pPr>
                <a:r>
                  <a:rPr kumimoji="0" lang="zh-CN" altLang="en-US" sz="2000">
                    <a:latin typeface="微软雅黑" panose="020B0503020204020204" charset="-122"/>
                  </a:rPr>
                  <a:t>黑盒测试（功能测试）、白盒测试（结构测试）</a:t>
                </a:r>
                <a:endParaRPr kumimoji="0" lang="en-US" altLang="zh-CN" sz="2000">
                  <a:solidFill>
                    <a:srgbClr val="000000"/>
                  </a:solidFill>
                  <a:latin typeface="微软雅黑" panose="020B0503020204020204" charset="-122"/>
                </a:endParaRPr>
              </a:p>
            </p:txBody>
          </p:sp>
        </p:grpSp>
        <p:grpSp>
          <p:nvGrpSpPr>
            <p:cNvPr id="8" name="组合 19"/>
            <p:cNvGrpSpPr/>
            <p:nvPr/>
          </p:nvGrpSpPr>
          <p:grpSpPr bwMode="auto">
            <a:xfrm>
              <a:off x="1523282" y="3662396"/>
              <a:ext cx="9123122" cy="924965"/>
              <a:chOff x="1155700" y="3604336"/>
              <a:chExt cx="7606798" cy="679537"/>
            </a:xfrm>
          </p:grpSpPr>
          <p:sp>
            <p:nvSpPr>
              <p:cNvPr id="16" name="AutoShape 7"/>
              <p:cNvSpPr>
                <a:spLocks noChangeArrowheads="1"/>
              </p:cNvSpPr>
              <p:nvPr/>
            </p:nvSpPr>
            <p:spPr bwMode="gray">
              <a:xfrm>
                <a:off x="3218577" y="3653090"/>
                <a:ext cx="5544333" cy="631013"/>
              </a:xfrm>
              <a:prstGeom prst="roundRect">
                <a:avLst>
                  <a:gd name="adj" fmla="val 11505"/>
                </a:avLst>
              </a:prstGeom>
              <a:solidFill>
                <a:schemeClr val="accent1">
                  <a:lumMod val="20000"/>
                  <a:lumOff val="80000"/>
                </a:schemeClr>
              </a:solidFill>
              <a:ln w="6350" algn="ctr">
                <a:noFill/>
                <a:prstDash val="sysDot"/>
                <a:round/>
              </a:ln>
            </p:spPr>
            <p:txBody>
              <a:bodyPr wrap="none" anchor="ctr"/>
              <a:lstStyle/>
              <a:p>
                <a:pPr algn="ctr" eaLnBrk="1" fontAlgn="auto" hangingPunct="1">
                  <a:spcBef>
                    <a:spcPts val="0"/>
                  </a:spcBef>
                  <a:spcAft>
                    <a:spcPts val="0"/>
                  </a:spcAft>
                  <a:defRPr/>
                </a:pPr>
                <a:endParaRPr kumimoji="0" lang="zh-CN" altLang="zh-CN" sz="2000">
                  <a:latin typeface="微软雅黑" panose="020B0503020204020204" charset="-122"/>
                </a:endParaRPr>
              </a:p>
            </p:txBody>
          </p:sp>
          <p:grpSp>
            <p:nvGrpSpPr>
              <p:cNvPr id="17" name="Group 8"/>
              <p:cNvGrpSpPr/>
              <p:nvPr/>
            </p:nvGrpSpPr>
            <p:grpSpPr bwMode="auto">
              <a:xfrm>
                <a:off x="1155700" y="3604336"/>
                <a:ext cx="2613025" cy="630221"/>
                <a:chOff x="370" y="2169"/>
                <a:chExt cx="1790" cy="433"/>
              </a:xfrm>
            </p:grpSpPr>
            <p:sp>
              <p:nvSpPr>
                <p:cNvPr id="20" name="AutoShape 9"/>
                <p:cNvSpPr>
                  <a:spLocks noChangeArrowheads="1"/>
                </p:cNvSpPr>
                <p:nvPr/>
              </p:nvSpPr>
              <p:spPr bwMode="gray">
                <a:xfrm>
                  <a:off x="1917" y="2270"/>
                  <a:ext cx="243" cy="240"/>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gn="ctr" eaLnBrk="1" hangingPunct="1">
                    <a:lnSpc>
                      <a:spcPct val="100000"/>
                    </a:lnSpc>
                    <a:spcBef>
                      <a:spcPct val="0"/>
                    </a:spcBef>
                    <a:buFontTx/>
                    <a:buNone/>
                  </a:pPr>
                  <a:endParaRPr kumimoji="0" lang="zh-CN" altLang="zh-CN" sz="2000">
                    <a:latin typeface="微软雅黑" panose="020B0503020204020204" charset="-122"/>
                  </a:endParaRPr>
                </a:p>
              </p:txBody>
            </p:sp>
            <p:sp>
              <p:nvSpPr>
                <p:cNvPr id="21" name="Freeform 10"/>
                <p:cNvSpPr/>
                <p:nvPr/>
              </p:nvSpPr>
              <p:spPr bwMode="gray">
                <a:xfrm>
                  <a:off x="370" y="2169"/>
                  <a:ext cx="1549" cy="433"/>
                </a:xfrm>
                <a:custGeom>
                  <a:avLst/>
                  <a:gdLst>
                    <a:gd name="T0" fmla="*/ 364 w 1071"/>
                    <a:gd name="T1" fmla="*/ 0 h 307"/>
                    <a:gd name="T2" fmla="*/ 4677 w 1071"/>
                    <a:gd name="T3" fmla="*/ 0 h 307"/>
                    <a:gd name="T4" fmla="*/ 4677 w 1071"/>
                    <a:gd name="T5" fmla="*/ 784 h 307"/>
                    <a:gd name="T6" fmla="*/ 4617 w 1071"/>
                    <a:gd name="T7" fmla="*/ 1068 h 307"/>
                    <a:gd name="T8" fmla="*/ 4320 w 1071"/>
                    <a:gd name="T9" fmla="*/ 1196 h 307"/>
                    <a:gd name="T10" fmla="*/ 0 w 1071"/>
                    <a:gd name="T11" fmla="*/ 1216 h 307"/>
                    <a:gd name="T12" fmla="*/ 0 w 1071"/>
                    <a:gd name="T13" fmla="*/ 354 h 307"/>
                    <a:gd name="T14" fmla="*/ 90 w 1071"/>
                    <a:gd name="T15" fmla="*/ 69 h 307"/>
                    <a:gd name="T16" fmla="*/ 364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solidFill>
                  <a:srgbClr val="0F273D"/>
                </a:solidFill>
                <a:ln w="28575">
                  <a:solidFill>
                    <a:srgbClr val="FFFFFF"/>
                  </a:solidFill>
                  <a:round/>
                </a:ln>
                <a:effectLst>
                  <a:outerShdw dist="71842" dir="2700000" algn="ctr" rotWithShape="0">
                    <a:srgbClr val="000000">
                      <a:alpha val="50000"/>
                    </a:srgbClr>
                  </a:outerShdw>
                </a:effectLst>
              </p:spPr>
              <p:txBody>
                <a:bodyPr wrap="none" anchor="ctr"/>
                <a:lstStyle/>
                <a:p>
                  <a:endParaRPr lang="zh-CN" altLang="en-US"/>
                </a:p>
              </p:txBody>
            </p:sp>
          </p:grpSp>
          <p:sp>
            <p:nvSpPr>
              <p:cNvPr id="18" name="Rectangle 30"/>
              <p:cNvSpPr>
                <a:spLocks noChangeArrowheads="1"/>
              </p:cNvSpPr>
              <p:nvPr/>
            </p:nvSpPr>
            <p:spPr bwMode="gray">
              <a:xfrm>
                <a:off x="1411938" y="3772061"/>
                <a:ext cx="1837081" cy="293928"/>
              </a:xfrm>
              <a:prstGeom prst="rect">
                <a:avLst/>
              </a:prstGeom>
              <a:noFill/>
              <a:ln w="9525" algn="ctr">
                <a:noFill/>
                <a:miter lim="800000"/>
              </a:ln>
              <a:effectLst/>
            </p:spPr>
            <p:txBody>
              <a:bodyPr anchor="ctr">
                <a:spAutoFit/>
              </a:bodyPr>
              <a:lstStyle>
                <a:lvl1pPr>
                  <a:defRPr kumimoji="1">
                    <a:solidFill>
                      <a:schemeClr val="tx1"/>
                    </a:solidFill>
                    <a:latin typeface="Calibri" panose="020F0502020204030204" pitchFamily="34" charset="0"/>
                    <a:ea typeface="微软雅黑" panose="020B0503020204020204" charset="-122"/>
                  </a:defRPr>
                </a:lvl1pPr>
                <a:lvl2pPr marL="742950" indent="-285750">
                  <a:defRPr kumimoji="1">
                    <a:solidFill>
                      <a:schemeClr val="tx1"/>
                    </a:solidFill>
                    <a:latin typeface="Calibri" panose="020F0502020204030204" pitchFamily="34" charset="0"/>
                    <a:ea typeface="微软雅黑" panose="020B0503020204020204" charset="-122"/>
                  </a:defRPr>
                </a:lvl2pPr>
                <a:lvl3pPr marL="1143000" indent="-228600">
                  <a:defRPr kumimoji="1">
                    <a:solidFill>
                      <a:schemeClr val="tx1"/>
                    </a:solidFill>
                    <a:latin typeface="Calibri" panose="020F0502020204030204" pitchFamily="34" charset="0"/>
                    <a:ea typeface="微软雅黑" panose="020B0503020204020204" charset="-122"/>
                  </a:defRPr>
                </a:lvl3pPr>
                <a:lvl4pPr marL="1600200" indent="-228600">
                  <a:defRPr kumimoji="1">
                    <a:solidFill>
                      <a:schemeClr val="tx1"/>
                    </a:solidFill>
                    <a:latin typeface="Calibri" panose="020F0502020204030204" pitchFamily="34" charset="0"/>
                    <a:ea typeface="微软雅黑" panose="020B0503020204020204" charset="-122"/>
                  </a:defRPr>
                </a:lvl4pPr>
                <a:lvl5pPr marL="2057400" indent="-228600">
                  <a:defRPr kumimoji="1">
                    <a:solidFill>
                      <a:schemeClr val="tx1"/>
                    </a:solidFill>
                    <a:latin typeface="Calibri" panose="020F0502020204030204" pitchFamily="34" charset="0"/>
                    <a:ea typeface="微软雅黑" panose="020B0503020204020204" charset="-122"/>
                  </a:defRPr>
                </a:lvl5pPr>
                <a:lvl6pPr marL="25146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6pPr>
                <a:lvl7pPr marL="29718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7pPr>
                <a:lvl8pPr marL="34290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8pPr>
                <a:lvl9pPr marL="38862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9pPr>
              </a:lstStyle>
              <a:p>
                <a:pPr algn="ctr">
                  <a:defRPr/>
                </a:pPr>
                <a:r>
                  <a:rPr kumimoji="0" lang="zh-CN" altLang="en-US" sz="2000">
                    <a:solidFill>
                      <a:schemeClr val="bg1"/>
                    </a:solidFill>
                    <a:effectLst>
                      <a:outerShdw blurRad="38100" dist="38100" dir="2700000" algn="tl">
                        <a:srgbClr val="C0C0C0"/>
                      </a:outerShdw>
                    </a:effectLst>
                    <a:latin typeface="微软雅黑" panose="020B0503020204020204" charset="-122"/>
                  </a:rPr>
                  <a:t>程序执行角度</a:t>
                </a:r>
                <a:endParaRPr kumimoji="0" lang="en-US" altLang="en-US" sz="2000">
                  <a:solidFill>
                    <a:schemeClr val="bg1"/>
                  </a:solidFill>
                  <a:effectLst>
                    <a:outerShdw blurRad="38100" dist="38100" dir="2700000" algn="tl">
                      <a:srgbClr val="C0C0C0"/>
                    </a:outerShdw>
                  </a:effectLst>
                  <a:latin typeface="微软雅黑" panose="020B0503020204020204" charset="-122"/>
                </a:endParaRPr>
              </a:p>
            </p:txBody>
          </p:sp>
          <p:sp>
            <p:nvSpPr>
              <p:cNvPr id="19" name="Text Box 35"/>
              <p:cNvSpPr txBox="1">
                <a:spLocks noChangeArrowheads="1"/>
              </p:cNvSpPr>
              <p:nvPr/>
            </p:nvSpPr>
            <p:spPr bwMode="auto">
              <a:xfrm>
                <a:off x="3810001" y="3790645"/>
                <a:ext cx="2788920" cy="29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nSpc>
                    <a:spcPct val="100000"/>
                  </a:lnSpc>
                  <a:spcBef>
                    <a:spcPct val="0"/>
                  </a:spcBef>
                  <a:buFontTx/>
                  <a:buNone/>
                </a:pPr>
                <a:r>
                  <a:rPr kumimoji="0" lang="zh-CN" altLang="en-US" sz="2000">
                    <a:latin typeface="微软雅黑" panose="020B0503020204020204" charset="-122"/>
                  </a:rPr>
                  <a:t>静态测试、动态测试</a:t>
                </a:r>
                <a:endParaRPr kumimoji="0" lang="en-US" altLang="zh-CN" sz="2000">
                  <a:solidFill>
                    <a:srgbClr val="000000"/>
                  </a:solidFill>
                  <a:latin typeface="微软雅黑" panose="020B0503020204020204" charset="-122"/>
                </a:endParaRPr>
              </a:p>
            </p:txBody>
          </p:sp>
        </p:grpSp>
        <p:grpSp>
          <p:nvGrpSpPr>
            <p:cNvPr id="9" name="组合 26"/>
            <p:cNvGrpSpPr/>
            <p:nvPr/>
          </p:nvGrpSpPr>
          <p:grpSpPr bwMode="auto">
            <a:xfrm>
              <a:off x="1532734" y="4677213"/>
              <a:ext cx="9113670" cy="924965"/>
              <a:chOff x="1155700" y="3604336"/>
              <a:chExt cx="7598917" cy="679537"/>
            </a:xfrm>
          </p:grpSpPr>
          <p:sp>
            <p:nvSpPr>
              <p:cNvPr id="10" name="AutoShape 7"/>
              <p:cNvSpPr>
                <a:spLocks noChangeArrowheads="1"/>
              </p:cNvSpPr>
              <p:nvPr/>
            </p:nvSpPr>
            <p:spPr bwMode="gray">
              <a:xfrm>
                <a:off x="3218638" y="3652860"/>
                <a:ext cx="5536392" cy="631013"/>
              </a:xfrm>
              <a:prstGeom prst="roundRect">
                <a:avLst>
                  <a:gd name="adj" fmla="val 11505"/>
                </a:avLst>
              </a:prstGeom>
              <a:solidFill>
                <a:schemeClr val="accent6">
                  <a:lumMod val="20000"/>
                  <a:lumOff val="80000"/>
                </a:schemeClr>
              </a:solidFill>
              <a:ln w="6350" algn="ctr">
                <a:noFill/>
                <a:prstDash val="sysDot"/>
                <a:round/>
              </a:ln>
            </p:spPr>
            <p:txBody>
              <a:bodyPr wrap="none" anchor="ctr"/>
              <a:lstStyle/>
              <a:p>
                <a:pPr algn="ctr" eaLnBrk="1" fontAlgn="auto" hangingPunct="1">
                  <a:spcBef>
                    <a:spcPts val="0"/>
                  </a:spcBef>
                  <a:spcAft>
                    <a:spcPts val="0"/>
                  </a:spcAft>
                  <a:defRPr/>
                </a:pPr>
                <a:endParaRPr kumimoji="0" lang="zh-CN" altLang="zh-CN" sz="2000">
                  <a:latin typeface="微软雅黑" panose="020B0503020204020204" charset="-122"/>
                </a:endParaRPr>
              </a:p>
            </p:txBody>
          </p:sp>
          <p:grpSp>
            <p:nvGrpSpPr>
              <p:cNvPr id="11" name="Group 8"/>
              <p:cNvGrpSpPr/>
              <p:nvPr/>
            </p:nvGrpSpPr>
            <p:grpSpPr bwMode="auto">
              <a:xfrm>
                <a:off x="1155700" y="3604336"/>
                <a:ext cx="2613025" cy="630221"/>
                <a:chOff x="370" y="2169"/>
                <a:chExt cx="1790" cy="433"/>
              </a:xfrm>
            </p:grpSpPr>
            <p:sp>
              <p:nvSpPr>
                <p:cNvPr id="14" name="AutoShape 9"/>
                <p:cNvSpPr>
                  <a:spLocks noChangeArrowheads="1"/>
                </p:cNvSpPr>
                <p:nvPr/>
              </p:nvSpPr>
              <p:spPr bwMode="gray">
                <a:xfrm>
                  <a:off x="1917" y="2270"/>
                  <a:ext cx="243" cy="240"/>
                </a:xfrm>
                <a:prstGeom prst="rightArrow">
                  <a:avLst>
                    <a:gd name="adj1" fmla="val 50000"/>
                    <a:gd name="adj2" fmla="val 59423"/>
                  </a:avLst>
                </a:prstGeom>
                <a:solidFill>
                  <a:srgbClr val="F8F8F8"/>
                </a:solidFill>
                <a:ln>
                  <a:noFill/>
                </a:ln>
                <a:effectLst>
                  <a:outerShdw dist="71842" dir="2700000" algn="ctr" rotWithShape="0">
                    <a:srgbClr val="010101">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gn="ctr" eaLnBrk="1" hangingPunct="1">
                    <a:lnSpc>
                      <a:spcPct val="100000"/>
                    </a:lnSpc>
                    <a:spcBef>
                      <a:spcPct val="0"/>
                    </a:spcBef>
                    <a:buFontTx/>
                    <a:buNone/>
                  </a:pPr>
                  <a:endParaRPr kumimoji="0" lang="zh-CN" altLang="zh-CN" sz="2000">
                    <a:latin typeface="微软雅黑" panose="020B0503020204020204" charset="-122"/>
                  </a:endParaRPr>
                </a:p>
              </p:txBody>
            </p:sp>
            <p:sp>
              <p:nvSpPr>
                <p:cNvPr id="15" name="Freeform 10"/>
                <p:cNvSpPr/>
                <p:nvPr/>
              </p:nvSpPr>
              <p:spPr bwMode="gray">
                <a:xfrm>
                  <a:off x="370" y="2169"/>
                  <a:ext cx="1549" cy="433"/>
                </a:xfrm>
                <a:custGeom>
                  <a:avLst/>
                  <a:gdLst>
                    <a:gd name="T0" fmla="*/ 364 w 1071"/>
                    <a:gd name="T1" fmla="*/ 0 h 307"/>
                    <a:gd name="T2" fmla="*/ 4677 w 1071"/>
                    <a:gd name="T3" fmla="*/ 0 h 307"/>
                    <a:gd name="T4" fmla="*/ 4677 w 1071"/>
                    <a:gd name="T5" fmla="*/ 784 h 307"/>
                    <a:gd name="T6" fmla="*/ 4617 w 1071"/>
                    <a:gd name="T7" fmla="*/ 1068 h 307"/>
                    <a:gd name="T8" fmla="*/ 4320 w 1071"/>
                    <a:gd name="T9" fmla="*/ 1196 h 307"/>
                    <a:gd name="T10" fmla="*/ 0 w 1071"/>
                    <a:gd name="T11" fmla="*/ 1216 h 307"/>
                    <a:gd name="T12" fmla="*/ 0 w 1071"/>
                    <a:gd name="T13" fmla="*/ 354 h 307"/>
                    <a:gd name="T14" fmla="*/ 90 w 1071"/>
                    <a:gd name="T15" fmla="*/ 69 h 307"/>
                    <a:gd name="T16" fmla="*/ 364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solidFill>
                  <a:srgbClr val="385723"/>
                </a:solidFill>
                <a:ln w="28575">
                  <a:solidFill>
                    <a:srgbClr val="FFFFFF"/>
                  </a:solidFill>
                  <a:round/>
                </a:ln>
                <a:effectLst>
                  <a:outerShdw dist="71842" dir="2700000" algn="ctr" rotWithShape="0">
                    <a:srgbClr val="000000">
                      <a:alpha val="50000"/>
                    </a:srgbClr>
                  </a:outerShdw>
                </a:effectLst>
              </p:spPr>
              <p:txBody>
                <a:bodyPr wrap="none" anchor="ctr"/>
                <a:lstStyle/>
                <a:p>
                  <a:endParaRPr lang="zh-CN" altLang="en-US"/>
                </a:p>
              </p:txBody>
            </p:sp>
          </p:grpSp>
          <p:sp>
            <p:nvSpPr>
              <p:cNvPr id="12" name="Rectangle 30"/>
              <p:cNvSpPr>
                <a:spLocks noChangeArrowheads="1"/>
              </p:cNvSpPr>
              <p:nvPr/>
            </p:nvSpPr>
            <p:spPr bwMode="gray">
              <a:xfrm>
                <a:off x="1411998" y="3771831"/>
                <a:ext cx="1837081" cy="293928"/>
              </a:xfrm>
              <a:prstGeom prst="rect">
                <a:avLst/>
              </a:prstGeom>
              <a:noFill/>
              <a:ln w="9525" algn="ctr">
                <a:noFill/>
                <a:miter lim="800000"/>
              </a:ln>
              <a:effectLst/>
            </p:spPr>
            <p:txBody>
              <a:bodyPr anchor="ctr">
                <a:spAutoFit/>
              </a:bodyPr>
              <a:lstStyle>
                <a:lvl1pPr>
                  <a:defRPr kumimoji="1">
                    <a:solidFill>
                      <a:schemeClr val="tx1"/>
                    </a:solidFill>
                    <a:latin typeface="Calibri" panose="020F0502020204030204" pitchFamily="34" charset="0"/>
                    <a:ea typeface="微软雅黑" panose="020B0503020204020204" charset="-122"/>
                  </a:defRPr>
                </a:lvl1pPr>
                <a:lvl2pPr marL="742950" indent="-285750">
                  <a:defRPr kumimoji="1">
                    <a:solidFill>
                      <a:schemeClr val="tx1"/>
                    </a:solidFill>
                    <a:latin typeface="Calibri" panose="020F0502020204030204" pitchFamily="34" charset="0"/>
                    <a:ea typeface="微软雅黑" panose="020B0503020204020204" charset="-122"/>
                  </a:defRPr>
                </a:lvl2pPr>
                <a:lvl3pPr marL="1143000" indent="-228600">
                  <a:defRPr kumimoji="1">
                    <a:solidFill>
                      <a:schemeClr val="tx1"/>
                    </a:solidFill>
                    <a:latin typeface="Calibri" panose="020F0502020204030204" pitchFamily="34" charset="0"/>
                    <a:ea typeface="微软雅黑" panose="020B0503020204020204" charset="-122"/>
                  </a:defRPr>
                </a:lvl3pPr>
                <a:lvl4pPr marL="1600200" indent="-228600">
                  <a:defRPr kumimoji="1">
                    <a:solidFill>
                      <a:schemeClr val="tx1"/>
                    </a:solidFill>
                    <a:latin typeface="Calibri" panose="020F0502020204030204" pitchFamily="34" charset="0"/>
                    <a:ea typeface="微软雅黑" panose="020B0503020204020204" charset="-122"/>
                  </a:defRPr>
                </a:lvl4pPr>
                <a:lvl5pPr marL="2057400" indent="-228600">
                  <a:defRPr kumimoji="1">
                    <a:solidFill>
                      <a:schemeClr val="tx1"/>
                    </a:solidFill>
                    <a:latin typeface="Calibri" panose="020F0502020204030204" pitchFamily="34" charset="0"/>
                    <a:ea typeface="微软雅黑" panose="020B0503020204020204" charset="-122"/>
                  </a:defRPr>
                </a:lvl5pPr>
                <a:lvl6pPr marL="25146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6pPr>
                <a:lvl7pPr marL="29718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7pPr>
                <a:lvl8pPr marL="34290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8pPr>
                <a:lvl9pPr marL="3886200" indent="-228600" fontAlgn="base">
                  <a:spcBef>
                    <a:spcPct val="0"/>
                  </a:spcBef>
                  <a:spcAft>
                    <a:spcPct val="0"/>
                  </a:spcAft>
                  <a:defRPr kumimoji="1">
                    <a:solidFill>
                      <a:schemeClr val="tx1"/>
                    </a:solidFill>
                    <a:latin typeface="Calibri" panose="020F0502020204030204" pitchFamily="34" charset="0"/>
                    <a:ea typeface="微软雅黑" panose="020B0503020204020204" charset="-122"/>
                  </a:defRPr>
                </a:lvl9pPr>
              </a:lstStyle>
              <a:p>
                <a:pPr algn="ctr">
                  <a:defRPr/>
                </a:pPr>
                <a:r>
                  <a:rPr kumimoji="0" lang="zh-CN" altLang="en-US" sz="2000">
                    <a:solidFill>
                      <a:schemeClr val="bg1"/>
                    </a:solidFill>
                    <a:effectLst>
                      <a:outerShdw blurRad="38100" dist="38100" dir="2700000" algn="tl">
                        <a:srgbClr val="C0C0C0"/>
                      </a:outerShdw>
                    </a:effectLst>
                    <a:latin typeface="微软雅黑" panose="020B0503020204020204" charset="-122"/>
                  </a:rPr>
                  <a:t>人工干预角度</a:t>
                </a:r>
                <a:endParaRPr kumimoji="0" lang="en-US" altLang="en-US" sz="2000">
                  <a:solidFill>
                    <a:schemeClr val="bg1"/>
                  </a:solidFill>
                  <a:effectLst>
                    <a:outerShdw blurRad="38100" dist="38100" dir="2700000" algn="tl">
                      <a:srgbClr val="C0C0C0"/>
                    </a:outerShdw>
                  </a:effectLst>
                  <a:latin typeface="微软雅黑" panose="020B0503020204020204" charset="-122"/>
                </a:endParaRPr>
              </a:p>
            </p:txBody>
          </p:sp>
          <p:sp>
            <p:nvSpPr>
              <p:cNvPr id="13" name="Text Box 35"/>
              <p:cNvSpPr txBox="1">
                <a:spLocks noChangeArrowheads="1"/>
              </p:cNvSpPr>
              <p:nvPr/>
            </p:nvSpPr>
            <p:spPr bwMode="auto">
              <a:xfrm>
                <a:off x="3810001" y="3804364"/>
                <a:ext cx="2788920" cy="29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微软雅黑" panose="020B0503020204020204" charset="-122"/>
                  </a:defRPr>
                </a:lvl9pPr>
              </a:lstStyle>
              <a:p>
                <a:pPr>
                  <a:lnSpc>
                    <a:spcPct val="100000"/>
                  </a:lnSpc>
                  <a:spcBef>
                    <a:spcPct val="0"/>
                  </a:spcBef>
                  <a:buFontTx/>
                  <a:buNone/>
                </a:pPr>
                <a:r>
                  <a:rPr kumimoji="0" lang="zh-CN" altLang="en-US" sz="2000">
                    <a:latin typeface="微软雅黑" panose="020B0503020204020204" charset="-122"/>
                  </a:rPr>
                  <a:t>手工测试、自动化测试</a:t>
                </a:r>
                <a:endParaRPr kumimoji="0" lang="en-US" altLang="zh-CN" sz="2000">
                  <a:solidFill>
                    <a:srgbClr val="000000"/>
                  </a:solidFill>
                  <a:latin typeface="微软雅黑" panose="020B0503020204020204" charset="-122"/>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a:t>
            </a:r>
            <a:r>
              <a:rPr lang="zh-CN" altLang="en-US" spc="-5" dirty="0"/>
              <a:t>模块程序流程图</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60</a:t>
            </a:fld>
            <a:endParaRPr lang="zh-CN" altLang="en-US"/>
          </a:p>
        </p:txBody>
      </p:sp>
      <p:pic>
        <p:nvPicPr>
          <p:cNvPr id="3" name="图片 2"/>
          <p:cNvPicPr>
            <a:picLocks noChangeAspect="1"/>
          </p:cNvPicPr>
          <p:nvPr/>
        </p:nvPicPr>
        <p:blipFill>
          <a:blip r:embed="rId2"/>
          <a:stretch>
            <a:fillRect/>
          </a:stretch>
        </p:blipFill>
        <p:spPr>
          <a:xfrm>
            <a:off x="8501063" y="821713"/>
            <a:ext cx="3320196" cy="5536347"/>
          </a:xfrm>
          <a:prstGeom prst="rect">
            <a:avLst/>
          </a:prstGeom>
        </p:spPr>
      </p:pic>
      <p:grpSp>
        <p:nvGrpSpPr>
          <p:cNvPr id="75" name="组合 74"/>
          <p:cNvGrpSpPr/>
          <p:nvPr/>
        </p:nvGrpSpPr>
        <p:grpSpPr>
          <a:xfrm>
            <a:off x="140677" y="1553823"/>
            <a:ext cx="7315203" cy="4480560"/>
            <a:chOff x="1790697" y="480060"/>
            <a:chExt cx="7315203" cy="4480560"/>
          </a:xfrm>
        </p:grpSpPr>
        <p:sp>
          <p:nvSpPr>
            <p:cNvPr id="76" name="矩形 75"/>
            <p:cNvSpPr/>
            <p:nvPr/>
          </p:nvSpPr>
          <p:spPr>
            <a:xfrm>
              <a:off x="4229100" y="861060"/>
              <a:ext cx="2202180" cy="67056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a:spcBef>
                  <a:spcPts val="470"/>
                </a:spcBef>
              </a:pP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dirty="0">
                  <a:solidFill>
                    <a:schemeClr val="tx1"/>
                  </a:solidFill>
                  <a:latin typeface="宋体" panose="02010600030101010101" pitchFamily="2" charset="-122"/>
                  <a:cs typeface="宋体" panose="02010600030101010101" pitchFamily="2" charset="-122"/>
                </a:rPr>
                <a:t>bottom</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65"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0;</a:t>
              </a:r>
              <a:endParaRPr lang="en-US" altLang="zh-CN" sz="1100" b="1" dirty="0">
                <a:solidFill>
                  <a:schemeClr val="tx1"/>
                </a:solidFill>
                <a:latin typeface="宋体" panose="02010600030101010101" pitchFamily="2" charset="-122"/>
                <a:cs typeface="宋体" panose="02010600030101010101" pitchFamily="2" charset="-122"/>
              </a:endParaRPr>
            </a:p>
            <a:p>
              <a:pPr marL="17145"/>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5" dirty="0">
                  <a:solidFill>
                    <a:schemeClr val="tx1"/>
                  </a:solidFill>
                  <a:latin typeface="宋体" panose="02010600030101010101" pitchFamily="2" charset="-122"/>
                  <a:cs typeface="宋体" panose="02010600030101010101" pitchFamily="2" charset="-122"/>
                </a:rPr>
                <a:t> </a:t>
              </a:r>
              <a:r>
                <a:rPr lang="en-US" altLang="zh-CN" sz="1100" b="1" spc="-30" dirty="0">
                  <a:solidFill>
                    <a:schemeClr val="tx1"/>
                  </a:solidFill>
                  <a:latin typeface="宋体" panose="02010600030101010101" pitchFamily="2" charset="-122"/>
                  <a:cs typeface="宋体" panose="02010600030101010101" pitchFamily="2" charset="-122"/>
                </a:rPr>
                <a:t>top</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25" dirty="0" err="1">
                  <a:solidFill>
                    <a:schemeClr val="tx1"/>
                  </a:solidFill>
                  <a:latin typeface="宋体" panose="02010600030101010101" pitchFamily="2" charset="-122"/>
                  <a:cs typeface="宋体" panose="02010600030101010101" pitchFamily="2" charset="-122"/>
                </a:rPr>
                <a:t>elemArray.length</a:t>
              </a:r>
              <a:r>
                <a:rPr lang="en-US" altLang="zh-CN" sz="1100" b="1" spc="-175" dirty="0">
                  <a:solidFill>
                    <a:schemeClr val="tx1"/>
                  </a:solidFill>
                  <a:latin typeface="宋体" panose="02010600030101010101" pitchFamily="2" charset="-122"/>
                  <a:cs typeface="宋体" panose="02010600030101010101" pitchFamily="2" charset="-122"/>
                </a:rPr>
                <a:t> </a:t>
              </a:r>
              <a:r>
                <a:rPr lang="en-US" altLang="zh-CN" sz="1100" b="1" spc="-500" dirty="0">
                  <a:solidFill>
                    <a:schemeClr val="tx1"/>
                  </a:solidFill>
                  <a:latin typeface="宋体" panose="02010600030101010101" pitchFamily="2" charset="-122"/>
                  <a:cs typeface="宋体" panose="02010600030101010101" pitchFamily="2" charset="-122"/>
                </a:rPr>
                <a: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1;</a:t>
              </a:r>
              <a:endParaRPr lang="en-US" altLang="zh-CN" sz="1100" b="1" dirty="0">
                <a:solidFill>
                  <a:schemeClr val="tx1"/>
                </a:solidFill>
                <a:latin typeface="宋体" panose="02010600030101010101" pitchFamily="2" charset="-122"/>
                <a:cs typeface="宋体" panose="02010600030101010101" pitchFamily="2" charset="-122"/>
              </a:endParaRPr>
            </a:p>
            <a:p>
              <a:pPr marL="17145"/>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20" dirty="0">
                  <a:solidFill>
                    <a:schemeClr val="tx1"/>
                  </a:solidFill>
                  <a:latin typeface="宋体" panose="02010600030101010101" pitchFamily="2" charset="-122"/>
                  <a:cs typeface="宋体" panose="02010600030101010101" pitchFamily="2" charset="-122"/>
                </a:rPr>
                <a:t>mid</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65"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0;</a:t>
              </a:r>
              <a:endParaRPr lang="en-US" altLang="zh-CN" sz="1100" b="1" dirty="0">
                <a:solidFill>
                  <a:schemeClr val="tx1"/>
                </a:solidFill>
                <a:latin typeface="宋体" panose="02010600030101010101" pitchFamily="2" charset="-122"/>
                <a:cs typeface="宋体" panose="02010600030101010101" pitchFamily="2" charset="-122"/>
              </a:endParaRPr>
            </a:p>
            <a:p>
              <a:pPr marL="17145"/>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20" dirty="0">
                  <a:solidFill>
                    <a:schemeClr val="tx1"/>
                  </a:solidFill>
                  <a:latin typeface="宋体" panose="02010600030101010101" pitchFamily="2" charset="-122"/>
                  <a:cs typeface="宋体" panose="02010600030101010101" pitchFamily="2" charset="-122"/>
                </a:rPr>
                <a:t>index</a:t>
              </a:r>
              <a:r>
                <a:rPr lang="en-US" altLang="zh-CN" sz="1100" b="1" spc="-175"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65" dirty="0">
                  <a:solidFill>
                    <a:schemeClr val="tx1"/>
                  </a:solidFill>
                  <a:latin typeface="宋体" panose="02010600030101010101" pitchFamily="2" charset="-122"/>
                  <a:cs typeface="宋体" panose="02010600030101010101" pitchFamily="2" charset="-122"/>
                </a:rPr>
                <a:t> </a:t>
              </a:r>
              <a:r>
                <a:rPr lang="en-US" altLang="zh-CN" sz="1100" b="1" spc="-85" dirty="0">
                  <a:solidFill>
                    <a:schemeClr val="tx1"/>
                  </a:solidFill>
                  <a:latin typeface="宋体" panose="02010600030101010101" pitchFamily="2" charset="-122"/>
                  <a:cs typeface="宋体" panose="02010600030101010101" pitchFamily="2" charset="-122"/>
                </a:rPr>
                <a:t>-1;</a:t>
              </a:r>
              <a:endParaRPr lang="zh-CN" altLang="en-US" sz="3200" b="1" dirty="0">
                <a:solidFill>
                  <a:schemeClr val="tx1"/>
                </a:solidFill>
              </a:endParaRPr>
            </a:p>
          </p:txBody>
        </p:sp>
        <p:sp>
          <p:nvSpPr>
            <p:cNvPr id="77" name="流程图: 决策 76"/>
            <p:cNvSpPr/>
            <p:nvPr/>
          </p:nvSpPr>
          <p:spPr>
            <a:xfrm>
              <a:off x="4305300" y="1722120"/>
              <a:ext cx="2049780" cy="414528"/>
            </a:xfrm>
            <a:prstGeom prst="flowChartDecisi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pc="35" dirty="0">
                  <a:solidFill>
                    <a:schemeClr val="tx1"/>
                  </a:solidFill>
                  <a:latin typeface="宋体" panose="02010600030101010101" pitchFamily="2" charset="-122"/>
                  <a:cs typeface="宋体" panose="02010600030101010101" pitchFamily="2" charset="-122"/>
                </a:rPr>
                <a:t>bottom</a:t>
              </a:r>
              <a:r>
                <a:rPr lang="en-US" altLang="zh-CN" sz="1100" b="1" spc="50" dirty="0">
                  <a:solidFill>
                    <a:schemeClr val="tx1"/>
                  </a:solidFill>
                  <a:latin typeface="宋体" panose="02010600030101010101" pitchFamily="2" charset="-122"/>
                  <a:cs typeface="宋体" panose="02010600030101010101" pitchFamily="2" charset="-122"/>
                </a:rPr>
                <a:t>&lt;=top</a:t>
              </a:r>
              <a:endParaRPr lang="en-US" altLang="zh-CN" sz="1100" b="1" dirty="0">
                <a:solidFill>
                  <a:schemeClr val="tx1"/>
                </a:solidFill>
                <a:latin typeface="宋体" panose="02010600030101010101" pitchFamily="2" charset="-122"/>
                <a:cs typeface="宋体" panose="02010600030101010101" pitchFamily="2" charset="-122"/>
              </a:endParaRPr>
            </a:p>
          </p:txBody>
        </p:sp>
        <p:sp>
          <p:nvSpPr>
            <p:cNvPr id="78" name="矩形 77"/>
            <p:cNvSpPr/>
            <p:nvPr/>
          </p:nvSpPr>
          <p:spPr>
            <a:xfrm>
              <a:off x="4446270" y="2308860"/>
              <a:ext cx="176784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marR="107950">
                <a:lnSpc>
                  <a:spcPct val="100000"/>
                </a:lnSpc>
                <a:spcBef>
                  <a:spcPts val="565"/>
                </a:spcBef>
              </a:pPr>
              <a:r>
                <a:rPr lang="en-US" altLang="zh-CN" sz="1100" b="1" spc="20" dirty="0">
                  <a:solidFill>
                    <a:schemeClr val="tx1"/>
                  </a:solidFill>
                  <a:latin typeface="宋体" panose="02010600030101010101" pitchFamily="2" charset="-122"/>
                  <a:cs typeface="宋体" panose="02010600030101010101" pitchFamily="2" charset="-122"/>
                </a:rPr>
                <a:t>mid</a:t>
              </a:r>
              <a:r>
                <a:rPr lang="en-US" altLang="zh-CN" sz="1100" b="1" spc="-185"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85" dirty="0">
                  <a:solidFill>
                    <a:schemeClr val="tx1"/>
                  </a:solidFill>
                  <a:latin typeface="宋体" panose="02010600030101010101" pitchFamily="2" charset="-122"/>
                  <a:cs typeface="宋体" panose="02010600030101010101" pitchFamily="2" charset="-122"/>
                </a:rPr>
                <a:t> </a:t>
              </a:r>
              <a:r>
                <a:rPr lang="en-US" altLang="zh-CN" sz="1100" b="1" spc="-55" dirty="0">
                  <a:solidFill>
                    <a:schemeClr val="tx1"/>
                  </a:solidFill>
                  <a:latin typeface="宋体" panose="02010600030101010101" pitchFamily="2" charset="-122"/>
                  <a:cs typeface="宋体" panose="02010600030101010101" pitchFamily="2" charset="-122"/>
                </a:rPr>
                <a:t>(</a:t>
              </a:r>
              <a:r>
                <a:rPr lang="en-US" altLang="zh-CN" sz="1100" b="1" spc="-55" dirty="0" err="1">
                  <a:solidFill>
                    <a:schemeClr val="tx1"/>
                  </a:solidFill>
                  <a:latin typeface="宋体" panose="02010600030101010101" pitchFamily="2" charset="-122"/>
                  <a:cs typeface="宋体" panose="02010600030101010101" pitchFamily="2" charset="-122"/>
                </a:rPr>
                <a:t>top</a:t>
              </a:r>
              <a:r>
                <a:rPr lang="en-US" altLang="zh-CN" sz="1100" b="1" spc="50" dirty="0" err="1">
                  <a:solidFill>
                    <a:schemeClr val="tx1"/>
                  </a:solidFill>
                  <a:latin typeface="宋体" panose="02010600030101010101" pitchFamily="2" charset="-122"/>
                  <a:cs typeface="宋体" panose="02010600030101010101" pitchFamily="2" charset="-122"/>
                </a:rPr>
                <a:t>+</a:t>
              </a:r>
              <a:r>
                <a:rPr lang="en-US" altLang="zh-CN" sz="1100" b="1" spc="-20" dirty="0" err="1">
                  <a:solidFill>
                    <a:schemeClr val="tx1"/>
                  </a:solidFill>
                  <a:latin typeface="宋体" panose="02010600030101010101" pitchFamily="2" charset="-122"/>
                  <a:cs typeface="宋体" panose="02010600030101010101" pitchFamily="2" charset="-122"/>
                </a:rPr>
                <a:t>bottom</a:t>
              </a:r>
              <a:r>
                <a:rPr lang="en-US" altLang="zh-CN" sz="1100" b="1" spc="-20" dirty="0">
                  <a:solidFill>
                    <a:schemeClr val="tx1"/>
                  </a:solidFill>
                  <a:latin typeface="宋体" panose="02010600030101010101" pitchFamily="2" charset="-122"/>
                  <a:cs typeface="宋体" panose="02010600030101010101" pitchFamily="2" charset="-122"/>
                </a:rPr>
                <a:t>)</a:t>
              </a:r>
              <a:r>
                <a:rPr lang="en-US" altLang="zh-CN" sz="1100" b="1" spc="-210" dirty="0">
                  <a:solidFill>
                    <a:schemeClr val="tx1"/>
                  </a:solidFill>
                  <a:latin typeface="宋体" panose="02010600030101010101" pitchFamily="2" charset="-122"/>
                  <a:cs typeface="宋体" panose="02010600030101010101" pitchFamily="2" charset="-122"/>
                </a:rPr>
                <a:t> </a:t>
              </a:r>
              <a:r>
                <a:rPr lang="en-US" altLang="zh-CN" sz="1100" b="1" spc="-160"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2;</a:t>
              </a:r>
              <a:endParaRPr lang="en-US" altLang="zh-CN" sz="1100" b="1" dirty="0">
                <a:solidFill>
                  <a:schemeClr val="tx1"/>
                </a:solidFill>
                <a:latin typeface="宋体" panose="02010600030101010101" pitchFamily="2" charset="-122"/>
                <a:cs typeface="宋体" panose="02010600030101010101" pitchFamily="2" charset="-122"/>
              </a:endParaRPr>
            </a:p>
          </p:txBody>
        </p:sp>
        <p:sp>
          <p:nvSpPr>
            <p:cNvPr id="79" name="流程图: 决策 78"/>
            <p:cNvSpPr/>
            <p:nvPr/>
          </p:nvSpPr>
          <p:spPr>
            <a:xfrm>
              <a:off x="4149090" y="2929128"/>
              <a:ext cx="2362200" cy="487680"/>
            </a:xfrm>
            <a:prstGeom prst="flowChartDecisi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pc="35" dirty="0" err="1">
                  <a:solidFill>
                    <a:schemeClr val="tx1"/>
                  </a:solidFill>
                  <a:latin typeface="宋体" panose="02010600030101010101" pitchFamily="2" charset="-122"/>
                  <a:cs typeface="宋体" panose="02010600030101010101" pitchFamily="2" charset="-122"/>
                </a:rPr>
                <a:t>elemArray</a:t>
              </a:r>
              <a:r>
                <a:rPr lang="en-US" altLang="zh-CN" sz="1100" b="1" spc="35" dirty="0">
                  <a:solidFill>
                    <a:schemeClr val="tx1"/>
                  </a:solidFill>
                  <a:latin typeface="宋体" panose="02010600030101010101" pitchFamily="2" charset="-122"/>
                  <a:cs typeface="宋体" panose="02010600030101010101" pitchFamily="2" charset="-122"/>
                </a:rPr>
                <a:t>[mid] == key</a:t>
              </a:r>
            </a:p>
          </p:txBody>
        </p:sp>
        <p:sp>
          <p:nvSpPr>
            <p:cNvPr id="80" name="矩形 79"/>
            <p:cNvSpPr/>
            <p:nvPr/>
          </p:nvSpPr>
          <p:spPr>
            <a:xfrm>
              <a:off x="3101340" y="3486912"/>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marR="107950">
                <a:lnSpc>
                  <a:spcPct val="100000"/>
                </a:lnSpc>
                <a:spcBef>
                  <a:spcPts val="565"/>
                </a:spcBef>
              </a:pPr>
              <a:r>
                <a:rPr lang="en-US" altLang="zh-CN" sz="1100" b="1" spc="20" dirty="0">
                  <a:solidFill>
                    <a:schemeClr val="tx1"/>
                  </a:solidFill>
                  <a:latin typeface="宋体" panose="02010600030101010101" pitchFamily="2" charset="-122"/>
                  <a:cs typeface="宋体" panose="02010600030101010101" pitchFamily="2" charset="-122"/>
                </a:rPr>
                <a:t>index = mid;</a:t>
              </a:r>
            </a:p>
          </p:txBody>
        </p:sp>
        <p:sp>
          <p:nvSpPr>
            <p:cNvPr id="81" name="矩形 80"/>
            <p:cNvSpPr/>
            <p:nvPr/>
          </p:nvSpPr>
          <p:spPr>
            <a:xfrm>
              <a:off x="2266949" y="4087368"/>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marR="107950">
                <a:lnSpc>
                  <a:spcPct val="100000"/>
                </a:lnSpc>
                <a:spcBef>
                  <a:spcPts val="565"/>
                </a:spcBef>
              </a:pPr>
              <a:r>
                <a:rPr lang="en-US" altLang="zh-CN" sz="1100" b="1" spc="20" dirty="0">
                  <a:solidFill>
                    <a:schemeClr val="tx1"/>
                  </a:solidFill>
                  <a:latin typeface="宋体" panose="02010600030101010101" pitchFamily="2" charset="-122"/>
                  <a:cs typeface="宋体" panose="02010600030101010101" pitchFamily="2" charset="-122"/>
                </a:rPr>
                <a:t>return index</a:t>
              </a:r>
            </a:p>
          </p:txBody>
        </p:sp>
        <p:sp>
          <p:nvSpPr>
            <p:cNvPr id="82" name="流程图: 决策 81"/>
            <p:cNvSpPr/>
            <p:nvPr/>
          </p:nvSpPr>
          <p:spPr>
            <a:xfrm>
              <a:off x="5760720" y="3450336"/>
              <a:ext cx="2468880" cy="487680"/>
            </a:xfrm>
            <a:prstGeom prst="flowChartDecisi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pc="35" dirty="0" err="1">
                  <a:solidFill>
                    <a:schemeClr val="tx1"/>
                  </a:solidFill>
                  <a:latin typeface="宋体" panose="02010600030101010101" pitchFamily="2" charset="-122"/>
                  <a:cs typeface="宋体" panose="02010600030101010101" pitchFamily="2" charset="-122"/>
                </a:rPr>
                <a:t>elemArray</a:t>
              </a:r>
              <a:r>
                <a:rPr lang="en-US" altLang="zh-CN" sz="1100" b="1" spc="35" dirty="0">
                  <a:solidFill>
                    <a:schemeClr val="tx1"/>
                  </a:solidFill>
                  <a:latin typeface="宋体" panose="02010600030101010101" pitchFamily="2" charset="-122"/>
                  <a:cs typeface="宋体" panose="02010600030101010101" pitchFamily="2" charset="-122"/>
                </a:rPr>
                <a:t>[mid]&lt;key</a:t>
              </a:r>
            </a:p>
          </p:txBody>
        </p:sp>
        <p:sp>
          <p:nvSpPr>
            <p:cNvPr id="83" name="矩形 82"/>
            <p:cNvSpPr/>
            <p:nvPr/>
          </p:nvSpPr>
          <p:spPr>
            <a:xfrm>
              <a:off x="5010150" y="4093464"/>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 algn="ctr">
                <a:lnSpc>
                  <a:spcPts val="835"/>
                </a:lnSpc>
                <a:spcBef>
                  <a:spcPts val="565"/>
                </a:spcBef>
              </a:pPr>
              <a:r>
                <a:rPr lang="en-US" altLang="zh-CN" sz="1100" b="1" dirty="0">
                  <a:solidFill>
                    <a:schemeClr val="tx1"/>
                  </a:solidFill>
                  <a:latin typeface="宋体" panose="02010600030101010101" pitchFamily="2" charset="-122"/>
                  <a:cs typeface="宋体" panose="02010600030101010101" pitchFamily="2" charset="-122"/>
                </a:rPr>
                <a:t>bottom = mid+1</a:t>
              </a:r>
            </a:p>
          </p:txBody>
        </p:sp>
        <p:sp>
          <p:nvSpPr>
            <p:cNvPr id="84" name="矩形 83"/>
            <p:cNvSpPr/>
            <p:nvPr/>
          </p:nvSpPr>
          <p:spPr>
            <a:xfrm>
              <a:off x="7901940" y="4093464"/>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 algn="ctr">
                <a:lnSpc>
                  <a:spcPts val="835"/>
                </a:lnSpc>
                <a:spcBef>
                  <a:spcPts val="565"/>
                </a:spcBef>
              </a:pPr>
              <a:r>
                <a:rPr lang="en-US" altLang="zh-CN" sz="1100" b="1" dirty="0">
                  <a:solidFill>
                    <a:schemeClr val="tx1"/>
                  </a:solidFill>
                  <a:latin typeface="宋体" panose="02010600030101010101" pitchFamily="2" charset="-122"/>
                  <a:cs typeface="宋体" panose="02010600030101010101" pitchFamily="2" charset="-122"/>
                </a:rPr>
                <a:t>top = mid–1</a:t>
              </a:r>
            </a:p>
          </p:txBody>
        </p:sp>
        <p:cxnSp>
          <p:nvCxnSpPr>
            <p:cNvPr id="85" name="直接箭头连接符 84"/>
            <p:cNvCxnSpPr>
              <a:stCxn id="76" idx="2"/>
              <a:endCxn id="77" idx="0"/>
            </p:cNvCxnSpPr>
            <p:nvPr/>
          </p:nvCxnSpPr>
          <p:spPr>
            <a:xfrm>
              <a:off x="5330190" y="1531620"/>
              <a:ext cx="0" cy="1905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77" idx="2"/>
              <a:endCxn id="78" idx="0"/>
            </p:cNvCxnSpPr>
            <p:nvPr/>
          </p:nvCxnSpPr>
          <p:spPr>
            <a:xfrm>
              <a:off x="5330190" y="2136648"/>
              <a:ext cx="0" cy="172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2"/>
              <a:endCxn id="79" idx="0"/>
            </p:cNvCxnSpPr>
            <p:nvPr/>
          </p:nvCxnSpPr>
          <p:spPr>
            <a:xfrm>
              <a:off x="5330190" y="2723388"/>
              <a:ext cx="0" cy="205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连接符: 肘形 87"/>
            <p:cNvCxnSpPr>
              <a:stCxn id="79" idx="3"/>
              <a:endCxn id="82" idx="0"/>
            </p:cNvCxnSpPr>
            <p:nvPr/>
          </p:nvCxnSpPr>
          <p:spPr>
            <a:xfrm>
              <a:off x="6511290" y="3172968"/>
              <a:ext cx="483870" cy="27736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肘形 88"/>
            <p:cNvCxnSpPr>
              <a:stCxn id="79" idx="1"/>
              <a:endCxn id="80" idx="0"/>
            </p:cNvCxnSpPr>
            <p:nvPr/>
          </p:nvCxnSpPr>
          <p:spPr>
            <a:xfrm rot="10800000" flipV="1">
              <a:off x="3703320" y="3172968"/>
              <a:ext cx="445770" cy="31394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p:cNvCxnSpPr>
              <a:stCxn id="82" idx="3"/>
              <a:endCxn id="84" idx="0"/>
            </p:cNvCxnSpPr>
            <p:nvPr/>
          </p:nvCxnSpPr>
          <p:spPr>
            <a:xfrm>
              <a:off x="8229600" y="3694176"/>
              <a:ext cx="274320" cy="39928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连接符: 肘形 90"/>
            <p:cNvCxnSpPr>
              <a:stCxn id="82" idx="1"/>
              <a:endCxn id="83" idx="0"/>
            </p:cNvCxnSpPr>
            <p:nvPr/>
          </p:nvCxnSpPr>
          <p:spPr>
            <a:xfrm rot="10800000" flipV="1">
              <a:off x="5612130" y="3694176"/>
              <a:ext cx="148590" cy="39928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p:cNvCxnSpPr>
              <a:stCxn id="80" idx="1"/>
              <a:endCxn id="81" idx="0"/>
            </p:cNvCxnSpPr>
            <p:nvPr/>
          </p:nvCxnSpPr>
          <p:spPr>
            <a:xfrm rot="10800000" flipV="1">
              <a:off x="2868930" y="3694176"/>
              <a:ext cx="232411" cy="39319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肘形 92"/>
            <p:cNvCxnSpPr>
              <a:stCxn id="84" idx="2"/>
              <a:endCxn id="77" idx="3"/>
            </p:cNvCxnSpPr>
            <p:nvPr/>
          </p:nvCxnSpPr>
          <p:spPr>
            <a:xfrm rot="5400000" flipH="1">
              <a:off x="6140196" y="2144268"/>
              <a:ext cx="2578608" cy="2148840"/>
            </a:xfrm>
            <a:prstGeom prst="bentConnector4">
              <a:avLst>
                <a:gd name="adj1" fmla="val -8865"/>
                <a:gd name="adj2" fmla="val -4521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连接符: 肘形 93"/>
            <p:cNvCxnSpPr>
              <a:stCxn id="81" idx="1"/>
              <a:endCxn id="77" idx="1"/>
            </p:cNvCxnSpPr>
            <p:nvPr/>
          </p:nvCxnSpPr>
          <p:spPr>
            <a:xfrm rot="10800000" flipH="1">
              <a:off x="2266948" y="1929384"/>
              <a:ext cx="2038351" cy="2365248"/>
            </a:xfrm>
            <a:prstGeom prst="bentConnector3">
              <a:avLst>
                <a:gd name="adj1" fmla="val -11215"/>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5" name="流程图: 终止 94"/>
            <p:cNvSpPr/>
            <p:nvPr/>
          </p:nvSpPr>
          <p:spPr>
            <a:xfrm>
              <a:off x="4812030" y="480060"/>
              <a:ext cx="1036320" cy="259080"/>
            </a:xfrm>
            <a:prstGeom prst="flowChartTerminator">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Start</a:t>
              </a:r>
              <a:endParaRPr lang="zh-CN" altLang="en-US" dirty="0">
                <a:solidFill>
                  <a:schemeClr val="tx1"/>
                </a:solidFill>
              </a:endParaRPr>
            </a:p>
          </p:txBody>
        </p:sp>
        <p:cxnSp>
          <p:nvCxnSpPr>
            <p:cNvPr id="96" name="直接箭头连接符 95"/>
            <p:cNvCxnSpPr>
              <a:stCxn id="95" idx="2"/>
              <a:endCxn id="76" idx="0"/>
            </p:cNvCxnSpPr>
            <p:nvPr/>
          </p:nvCxnSpPr>
          <p:spPr>
            <a:xfrm>
              <a:off x="5330190" y="739140"/>
              <a:ext cx="0" cy="121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流程图: 终止 96"/>
            <p:cNvSpPr/>
            <p:nvPr/>
          </p:nvSpPr>
          <p:spPr>
            <a:xfrm>
              <a:off x="2350769" y="4701540"/>
              <a:ext cx="1036320" cy="259080"/>
            </a:xfrm>
            <a:prstGeom prst="flowChartTerminator">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End</a:t>
              </a:r>
              <a:endParaRPr lang="zh-CN" altLang="en-US" dirty="0">
                <a:solidFill>
                  <a:schemeClr val="tx1"/>
                </a:solidFill>
              </a:endParaRPr>
            </a:p>
          </p:txBody>
        </p:sp>
        <p:cxnSp>
          <p:nvCxnSpPr>
            <p:cNvPr id="98" name="直接箭头连接符 97"/>
            <p:cNvCxnSpPr>
              <a:stCxn id="81" idx="2"/>
              <a:endCxn id="97" idx="0"/>
            </p:cNvCxnSpPr>
            <p:nvPr/>
          </p:nvCxnSpPr>
          <p:spPr>
            <a:xfrm>
              <a:off x="2868929" y="4501896"/>
              <a:ext cx="0" cy="199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肘形 98"/>
            <p:cNvCxnSpPr>
              <a:stCxn id="83" idx="2"/>
            </p:cNvCxnSpPr>
            <p:nvPr/>
          </p:nvCxnSpPr>
          <p:spPr>
            <a:xfrm rot="5400000" flipH="1" flipV="1">
              <a:off x="4487799" y="2960751"/>
              <a:ext cx="2671572" cy="422910"/>
            </a:xfrm>
            <a:prstGeom prst="bentConnector5">
              <a:avLst>
                <a:gd name="adj1" fmla="val -15117"/>
                <a:gd name="adj2" fmla="val 969786"/>
                <a:gd name="adj3" fmla="val 10510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970019" y="800100"/>
              <a:ext cx="258404" cy="769441"/>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a:t>
              </a:r>
            </a:p>
            <a:p>
              <a:r>
                <a:rPr lang="en-US" altLang="zh-CN" sz="1100" b="1" dirty="0">
                  <a:solidFill>
                    <a:srgbClr val="FF0000"/>
                  </a:solidFill>
                  <a:latin typeface="Times New Roman" panose="02020603050405020304" pitchFamily="18" charset="0"/>
                  <a:cs typeface="Times New Roman" panose="02020603050405020304" pitchFamily="18" charset="0"/>
                </a:rPr>
                <a:t>2</a:t>
              </a:r>
            </a:p>
            <a:p>
              <a:r>
                <a:rPr lang="en-US" altLang="zh-CN" sz="1100" b="1" dirty="0">
                  <a:solidFill>
                    <a:srgbClr val="FF0000"/>
                  </a:solidFill>
                  <a:latin typeface="Times New Roman" panose="02020603050405020304" pitchFamily="18" charset="0"/>
                  <a:cs typeface="Times New Roman" panose="02020603050405020304" pitchFamily="18" charset="0"/>
                </a:rPr>
                <a:t>3</a:t>
              </a:r>
            </a:p>
            <a:p>
              <a:r>
                <a:rPr lang="en-US" altLang="zh-CN" sz="1100" b="1" dirty="0">
                  <a:solidFill>
                    <a:srgbClr val="FF0000"/>
                  </a:solidFill>
                  <a:latin typeface="Times New Roman" panose="02020603050405020304" pitchFamily="18" charset="0"/>
                  <a:cs typeface="Times New Roman" panose="02020603050405020304" pitchFamily="18" charset="0"/>
                </a:rPr>
                <a:t>4</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1" name="文本框 100"/>
            <p:cNvSpPr txBox="1"/>
            <p:nvPr/>
          </p:nvSpPr>
          <p:spPr>
            <a:xfrm>
              <a:off x="4160519" y="1676400"/>
              <a:ext cx="25519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5</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2" name="文本框 101"/>
            <p:cNvSpPr txBox="1"/>
            <p:nvPr/>
          </p:nvSpPr>
          <p:spPr>
            <a:xfrm>
              <a:off x="4191072" y="2362021"/>
              <a:ext cx="25519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6</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3" name="文本框 102"/>
            <p:cNvSpPr txBox="1"/>
            <p:nvPr/>
          </p:nvSpPr>
          <p:spPr>
            <a:xfrm>
              <a:off x="4198692" y="2895421"/>
              <a:ext cx="25519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7</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4" name="文本框 103"/>
            <p:cNvSpPr txBox="1"/>
            <p:nvPr/>
          </p:nvSpPr>
          <p:spPr>
            <a:xfrm>
              <a:off x="2901725" y="3477946"/>
              <a:ext cx="255198" cy="430887"/>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8</a:t>
              </a:r>
            </a:p>
            <a:p>
              <a:r>
                <a:rPr lang="en-US" altLang="zh-CN" sz="1100" b="1" dirty="0">
                  <a:solidFill>
                    <a:srgbClr val="FF0000"/>
                  </a:solidFill>
                  <a:latin typeface="Times New Roman" panose="02020603050405020304" pitchFamily="18" charset="0"/>
                  <a:cs typeface="Times New Roman" panose="02020603050405020304" pitchFamily="18" charset="0"/>
                </a:rPr>
                <a:t>9</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5" name="文本框 104"/>
            <p:cNvSpPr txBox="1"/>
            <p:nvPr/>
          </p:nvSpPr>
          <p:spPr>
            <a:xfrm>
              <a:off x="2011679" y="4071009"/>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13</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6" name="文本框 105"/>
            <p:cNvSpPr txBox="1"/>
            <p:nvPr/>
          </p:nvSpPr>
          <p:spPr>
            <a:xfrm>
              <a:off x="4761558" y="4201814"/>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11</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7" name="文本框 106"/>
            <p:cNvSpPr txBox="1"/>
            <p:nvPr/>
          </p:nvSpPr>
          <p:spPr>
            <a:xfrm>
              <a:off x="7068588" y="3268867"/>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10</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7636205" y="4163827"/>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12</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09" name="文本框 108"/>
            <p:cNvSpPr txBox="1"/>
            <p:nvPr/>
          </p:nvSpPr>
          <p:spPr>
            <a:xfrm>
              <a:off x="6631467" y="2956203"/>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N</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0" name="文本框 109"/>
            <p:cNvSpPr txBox="1"/>
            <p:nvPr/>
          </p:nvSpPr>
          <p:spPr>
            <a:xfrm>
              <a:off x="3816112" y="2932176"/>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Y</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1" name="文本框 110"/>
            <p:cNvSpPr txBox="1"/>
            <p:nvPr/>
          </p:nvSpPr>
          <p:spPr>
            <a:xfrm>
              <a:off x="5354274" y="2062490"/>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Y</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2" name="文本框 111"/>
            <p:cNvSpPr txBox="1"/>
            <p:nvPr/>
          </p:nvSpPr>
          <p:spPr>
            <a:xfrm>
              <a:off x="1790697" y="2850398"/>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N</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3" name="文本框 112"/>
            <p:cNvSpPr txBox="1"/>
            <p:nvPr/>
          </p:nvSpPr>
          <p:spPr>
            <a:xfrm>
              <a:off x="5398015" y="3755654"/>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Y</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4" name="文本框 113"/>
            <p:cNvSpPr txBox="1"/>
            <p:nvPr/>
          </p:nvSpPr>
          <p:spPr>
            <a:xfrm>
              <a:off x="8466971" y="3770635"/>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N</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grpSp>
      <p:sp>
        <p:nvSpPr>
          <p:cNvPr id="5" name="文本框 4"/>
          <p:cNvSpPr txBox="1"/>
          <p:nvPr/>
        </p:nvSpPr>
        <p:spPr>
          <a:xfrm>
            <a:off x="8625905" y="4628652"/>
            <a:ext cx="382221" cy="338554"/>
          </a:xfrm>
          <a:prstGeom prst="rect">
            <a:avLst/>
          </a:prstGeom>
          <a:solidFill>
            <a:schemeClr val="bg1"/>
          </a:solid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11</a:t>
            </a:r>
            <a:endParaRPr lang="zh-C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a:t>
            </a:r>
            <a:r>
              <a:rPr lang="zh-CN" altLang="en-US" spc="-5" dirty="0"/>
              <a:t>控制流图</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61</a:t>
            </a:fld>
            <a:endParaRPr lang="zh-CN" altLang="en-US"/>
          </a:p>
        </p:txBody>
      </p:sp>
      <p:grpSp>
        <p:nvGrpSpPr>
          <p:cNvPr id="6" name="组合 5"/>
          <p:cNvGrpSpPr/>
          <p:nvPr/>
        </p:nvGrpSpPr>
        <p:grpSpPr>
          <a:xfrm>
            <a:off x="896811" y="1965608"/>
            <a:ext cx="2841263" cy="3828593"/>
            <a:chOff x="1714496" y="1965608"/>
            <a:chExt cx="2841263" cy="3828593"/>
          </a:xfrm>
        </p:grpSpPr>
        <p:sp>
          <p:nvSpPr>
            <p:cNvPr id="75" name="object 17"/>
            <p:cNvSpPr/>
            <p:nvPr/>
          </p:nvSpPr>
          <p:spPr>
            <a:xfrm>
              <a:off x="1714496" y="1965608"/>
              <a:ext cx="2841263" cy="3828593"/>
            </a:xfrm>
            <a:prstGeom prst="rect">
              <a:avLst/>
            </a:prstGeom>
            <a:blipFill>
              <a:blip r:embed="rId2" cstate="print"/>
              <a:stretch>
                <a:fillRect/>
              </a:stretch>
            </a:blipFill>
          </p:spPr>
          <p:txBody>
            <a:bodyPr wrap="square" lIns="0" tIns="0" rIns="0" bIns="0" rtlCol="0"/>
            <a:lstStyle/>
            <a:p>
              <a:endParaRPr/>
            </a:p>
          </p:txBody>
        </p:sp>
        <p:sp>
          <p:nvSpPr>
            <p:cNvPr id="76" name="object 18"/>
            <p:cNvSpPr txBox="1"/>
            <p:nvPr/>
          </p:nvSpPr>
          <p:spPr>
            <a:xfrm>
              <a:off x="3346406" y="2048022"/>
              <a:ext cx="30035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a:t>
              </a:r>
              <a:r>
                <a:rPr sz="1450" spc="10" dirty="0">
                  <a:latin typeface="Arial" panose="020B0604020202020204"/>
                  <a:cs typeface="Arial" panose="020B0604020202020204"/>
                </a:rPr>
                <a:t>-</a:t>
              </a:r>
              <a:r>
                <a:rPr sz="1450" spc="20" dirty="0">
                  <a:latin typeface="Arial" panose="020B0604020202020204"/>
                  <a:cs typeface="Arial" panose="020B0604020202020204"/>
                </a:rPr>
                <a:t>4</a:t>
              </a:r>
              <a:endParaRPr sz="1450">
                <a:latin typeface="Arial" panose="020B0604020202020204"/>
                <a:cs typeface="Arial" panose="020B0604020202020204"/>
              </a:endParaRPr>
            </a:p>
          </p:txBody>
        </p:sp>
        <p:sp>
          <p:nvSpPr>
            <p:cNvPr id="77" name="object 19"/>
            <p:cNvSpPr txBox="1"/>
            <p:nvPr/>
          </p:nvSpPr>
          <p:spPr>
            <a:xfrm>
              <a:off x="3429747" y="2680758"/>
              <a:ext cx="13081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5</a:t>
              </a:r>
              <a:endParaRPr sz="1450">
                <a:latin typeface="Arial" panose="020B0604020202020204"/>
                <a:cs typeface="Arial" panose="020B0604020202020204"/>
              </a:endParaRPr>
            </a:p>
          </p:txBody>
        </p:sp>
        <p:sp>
          <p:nvSpPr>
            <p:cNvPr id="78" name="object 20"/>
            <p:cNvSpPr txBox="1"/>
            <p:nvPr/>
          </p:nvSpPr>
          <p:spPr>
            <a:xfrm>
              <a:off x="3429747" y="3316435"/>
              <a:ext cx="13081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6</a:t>
              </a:r>
              <a:endParaRPr sz="1450">
                <a:latin typeface="Arial" panose="020B0604020202020204"/>
                <a:cs typeface="Arial" panose="020B0604020202020204"/>
              </a:endParaRPr>
            </a:p>
          </p:txBody>
        </p:sp>
        <p:sp>
          <p:nvSpPr>
            <p:cNvPr id="79" name="object 21"/>
            <p:cNvSpPr txBox="1"/>
            <p:nvPr/>
          </p:nvSpPr>
          <p:spPr>
            <a:xfrm>
              <a:off x="4035860" y="5324133"/>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13</a:t>
              </a:r>
              <a:endParaRPr sz="1450">
                <a:latin typeface="Arial" panose="020B0604020202020204"/>
                <a:cs typeface="Arial" panose="020B0604020202020204"/>
              </a:endParaRPr>
            </a:p>
          </p:txBody>
        </p:sp>
        <p:sp>
          <p:nvSpPr>
            <p:cNvPr id="80" name="object 22"/>
            <p:cNvSpPr txBox="1"/>
            <p:nvPr/>
          </p:nvSpPr>
          <p:spPr>
            <a:xfrm>
              <a:off x="3429747" y="3951776"/>
              <a:ext cx="13081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7</a:t>
              </a:r>
              <a:endParaRPr sz="1450">
                <a:latin typeface="Arial" panose="020B0604020202020204"/>
                <a:cs typeface="Arial" panose="020B0604020202020204"/>
              </a:endParaRPr>
            </a:p>
          </p:txBody>
        </p:sp>
        <p:sp>
          <p:nvSpPr>
            <p:cNvPr id="81" name="object 23"/>
            <p:cNvSpPr txBox="1"/>
            <p:nvPr/>
          </p:nvSpPr>
          <p:spPr>
            <a:xfrm>
              <a:off x="4010606" y="4607705"/>
              <a:ext cx="28956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8</a:t>
              </a:r>
              <a:r>
                <a:rPr sz="1450" spc="15" dirty="0">
                  <a:latin typeface="Arial" panose="020B0604020202020204"/>
                  <a:cs typeface="Arial" panose="020B0604020202020204"/>
                </a:rPr>
                <a:t>,9</a:t>
              </a:r>
              <a:endParaRPr sz="1450">
                <a:latin typeface="Arial" panose="020B0604020202020204"/>
                <a:cs typeface="Arial" panose="020B0604020202020204"/>
              </a:endParaRPr>
            </a:p>
          </p:txBody>
        </p:sp>
        <p:sp>
          <p:nvSpPr>
            <p:cNvPr id="82" name="object 24"/>
            <p:cNvSpPr txBox="1"/>
            <p:nvPr/>
          </p:nvSpPr>
          <p:spPr>
            <a:xfrm>
              <a:off x="2752414" y="4607705"/>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10</a:t>
              </a:r>
              <a:endParaRPr sz="1450">
                <a:latin typeface="Arial" panose="020B0604020202020204"/>
                <a:cs typeface="Arial" panose="020B0604020202020204"/>
              </a:endParaRPr>
            </a:p>
          </p:txBody>
        </p:sp>
        <p:sp>
          <p:nvSpPr>
            <p:cNvPr id="83" name="object 25"/>
            <p:cNvSpPr txBox="1"/>
            <p:nvPr/>
          </p:nvSpPr>
          <p:spPr>
            <a:xfrm>
              <a:off x="2305405" y="5263129"/>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11</a:t>
              </a:r>
              <a:endParaRPr sz="1450">
                <a:latin typeface="Arial" panose="020B0604020202020204"/>
                <a:cs typeface="Arial" panose="020B0604020202020204"/>
              </a:endParaRPr>
            </a:p>
          </p:txBody>
        </p:sp>
        <p:sp>
          <p:nvSpPr>
            <p:cNvPr id="84" name="object 26"/>
            <p:cNvSpPr txBox="1"/>
            <p:nvPr/>
          </p:nvSpPr>
          <p:spPr>
            <a:xfrm>
              <a:off x="3199928" y="5263129"/>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12</a:t>
              </a:r>
              <a:endParaRPr sz="1450">
                <a:latin typeface="Arial" panose="020B0604020202020204"/>
                <a:cs typeface="Arial" panose="020B0604020202020204"/>
              </a:endParaRPr>
            </a:p>
          </p:txBody>
        </p:sp>
      </p:grpSp>
      <p:grpSp>
        <p:nvGrpSpPr>
          <p:cNvPr id="85" name="组合 84"/>
          <p:cNvGrpSpPr/>
          <p:nvPr/>
        </p:nvGrpSpPr>
        <p:grpSpPr>
          <a:xfrm>
            <a:off x="4140845" y="1639624"/>
            <a:ext cx="7315203" cy="4480560"/>
            <a:chOff x="1790697" y="480060"/>
            <a:chExt cx="7315203" cy="4480560"/>
          </a:xfrm>
        </p:grpSpPr>
        <p:sp>
          <p:nvSpPr>
            <p:cNvPr id="86" name="矩形 85"/>
            <p:cNvSpPr/>
            <p:nvPr/>
          </p:nvSpPr>
          <p:spPr>
            <a:xfrm>
              <a:off x="4229100" y="861060"/>
              <a:ext cx="2202180" cy="67056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a:spcBef>
                  <a:spcPts val="470"/>
                </a:spcBef>
              </a:pP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dirty="0">
                  <a:solidFill>
                    <a:schemeClr val="tx1"/>
                  </a:solidFill>
                  <a:latin typeface="宋体" panose="02010600030101010101" pitchFamily="2" charset="-122"/>
                  <a:cs typeface="宋体" panose="02010600030101010101" pitchFamily="2" charset="-122"/>
                </a:rPr>
                <a:t>bottom</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65"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0;</a:t>
              </a:r>
              <a:endParaRPr lang="en-US" altLang="zh-CN" sz="1100" b="1" dirty="0">
                <a:solidFill>
                  <a:schemeClr val="tx1"/>
                </a:solidFill>
                <a:latin typeface="宋体" panose="02010600030101010101" pitchFamily="2" charset="-122"/>
                <a:cs typeface="宋体" panose="02010600030101010101" pitchFamily="2" charset="-122"/>
              </a:endParaRPr>
            </a:p>
            <a:p>
              <a:pPr marL="17145"/>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5" dirty="0">
                  <a:solidFill>
                    <a:schemeClr val="tx1"/>
                  </a:solidFill>
                  <a:latin typeface="宋体" panose="02010600030101010101" pitchFamily="2" charset="-122"/>
                  <a:cs typeface="宋体" panose="02010600030101010101" pitchFamily="2" charset="-122"/>
                </a:rPr>
                <a:t> </a:t>
              </a:r>
              <a:r>
                <a:rPr lang="en-US" altLang="zh-CN" sz="1100" b="1" spc="-30" dirty="0">
                  <a:solidFill>
                    <a:schemeClr val="tx1"/>
                  </a:solidFill>
                  <a:latin typeface="宋体" panose="02010600030101010101" pitchFamily="2" charset="-122"/>
                  <a:cs typeface="宋体" panose="02010600030101010101" pitchFamily="2" charset="-122"/>
                </a:rPr>
                <a:t>top</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25" dirty="0" err="1">
                  <a:solidFill>
                    <a:schemeClr val="tx1"/>
                  </a:solidFill>
                  <a:latin typeface="宋体" panose="02010600030101010101" pitchFamily="2" charset="-122"/>
                  <a:cs typeface="宋体" panose="02010600030101010101" pitchFamily="2" charset="-122"/>
                </a:rPr>
                <a:t>elemArray.length</a:t>
              </a:r>
              <a:r>
                <a:rPr lang="en-US" altLang="zh-CN" sz="1100" b="1" spc="-175" dirty="0">
                  <a:solidFill>
                    <a:schemeClr val="tx1"/>
                  </a:solidFill>
                  <a:latin typeface="宋体" panose="02010600030101010101" pitchFamily="2" charset="-122"/>
                  <a:cs typeface="宋体" panose="02010600030101010101" pitchFamily="2" charset="-122"/>
                </a:rPr>
                <a:t> </a:t>
              </a:r>
              <a:r>
                <a:rPr lang="en-US" altLang="zh-CN" sz="1100" b="1" spc="-500" dirty="0">
                  <a:solidFill>
                    <a:schemeClr val="tx1"/>
                  </a:solidFill>
                  <a:latin typeface="宋体" panose="02010600030101010101" pitchFamily="2" charset="-122"/>
                  <a:cs typeface="宋体" panose="02010600030101010101" pitchFamily="2" charset="-122"/>
                </a:rPr>
                <a: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1;</a:t>
              </a:r>
              <a:endParaRPr lang="en-US" altLang="zh-CN" sz="1100" b="1" dirty="0">
                <a:solidFill>
                  <a:schemeClr val="tx1"/>
                </a:solidFill>
                <a:latin typeface="宋体" panose="02010600030101010101" pitchFamily="2" charset="-122"/>
                <a:cs typeface="宋体" panose="02010600030101010101" pitchFamily="2" charset="-122"/>
              </a:endParaRPr>
            </a:p>
            <a:p>
              <a:pPr marL="17145"/>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20" dirty="0">
                  <a:solidFill>
                    <a:schemeClr val="tx1"/>
                  </a:solidFill>
                  <a:latin typeface="宋体" panose="02010600030101010101" pitchFamily="2" charset="-122"/>
                  <a:cs typeface="宋体" panose="02010600030101010101" pitchFamily="2" charset="-122"/>
                </a:rPr>
                <a:t>mid</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65"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0;</a:t>
              </a:r>
              <a:endParaRPr lang="en-US" altLang="zh-CN" sz="1100" b="1" dirty="0">
                <a:solidFill>
                  <a:schemeClr val="tx1"/>
                </a:solidFill>
                <a:latin typeface="宋体" panose="02010600030101010101" pitchFamily="2" charset="-122"/>
                <a:cs typeface="宋体" panose="02010600030101010101" pitchFamily="2" charset="-122"/>
              </a:endParaRPr>
            </a:p>
            <a:p>
              <a:pPr marL="17145"/>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105" dirty="0">
                  <a:solidFill>
                    <a:schemeClr val="tx1"/>
                  </a:solidFill>
                  <a:latin typeface="宋体" panose="02010600030101010101" pitchFamily="2" charset="-122"/>
                  <a:cs typeface="宋体" panose="02010600030101010101" pitchFamily="2" charset="-122"/>
                </a:rPr>
                <a:t>int</a:t>
              </a:r>
              <a:r>
                <a:rPr lang="en-US" altLang="zh-CN" sz="1100" b="1" spc="-170" dirty="0">
                  <a:solidFill>
                    <a:schemeClr val="tx1"/>
                  </a:solidFill>
                  <a:latin typeface="宋体" panose="02010600030101010101" pitchFamily="2" charset="-122"/>
                  <a:cs typeface="宋体" panose="02010600030101010101" pitchFamily="2" charset="-122"/>
                </a:rPr>
                <a:t> </a:t>
              </a:r>
              <a:r>
                <a:rPr lang="en-US" altLang="zh-CN" sz="1100" b="1" spc="-20" dirty="0">
                  <a:solidFill>
                    <a:schemeClr val="tx1"/>
                  </a:solidFill>
                  <a:latin typeface="宋体" panose="02010600030101010101" pitchFamily="2" charset="-122"/>
                  <a:cs typeface="宋体" panose="02010600030101010101" pitchFamily="2" charset="-122"/>
                </a:rPr>
                <a:t>index</a:t>
              </a:r>
              <a:r>
                <a:rPr lang="en-US" altLang="zh-CN" sz="1100" b="1" spc="-175"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65" dirty="0">
                  <a:solidFill>
                    <a:schemeClr val="tx1"/>
                  </a:solidFill>
                  <a:latin typeface="宋体" panose="02010600030101010101" pitchFamily="2" charset="-122"/>
                  <a:cs typeface="宋体" panose="02010600030101010101" pitchFamily="2" charset="-122"/>
                </a:rPr>
                <a:t> </a:t>
              </a:r>
              <a:r>
                <a:rPr lang="en-US" altLang="zh-CN" sz="1100" b="1" spc="-85" dirty="0">
                  <a:solidFill>
                    <a:schemeClr val="tx1"/>
                  </a:solidFill>
                  <a:latin typeface="宋体" panose="02010600030101010101" pitchFamily="2" charset="-122"/>
                  <a:cs typeface="宋体" panose="02010600030101010101" pitchFamily="2" charset="-122"/>
                </a:rPr>
                <a:t>-1;</a:t>
              </a:r>
              <a:endParaRPr lang="zh-CN" altLang="en-US" sz="3200" b="1" dirty="0">
                <a:solidFill>
                  <a:schemeClr val="tx1"/>
                </a:solidFill>
              </a:endParaRPr>
            </a:p>
          </p:txBody>
        </p:sp>
        <p:sp>
          <p:nvSpPr>
            <p:cNvPr id="87" name="流程图: 决策 86"/>
            <p:cNvSpPr/>
            <p:nvPr/>
          </p:nvSpPr>
          <p:spPr>
            <a:xfrm>
              <a:off x="4305300" y="1722120"/>
              <a:ext cx="2049780" cy="414528"/>
            </a:xfrm>
            <a:prstGeom prst="flowChartDecisi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pc="35" dirty="0">
                  <a:solidFill>
                    <a:schemeClr val="tx1"/>
                  </a:solidFill>
                  <a:latin typeface="宋体" panose="02010600030101010101" pitchFamily="2" charset="-122"/>
                  <a:cs typeface="宋体" panose="02010600030101010101" pitchFamily="2" charset="-122"/>
                </a:rPr>
                <a:t>bottom</a:t>
              </a:r>
              <a:r>
                <a:rPr lang="en-US" altLang="zh-CN" sz="1100" b="1" spc="50" dirty="0">
                  <a:solidFill>
                    <a:schemeClr val="tx1"/>
                  </a:solidFill>
                  <a:latin typeface="宋体" panose="02010600030101010101" pitchFamily="2" charset="-122"/>
                  <a:cs typeface="宋体" panose="02010600030101010101" pitchFamily="2" charset="-122"/>
                </a:rPr>
                <a:t>&lt;=top</a:t>
              </a:r>
              <a:endParaRPr lang="en-US" altLang="zh-CN" sz="1100" b="1" dirty="0">
                <a:solidFill>
                  <a:schemeClr val="tx1"/>
                </a:solidFill>
                <a:latin typeface="宋体" panose="02010600030101010101" pitchFamily="2" charset="-122"/>
                <a:cs typeface="宋体" panose="02010600030101010101" pitchFamily="2" charset="-122"/>
              </a:endParaRPr>
            </a:p>
          </p:txBody>
        </p:sp>
        <p:sp>
          <p:nvSpPr>
            <p:cNvPr id="88" name="矩形 87"/>
            <p:cNvSpPr/>
            <p:nvPr/>
          </p:nvSpPr>
          <p:spPr>
            <a:xfrm>
              <a:off x="4446270" y="2308860"/>
              <a:ext cx="176784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marR="107950">
                <a:lnSpc>
                  <a:spcPct val="100000"/>
                </a:lnSpc>
                <a:spcBef>
                  <a:spcPts val="565"/>
                </a:spcBef>
              </a:pPr>
              <a:r>
                <a:rPr lang="en-US" altLang="zh-CN" sz="1100" b="1" spc="20" dirty="0">
                  <a:solidFill>
                    <a:schemeClr val="tx1"/>
                  </a:solidFill>
                  <a:latin typeface="宋体" panose="02010600030101010101" pitchFamily="2" charset="-122"/>
                  <a:cs typeface="宋体" panose="02010600030101010101" pitchFamily="2" charset="-122"/>
                </a:rPr>
                <a:t>mid</a:t>
              </a:r>
              <a:r>
                <a:rPr lang="en-US" altLang="zh-CN" sz="1100" b="1" spc="-185" dirty="0">
                  <a:solidFill>
                    <a:schemeClr val="tx1"/>
                  </a:solidFill>
                  <a:latin typeface="宋体" panose="02010600030101010101" pitchFamily="2" charset="-122"/>
                  <a:cs typeface="宋体" panose="02010600030101010101" pitchFamily="2" charset="-122"/>
                </a:rPr>
                <a:t> </a:t>
              </a:r>
              <a:r>
                <a:rPr lang="en-US" altLang="zh-CN" sz="1100" b="1" spc="50" dirty="0">
                  <a:solidFill>
                    <a:schemeClr val="tx1"/>
                  </a:solidFill>
                  <a:latin typeface="宋体" panose="02010600030101010101" pitchFamily="2" charset="-122"/>
                  <a:cs typeface="宋体" panose="02010600030101010101" pitchFamily="2" charset="-122"/>
                </a:rPr>
                <a:t>=</a:t>
              </a:r>
              <a:r>
                <a:rPr lang="en-US" altLang="zh-CN" sz="1100" b="1" spc="-185" dirty="0">
                  <a:solidFill>
                    <a:schemeClr val="tx1"/>
                  </a:solidFill>
                  <a:latin typeface="宋体" panose="02010600030101010101" pitchFamily="2" charset="-122"/>
                  <a:cs typeface="宋体" panose="02010600030101010101" pitchFamily="2" charset="-122"/>
                </a:rPr>
                <a:t> </a:t>
              </a:r>
              <a:r>
                <a:rPr lang="en-US" altLang="zh-CN" sz="1100" b="1" spc="-55" dirty="0">
                  <a:solidFill>
                    <a:schemeClr val="tx1"/>
                  </a:solidFill>
                  <a:latin typeface="宋体" panose="02010600030101010101" pitchFamily="2" charset="-122"/>
                  <a:cs typeface="宋体" panose="02010600030101010101" pitchFamily="2" charset="-122"/>
                </a:rPr>
                <a:t>(</a:t>
              </a:r>
              <a:r>
                <a:rPr lang="en-US" altLang="zh-CN" sz="1100" b="1" spc="-55" dirty="0" err="1">
                  <a:solidFill>
                    <a:schemeClr val="tx1"/>
                  </a:solidFill>
                  <a:latin typeface="宋体" panose="02010600030101010101" pitchFamily="2" charset="-122"/>
                  <a:cs typeface="宋体" panose="02010600030101010101" pitchFamily="2" charset="-122"/>
                </a:rPr>
                <a:t>top</a:t>
              </a:r>
              <a:r>
                <a:rPr lang="en-US" altLang="zh-CN" sz="1100" b="1" spc="50" dirty="0" err="1">
                  <a:solidFill>
                    <a:schemeClr val="tx1"/>
                  </a:solidFill>
                  <a:latin typeface="宋体" panose="02010600030101010101" pitchFamily="2" charset="-122"/>
                  <a:cs typeface="宋体" panose="02010600030101010101" pitchFamily="2" charset="-122"/>
                </a:rPr>
                <a:t>+</a:t>
              </a:r>
              <a:r>
                <a:rPr lang="en-US" altLang="zh-CN" sz="1100" b="1" spc="-20" dirty="0" err="1">
                  <a:solidFill>
                    <a:schemeClr val="tx1"/>
                  </a:solidFill>
                  <a:latin typeface="宋体" panose="02010600030101010101" pitchFamily="2" charset="-122"/>
                  <a:cs typeface="宋体" panose="02010600030101010101" pitchFamily="2" charset="-122"/>
                </a:rPr>
                <a:t>bottom</a:t>
              </a:r>
              <a:r>
                <a:rPr lang="en-US" altLang="zh-CN" sz="1100" b="1" spc="-20" dirty="0">
                  <a:solidFill>
                    <a:schemeClr val="tx1"/>
                  </a:solidFill>
                  <a:latin typeface="宋体" panose="02010600030101010101" pitchFamily="2" charset="-122"/>
                  <a:cs typeface="宋体" panose="02010600030101010101" pitchFamily="2" charset="-122"/>
                </a:rPr>
                <a:t>)</a:t>
              </a:r>
              <a:r>
                <a:rPr lang="en-US" altLang="zh-CN" sz="1100" b="1" spc="-210" dirty="0">
                  <a:solidFill>
                    <a:schemeClr val="tx1"/>
                  </a:solidFill>
                  <a:latin typeface="宋体" panose="02010600030101010101" pitchFamily="2" charset="-122"/>
                  <a:cs typeface="宋体" panose="02010600030101010101" pitchFamily="2" charset="-122"/>
                </a:rPr>
                <a:t> </a:t>
              </a:r>
              <a:r>
                <a:rPr lang="en-US" altLang="zh-CN" sz="1100" b="1" spc="-160" dirty="0">
                  <a:solidFill>
                    <a:schemeClr val="tx1"/>
                  </a:solidFill>
                  <a:latin typeface="宋体" panose="02010600030101010101" pitchFamily="2" charset="-122"/>
                  <a:cs typeface="宋体" panose="02010600030101010101" pitchFamily="2" charset="-122"/>
                </a:rPr>
                <a:t>/ </a:t>
              </a:r>
              <a:r>
                <a:rPr lang="en-US" altLang="zh-CN" sz="1100" b="1" spc="-65" dirty="0">
                  <a:solidFill>
                    <a:schemeClr val="tx1"/>
                  </a:solidFill>
                  <a:latin typeface="宋体" panose="02010600030101010101" pitchFamily="2" charset="-122"/>
                  <a:cs typeface="宋体" panose="02010600030101010101" pitchFamily="2" charset="-122"/>
                </a:rPr>
                <a:t>2;</a:t>
              </a:r>
              <a:endParaRPr lang="en-US" altLang="zh-CN" sz="1100" b="1" dirty="0">
                <a:solidFill>
                  <a:schemeClr val="tx1"/>
                </a:solidFill>
                <a:latin typeface="宋体" panose="02010600030101010101" pitchFamily="2" charset="-122"/>
                <a:cs typeface="宋体" panose="02010600030101010101" pitchFamily="2" charset="-122"/>
              </a:endParaRPr>
            </a:p>
          </p:txBody>
        </p:sp>
        <p:sp>
          <p:nvSpPr>
            <p:cNvPr id="89" name="流程图: 决策 88"/>
            <p:cNvSpPr/>
            <p:nvPr/>
          </p:nvSpPr>
          <p:spPr>
            <a:xfrm>
              <a:off x="4149090" y="2929128"/>
              <a:ext cx="2362200" cy="487680"/>
            </a:xfrm>
            <a:prstGeom prst="flowChartDecisi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pc="35" dirty="0" err="1">
                  <a:solidFill>
                    <a:schemeClr val="tx1"/>
                  </a:solidFill>
                  <a:latin typeface="宋体" panose="02010600030101010101" pitchFamily="2" charset="-122"/>
                  <a:cs typeface="宋体" panose="02010600030101010101" pitchFamily="2" charset="-122"/>
                </a:rPr>
                <a:t>elemArray</a:t>
              </a:r>
              <a:r>
                <a:rPr lang="en-US" altLang="zh-CN" sz="1100" b="1" spc="35" dirty="0">
                  <a:solidFill>
                    <a:schemeClr val="tx1"/>
                  </a:solidFill>
                  <a:latin typeface="宋体" panose="02010600030101010101" pitchFamily="2" charset="-122"/>
                  <a:cs typeface="宋体" panose="02010600030101010101" pitchFamily="2" charset="-122"/>
                </a:rPr>
                <a:t>[mid] == key</a:t>
              </a:r>
            </a:p>
          </p:txBody>
        </p:sp>
        <p:sp>
          <p:nvSpPr>
            <p:cNvPr id="90" name="矩形 89"/>
            <p:cNvSpPr/>
            <p:nvPr/>
          </p:nvSpPr>
          <p:spPr>
            <a:xfrm>
              <a:off x="3101340" y="3486912"/>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marR="107950">
                <a:lnSpc>
                  <a:spcPct val="100000"/>
                </a:lnSpc>
                <a:spcBef>
                  <a:spcPts val="565"/>
                </a:spcBef>
              </a:pPr>
              <a:r>
                <a:rPr lang="en-US" altLang="zh-CN" sz="1100" b="1" spc="20" dirty="0">
                  <a:solidFill>
                    <a:schemeClr val="tx1"/>
                  </a:solidFill>
                  <a:latin typeface="宋体" panose="02010600030101010101" pitchFamily="2" charset="-122"/>
                  <a:cs typeface="宋体" panose="02010600030101010101" pitchFamily="2" charset="-122"/>
                </a:rPr>
                <a:t>index = mid;</a:t>
              </a:r>
            </a:p>
          </p:txBody>
        </p:sp>
        <p:sp>
          <p:nvSpPr>
            <p:cNvPr id="91" name="矩形 90"/>
            <p:cNvSpPr/>
            <p:nvPr/>
          </p:nvSpPr>
          <p:spPr>
            <a:xfrm>
              <a:off x="2266949" y="4087368"/>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 marR="107950">
                <a:lnSpc>
                  <a:spcPct val="100000"/>
                </a:lnSpc>
                <a:spcBef>
                  <a:spcPts val="565"/>
                </a:spcBef>
              </a:pPr>
              <a:r>
                <a:rPr lang="en-US" altLang="zh-CN" sz="1100" b="1" spc="20" dirty="0">
                  <a:solidFill>
                    <a:schemeClr val="tx1"/>
                  </a:solidFill>
                  <a:latin typeface="宋体" panose="02010600030101010101" pitchFamily="2" charset="-122"/>
                  <a:cs typeface="宋体" panose="02010600030101010101" pitchFamily="2" charset="-122"/>
                </a:rPr>
                <a:t>return index</a:t>
              </a:r>
            </a:p>
          </p:txBody>
        </p:sp>
        <p:sp>
          <p:nvSpPr>
            <p:cNvPr id="92" name="流程图: 决策 91"/>
            <p:cNvSpPr/>
            <p:nvPr/>
          </p:nvSpPr>
          <p:spPr>
            <a:xfrm>
              <a:off x="5760720" y="3450336"/>
              <a:ext cx="2468880" cy="487680"/>
            </a:xfrm>
            <a:prstGeom prst="flowChartDecisi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pc="35" dirty="0" err="1">
                  <a:solidFill>
                    <a:schemeClr val="tx1"/>
                  </a:solidFill>
                  <a:latin typeface="宋体" panose="02010600030101010101" pitchFamily="2" charset="-122"/>
                  <a:cs typeface="宋体" panose="02010600030101010101" pitchFamily="2" charset="-122"/>
                </a:rPr>
                <a:t>elemArray</a:t>
              </a:r>
              <a:r>
                <a:rPr lang="en-US" altLang="zh-CN" sz="1100" b="1" spc="35" dirty="0">
                  <a:solidFill>
                    <a:schemeClr val="tx1"/>
                  </a:solidFill>
                  <a:latin typeface="宋体" panose="02010600030101010101" pitchFamily="2" charset="-122"/>
                  <a:cs typeface="宋体" panose="02010600030101010101" pitchFamily="2" charset="-122"/>
                </a:rPr>
                <a:t>[mid]&lt;key</a:t>
              </a:r>
            </a:p>
          </p:txBody>
        </p:sp>
        <p:sp>
          <p:nvSpPr>
            <p:cNvPr id="93" name="矩形 92"/>
            <p:cNvSpPr/>
            <p:nvPr/>
          </p:nvSpPr>
          <p:spPr>
            <a:xfrm>
              <a:off x="5010150" y="4093464"/>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 algn="ctr">
                <a:lnSpc>
                  <a:spcPts val="835"/>
                </a:lnSpc>
                <a:spcBef>
                  <a:spcPts val="565"/>
                </a:spcBef>
              </a:pPr>
              <a:r>
                <a:rPr lang="en-US" altLang="zh-CN" sz="1100" b="1" dirty="0">
                  <a:solidFill>
                    <a:schemeClr val="tx1"/>
                  </a:solidFill>
                  <a:latin typeface="宋体" panose="02010600030101010101" pitchFamily="2" charset="-122"/>
                  <a:cs typeface="宋体" panose="02010600030101010101" pitchFamily="2" charset="-122"/>
                </a:rPr>
                <a:t>bottom = mid+1</a:t>
              </a:r>
            </a:p>
          </p:txBody>
        </p:sp>
        <p:sp>
          <p:nvSpPr>
            <p:cNvPr id="94" name="矩形 93"/>
            <p:cNvSpPr/>
            <p:nvPr/>
          </p:nvSpPr>
          <p:spPr>
            <a:xfrm>
              <a:off x="7901940" y="4093464"/>
              <a:ext cx="1203960" cy="41452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 algn="ctr">
                <a:lnSpc>
                  <a:spcPts val="835"/>
                </a:lnSpc>
                <a:spcBef>
                  <a:spcPts val="565"/>
                </a:spcBef>
              </a:pPr>
              <a:r>
                <a:rPr lang="en-US" altLang="zh-CN" sz="1100" b="1" dirty="0">
                  <a:solidFill>
                    <a:schemeClr val="tx1"/>
                  </a:solidFill>
                  <a:latin typeface="宋体" panose="02010600030101010101" pitchFamily="2" charset="-122"/>
                  <a:cs typeface="宋体" panose="02010600030101010101" pitchFamily="2" charset="-122"/>
                </a:rPr>
                <a:t>top = mid–1</a:t>
              </a:r>
            </a:p>
          </p:txBody>
        </p:sp>
        <p:cxnSp>
          <p:nvCxnSpPr>
            <p:cNvPr id="95" name="直接箭头连接符 94"/>
            <p:cNvCxnSpPr>
              <a:stCxn id="86" idx="2"/>
              <a:endCxn id="87" idx="0"/>
            </p:cNvCxnSpPr>
            <p:nvPr/>
          </p:nvCxnSpPr>
          <p:spPr>
            <a:xfrm>
              <a:off x="5330190" y="1531620"/>
              <a:ext cx="0" cy="1905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7" idx="2"/>
              <a:endCxn id="88" idx="0"/>
            </p:cNvCxnSpPr>
            <p:nvPr/>
          </p:nvCxnSpPr>
          <p:spPr>
            <a:xfrm>
              <a:off x="5330190" y="2136648"/>
              <a:ext cx="0" cy="172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8" idx="2"/>
              <a:endCxn id="89" idx="0"/>
            </p:cNvCxnSpPr>
            <p:nvPr/>
          </p:nvCxnSpPr>
          <p:spPr>
            <a:xfrm>
              <a:off x="5330190" y="2723388"/>
              <a:ext cx="0" cy="205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p:cNvCxnSpPr>
              <a:stCxn id="89" idx="3"/>
              <a:endCxn id="92" idx="0"/>
            </p:cNvCxnSpPr>
            <p:nvPr/>
          </p:nvCxnSpPr>
          <p:spPr>
            <a:xfrm>
              <a:off x="6511290" y="3172968"/>
              <a:ext cx="483870" cy="27736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肘形 98"/>
            <p:cNvCxnSpPr>
              <a:stCxn id="89" idx="1"/>
              <a:endCxn id="90" idx="0"/>
            </p:cNvCxnSpPr>
            <p:nvPr/>
          </p:nvCxnSpPr>
          <p:spPr>
            <a:xfrm rot="10800000" flipV="1">
              <a:off x="3703320" y="3172968"/>
              <a:ext cx="445770" cy="31394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连接符: 肘形 99"/>
            <p:cNvCxnSpPr>
              <a:stCxn id="92" idx="3"/>
              <a:endCxn id="94" idx="0"/>
            </p:cNvCxnSpPr>
            <p:nvPr/>
          </p:nvCxnSpPr>
          <p:spPr>
            <a:xfrm>
              <a:off x="8229600" y="3694176"/>
              <a:ext cx="274320" cy="39928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连接符: 肘形 100"/>
            <p:cNvCxnSpPr>
              <a:stCxn id="92" idx="1"/>
              <a:endCxn id="93" idx="0"/>
            </p:cNvCxnSpPr>
            <p:nvPr/>
          </p:nvCxnSpPr>
          <p:spPr>
            <a:xfrm rot="10800000" flipV="1">
              <a:off x="5612130" y="3694176"/>
              <a:ext cx="148590" cy="39928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p:cNvCxnSpPr>
              <a:stCxn id="90" idx="1"/>
              <a:endCxn id="91" idx="0"/>
            </p:cNvCxnSpPr>
            <p:nvPr/>
          </p:nvCxnSpPr>
          <p:spPr>
            <a:xfrm rot="10800000" flipV="1">
              <a:off x="2868930" y="3694176"/>
              <a:ext cx="232411" cy="39319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连接符: 肘形 102"/>
            <p:cNvCxnSpPr>
              <a:stCxn id="94" idx="2"/>
              <a:endCxn id="87" idx="3"/>
            </p:cNvCxnSpPr>
            <p:nvPr/>
          </p:nvCxnSpPr>
          <p:spPr>
            <a:xfrm rot="5400000" flipH="1">
              <a:off x="6140196" y="2144268"/>
              <a:ext cx="2578608" cy="2148840"/>
            </a:xfrm>
            <a:prstGeom prst="bentConnector4">
              <a:avLst>
                <a:gd name="adj1" fmla="val -8865"/>
                <a:gd name="adj2" fmla="val -4521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连接符: 肘形 103"/>
            <p:cNvCxnSpPr>
              <a:stCxn id="91" idx="1"/>
              <a:endCxn id="87" idx="1"/>
            </p:cNvCxnSpPr>
            <p:nvPr/>
          </p:nvCxnSpPr>
          <p:spPr>
            <a:xfrm rot="10800000" flipH="1">
              <a:off x="2266948" y="1929384"/>
              <a:ext cx="2038351" cy="2365248"/>
            </a:xfrm>
            <a:prstGeom prst="bentConnector3">
              <a:avLst>
                <a:gd name="adj1" fmla="val -11215"/>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5" name="流程图: 终止 104"/>
            <p:cNvSpPr/>
            <p:nvPr/>
          </p:nvSpPr>
          <p:spPr>
            <a:xfrm>
              <a:off x="4812030" y="480060"/>
              <a:ext cx="1036320" cy="259080"/>
            </a:xfrm>
            <a:prstGeom prst="flowChartTerminator">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Start</a:t>
              </a:r>
              <a:endParaRPr lang="zh-CN" altLang="en-US" dirty="0">
                <a:solidFill>
                  <a:schemeClr val="tx1"/>
                </a:solidFill>
              </a:endParaRPr>
            </a:p>
          </p:txBody>
        </p:sp>
        <p:cxnSp>
          <p:nvCxnSpPr>
            <p:cNvPr id="106" name="直接箭头连接符 105"/>
            <p:cNvCxnSpPr>
              <a:stCxn id="105" idx="2"/>
              <a:endCxn id="86" idx="0"/>
            </p:cNvCxnSpPr>
            <p:nvPr/>
          </p:nvCxnSpPr>
          <p:spPr>
            <a:xfrm>
              <a:off x="5330190" y="739140"/>
              <a:ext cx="0" cy="121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流程图: 终止 106"/>
            <p:cNvSpPr/>
            <p:nvPr/>
          </p:nvSpPr>
          <p:spPr>
            <a:xfrm>
              <a:off x="2350769" y="4701540"/>
              <a:ext cx="1036320" cy="259080"/>
            </a:xfrm>
            <a:prstGeom prst="flowChartTerminator">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End</a:t>
              </a:r>
              <a:endParaRPr lang="zh-CN" altLang="en-US" dirty="0">
                <a:solidFill>
                  <a:schemeClr val="tx1"/>
                </a:solidFill>
              </a:endParaRPr>
            </a:p>
          </p:txBody>
        </p:sp>
        <p:cxnSp>
          <p:nvCxnSpPr>
            <p:cNvPr id="108" name="直接箭头连接符 107"/>
            <p:cNvCxnSpPr>
              <a:stCxn id="91" idx="2"/>
              <a:endCxn id="107" idx="0"/>
            </p:cNvCxnSpPr>
            <p:nvPr/>
          </p:nvCxnSpPr>
          <p:spPr>
            <a:xfrm>
              <a:off x="2868929" y="4501896"/>
              <a:ext cx="0" cy="199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p:cNvCxnSpPr>
              <a:stCxn id="93" idx="2"/>
            </p:cNvCxnSpPr>
            <p:nvPr/>
          </p:nvCxnSpPr>
          <p:spPr>
            <a:xfrm rot="5400000" flipH="1" flipV="1">
              <a:off x="4487799" y="2960751"/>
              <a:ext cx="2671572" cy="422910"/>
            </a:xfrm>
            <a:prstGeom prst="bentConnector5">
              <a:avLst>
                <a:gd name="adj1" fmla="val -15117"/>
                <a:gd name="adj2" fmla="val 971865"/>
                <a:gd name="adj3" fmla="val 10510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3970019" y="800100"/>
              <a:ext cx="258404" cy="769441"/>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a:t>
              </a:r>
            </a:p>
            <a:p>
              <a:r>
                <a:rPr lang="en-US" altLang="zh-CN" sz="1100" b="1" dirty="0">
                  <a:solidFill>
                    <a:srgbClr val="FF0000"/>
                  </a:solidFill>
                  <a:latin typeface="Times New Roman" panose="02020603050405020304" pitchFamily="18" charset="0"/>
                  <a:cs typeface="Times New Roman" panose="02020603050405020304" pitchFamily="18" charset="0"/>
                </a:rPr>
                <a:t>2</a:t>
              </a:r>
            </a:p>
            <a:p>
              <a:r>
                <a:rPr lang="en-US" altLang="zh-CN" sz="1100" b="1" dirty="0">
                  <a:solidFill>
                    <a:srgbClr val="FF0000"/>
                  </a:solidFill>
                  <a:latin typeface="Times New Roman" panose="02020603050405020304" pitchFamily="18" charset="0"/>
                  <a:cs typeface="Times New Roman" panose="02020603050405020304" pitchFamily="18" charset="0"/>
                </a:rPr>
                <a:t>3</a:t>
              </a:r>
            </a:p>
            <a:p>
              <a:r>
                <a:rPr lang="en-US" altLang="zh-CN" sz="1100" b="1" dirty="0">
                  <a:solidFill>
                    <a:srgbClr val="FF0000"/>
                  </a:solidFill>
                  <a:latin typeface="Times New Roman" panose="02020603050405020304" pitchFamily="18" charset="0"/>
                  <a:cs typeface="Times New Roman" panose="02020603050405020304" pitchFamily="18" charset="0"/>
                </a:rPr>
                <a:t>4</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1" name="文本框 110"/>
            <p:cNvSpPr txBox="1"/>
            <p:nvPr/>
          </p:nvSpPr>
          <p:spPr>
            <a:xfrm>
              <a:off x="4160519" y="1676400"/>
              <a:ext cx="25519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5</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2" name="文本框 111"/>
            <p:cNvSpPr txBox="1"/>
            <p:nvPr/>
          </p:nvSpPr>
          <p:spPr>
            <a:xfrm>
              <a:off x="4191072" y="2362021"/>
              <a:ext cx="25519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6</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3" name="文本框 112"/>
            <p:cNvSpPr txBox="1"/>
            <p:nvPr/>
          </p:nvSpPr>
          <p:spPr>
            <a:xfrm>
              <a:off x="4198692" y="2895421"/>
              <a:ext cx="25519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7</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4" name="文本框 113"/>
            <p:cNvSpPr txBox="1"/>
            <p:nvPr/>
          </p:nvSpPr>
          <p:spPr>
            <a:xfrm>
              <a:off x="2901725" y="3477946"/>
              <a:ext cx="255198" cy="430887"/>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8</a:t>
              </a:r>
            </a:p>
            <a:p>
              <a:r>
                <a:rPr lang="en-US" altLang="zh-CN" sz="1100" b="1" dirty="0">
                  <a:solidFill>
                    <a:srgbClr val="FF0000"/>
                  </a:solidFill>
                  <a:latin typeface="Times New Roman" panose="02020603050405020304" pitchFamily="18" charset="0"/>
                  <a:cs typeface="Times New Roman" panose="02020603050405020304" pitchFamily="18" charset="0"/>
                </a:rPr>
                <a:t>9</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5" name="文本框 114"/>
            <p:cNvSpPr txBox="1"/>
            <p:nvPr/>
          </p:nvSpPr>
          <p:spPr>
            <a:xfrm>
              <a:off x="2011679" y="4071009"/>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13</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6" name="文本框 115"/>
            <p:cNvSpPr txBox="1"/>
            <p:nvPr/>
          </p:nvSpPr>
          <p:spPr>
            <a:xfrm>
              <a:off x="4761558" y="4201814"/>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11</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7" name="文本框 116"/>
            <p:cNvSpPr txBox="1"/>
            <p:nvPr/>
          </p:nvSpPr>
          <p:spPr>
            <a:xfrm>
              <a:off x="7068588" y="3268867"/>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10</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8" name="文本框 117"/>
            <p:cNvSpPr txBox="1"/>
            <p:nvPr/>
          </p:nvSpPr>
          <p:spPr>
            <a:xfrm>
              <a:off x="7636205" y="4163827"/>
              <a:ext cx="325730"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12</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19" name="文本框 118"/>
            <p:cNvSpPr txBox="1"/>
            <p:nvPr/>
          </p:nvSpPr>
          <p:spPr>
            <a:xfrm>
              <a:off x="6631467" y="2956203"/>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N</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20" name="文本框 119"/>
            <p:cNvSpPr txBox="1"/>
            <p:nvPr/>
          </p:nvSpPr>
          <p:spPr>
            <a:xfrm>
              <a:off x="3816112" y="2932176"/>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Y</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21" name="文本框 120"/>
            <p:cNvSpPr txBox="1"/>
            <p:nvPr/>
          </p:nvSpPr>
          <p:spPr>
            <a:xfrm>
              <a:off x="5354274" y="2062490"/>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Y</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22" name="文本框 121"/>
            <p:cNvSpPr txBox="1"/>
            <p:nvPr/>
          </p:nvSpPr>
          <p:spPr>
            <a:xfrm>
              <a:off x="1790697" y="2850398"/>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N</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23" name="文本框 122"/>
            <p:cNvSpPr txBox="1"/>
            <p:nvPr/>
          </p:nvSpPr>
          <p:spPr>
            <a:xfrm>
              <a:off x="5398015" y="3755654"/>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Y</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sp>
          <p:nvSpPr>
            <p:cNvPr id="124" name="文本框 123"/>
            <p:cNvSpPr txBox="1"/>
            <p:nvPr/>
          </p:nvSpPr>
          <p:spPr>
            <a:xfrm>
              <a:off x="8466971" y="3770635"/>
              <a:ext cx="287258" cy="261610"/>
            </a:xfrm>
            <a:prstGeom prst="rect">
              <a:avLst/>
            </a:prstGeom>
            <a:noFill/>
          </p:spPr>
          <p:txBody>
            <a:bodyPr wrap="none" rtlCol="0">
              <a:spAutoFit/>
            </a:bodyPr>
            <a:lstStyle/>
            <a:p>
              <a:r>
                <a:rPr lang="en-US" altLang="zh-CN" sz="1100" b="1" dirty="0">
                  <a:solidFill>
                    <a:srgbClr val="FF0000"/>
                  </a:solidFill>
                  <a:latin typeface="Times New Roman" panose="02020603050405020304" pitchFamily="18" charset="0"/>
                  <a:cs typeface="Times New Roman" panose="02020603050405020304" pitchFamily="18" charset="0"/>
                </a:rPr>
                <a:t>N</a:t>
              </a:r>
              <a:endParaRPr lang="zh-CN" altLang="en-US" sz="1100" b="1" dirty="0">
                <a:solidFill>
                  <a:srgbClr val="FF00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a:t>
            </a:r>
            <a:r>
              <a:rPr lang="en-US" altLang="zh-CN" spc="-5" dirty="0"/>
              <a:t>V(G)</a:t>
            </a:r>
            <a:r>
              <a:rPr lang="zh-CN" altLang="en-US" spc="-5" dirty="0"/>
              <a:t>及独立路径</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62</a:t>
            </a:fld>
            <a:endParaRPr lang="zh-CN" altLang="en-US"/>
          </a:p>
        </p:txBody>
      </p:sp>
      <p:sp>
        <p:nvSpPr>
          <p:cNvPr id="75" name="object 17"/>
          <p:cNvSpPr/>
          <p:nvPr/>
        </p:nvSpPr>
        <p:spPr>
          <a:xfrm>
            <a:off x="1714496" y="1965608"/>
            <a:ext cx="2841263" cy="3828593"/>
          </a:xfrm>
          <a:prstGeom prst="rect">
            <a:avLst/>
          </a:prstGeom>
          <a:blipFill>
            <a:blip r:embed="rId2" cstate="print"/>
            <a:stretch>
              <a:fillRect/>
            </a:stretch>
          </a:blipFill>
        </p:spPr>
        <p:txBody>
          <a:bodyPr wrap="square" lIns="0" tIns="0" rIns="0" bIns="0" rtlCol="0"/>
          <a:lstStyle/>
          <a:p>
            <a:endParaRPr/>
          </a:p>
        </p:txBody>
      </p:sp>
      <p:sp>
        <p:nvSpPr>
          <p:cNvPr id="76" name="object 18"/>
          <p:cNvSpPr txBox="1"/>
          <p:nvPr/>
        </p:nvSpPr>
        <p:spPr>
          <a:xfrm>
            <a:off x="3346406" y="2048022"/>
            <a:ext cx="30035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a:t>
            </a:r>
            <a:r>
              <a:rPr sz="1450" spc="10" dirty="0">
                <a:latin typeface="Arial" panose="020B0604020202020204"/>
                <a:cs typeface="Arial" panose="020B0604020202020204"/>
              </a:rPr>
              <a:t>-</a:t>
            </a:r>
            <a:r>
              <a:rPr sz="1450" spc="20" dirty="0">
                <a:latin typeface="Arial" panose="020B0604020202020204"/>
                <a:cs typeface="Arial" panose="020B0604020202020204"/>
              </a:rPr>
              <a:t>4</a:t>
            </a:r>
            <a:endParaRPr sz="1450">
              <a:latin typeface="Arial" panose="020B0604020202020204"/>
              <a:cs typeface="Arial" panose="020B0604020202020204"/>
            </a:endParaRPr>
          </a:p>
        </p:txBody>
      </p:sp>
      <p:sp>
        <p:nvSpPr>
          <p:cNvPr id="77" name="object 19"/>
          <p:cNvSpPr txBox="1"/>
          <p:nvPr/>
        </p:nvSpPr>
        <p:spPr>
          <a:xfrm>
            <a:off x="3429747" y="2680758"/>
            <a:ext cx="13081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5</a:t>
            </a:r>
            <a:endParaRPr sz="1450">
              <a:latin typeface="Arial" panose="020B0604020202020204"/>
              <a:cs typeface="Arial" panose="020B0604020202020204"/>
            </a:endParaRPr>
          </a:p>
        </p:txBody>
      </p:sp>
      <p:sp>
        <p:nvSpPr>
          <p:cNvPr id="78" name="object 20"/>
          <p:cNvSpPr txBox="1"/>
          <p:nvPr/>
        </p:nvSpPr>
        <p:spPr>
          <a:xfrm>
            <a:off x="3429747" y="3316435"/>
            <a:ext cx="13081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6</a:t>
            </a:r>
            <a:endParaRPr sz="1450">
              <a:latin typeface="Arial" panose="020B0604020202020204"/>
              <a:cs typeface="Arial" panose="020B0604020202020204"/>
            </a:endParaRPr>
          </a:p>
        </p:txBody>
      </p:sp>
      <p:sp>
        <p:nvSpPr>
          <p:cNvPr id="79" name="object 21"/>
          <p:cNvSpPr txBox="1"/>
          <p:nvPr/>
        </p:nvSpPr>
        <p:spPr>
          <a:xfrm>
            <a:off x="4035860" y="5324133"/>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13</a:t>
            </a:r>
            <a:endParaRPr sz="1450">
              <a:latin typeface="Arial" panose="020B0604020202020204"/>
              <a:cs typeface="Arial" panose="020B0604020202020204"/>
            </a:endParaRPr>
          </a:p>
        </p:txBody>
      </p:sp>
      <p:sp>
        <p:nvSpPr>
          <p:cNvPr id="80" name="object 22"/>
          <p:cNvSpPr txBox="1"/>
          <p:nvPr/>
        </p:nvSpPr>
        <p:spPr>
          <a:xfrm>
            <a:off x="3429747" y="3951776"/>
            <a:ext cx="13081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7</a:t>
            </a:r>
            <a:endParaRPr sz="1450">
              <a:latin typeface="Arial" panose="020B0604020202020204"/>
              <a:cs typeface="Arial" panose="020B0604020202020204"/>
            </a:endParaRPr>
          </a:p>
        </p:txBody>
      </p:sp>
      <p:sp>
        <p:nvSpPr>
          <p:cNvPr id="81" name="object 23"/>
          <p:cNvSpPr txBox="1"/>
          <p:nvPr/>
        </p:nvSpPr>
        <p:spPr>
          <a:xfrm>
            <a:off x="4010606" y="4607705"/>
            <a:ext cx="289560" cy="252729"/>
          </a:xfrm>
          <a:prstGeom prst="rect">
            <a:avLst/>
          </a:prstGeom>
        </p:spPr>
        <p:txBody>
          <a:bodyPr vert="horz" wrap="square" lIns="0" tIns="17145" rIns="0" bIns="0" rtlCol="0">
            <a:spAutoFit/>
          </a:bodyPr>
          <a:lstStyle/>
          <a:p>
            <a:pPr marL="12700">
              <a:lnSpc>
                <a:spcPct val="100000"/>
              </a:lnSpc>
              <a:spcBef>
                <a:spcPts val="135"/>
              </a:spcBef>
            </a:pPr>
            <a:r>
              <a:rPr sz="1450" spc="20" dirty="0">
                <a:latin typeface="Arial" panose="020B0604020202020204"/>
                <a:cs typeface="Arial" panose="020B0604020202020204"/>
              </a:rPr>
              <a:t>8</a:t>
            </a:r>
            <a:r>
              <a:rPr sz="1450" spc="15" dirty="0">
                <a:latin typeface="Arial" panose="020B0604020202020204"/>
                <a:cs typeface="Arial" panose="020B0604020202020204"/>
              </a:rPr>
              <a:t>,9</a:t>
            </a:r>
            <a:endParaRPr sz="1450">
              <a:latin typeface="Arial" panose="020B0604020202020204"/>
              <a:cs typeface="Arial" panose="020B0604020202020204"/>
            </a:endParaRPr>
          </a:p>
        </p:txBody>
      </p:sp>
      <p:sp>
        <p:nvSpPr>
          <p:cNvPr id="82" name="object 24"/>
          <p:cNvSpPr txBox="1"/>
          <p:nvPr/>
        </p:nvSpPr>
        <p:spPr>
          <a:xfrm>
            <a:off x="2752414" y="4607705"/>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10</a:t>
            </a:r>
            <a:endParaRPr sz="1450">
              <a:latin typeface="Arial" panose="020B0604020202020204"/>
              <a:cs typeface="Arial" panose="020B0604020202020204"/>
            </a:endParaRPr>
          </a:p>
        </p:txBody>
      </p:sp>
      <p:sp>
        <p:nvSpPr>
          <p:cNvPr id="83" name="object 25"/>
          <p:cNvSpPr txBox="1"/>
          <p:nvPr/>
        </p:nvSpPr>
        <p:spPr>
          <a:xfrm>
            <a:off x="2305405" y="5263129"/>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11</a:t>
            </a:r>
            <a:endParaRPr sz="1450">
              <a:latin typeface="Arial" panose="020B0604020202020204"/>
              <a:cs typeface="Arial" panose="020B0604020202020204"/>
            </a:endParaRPr>
          </a:p>
        </p:txBody>
      </p:sp>
      <p:sp>
        <p:nvSpPr>
          <p:cNvPr id="84" name="object 26"/>
          <p:cNvSpPr txBox="1"/>
          <p:nvPr/>
        </p:nvSpPr>
        <p:spPr>
          <a:xfrm>
            <a:off x="3199928" y="5263129"/>
            <a:ext cx="238125" cy="252729"/>
          </a:xfrm>
          <a:prstGeom prst="rect">
            <a:avLst/>
          </a:prstGeom>
        </p:spPr>
        <p:txBody>
          <a:bodyPr vert="horz" wrap="square" lIns="0" tIns="17145" rIns="0" bIns="0" rtlCol="0">
            <a:spAutoFit/>
          </a:bodyPr>
          <a:lstStyle/>
          <a:p>
            <a:pPr marL="12700">
              <a:lnSpc>
                <a:spcPct val="100000"/>
              </a:lnSpc>
              <a:spcBef>
                <a:spcPts val="135"/>
              </a:spcBef>
            </a:pPr>
            <a:r>
              <a:rPr sz="1450" spc="25" dirty="0">
                <a:latin typeface="Arial" panose="020B0604020202020204"/>
                <a:cs typeface="Arial" panose="020B0604020202020204"/>
              </a:rPr>
              <a:t>12</a:t>
            </a:r>
            <a:endParaRPr sz="1450">
              <a:latin typeface="Arial" panose="020B0604020202020204"/>
              <a:cs typeface="Arial" panose="020B0604020202020204"/>
            </a:endParaRPr>
          </a:p>
        </p:txBody>
      </p:sp>
      <p:sp>
        <p:nvSpPr>
          <p:cNvPr id="85" name="object 26"/>
          <p:cNvSpPr txBox="1"/>
          <p:nvPr/>
        </p:nvSpPr>
        <p:spPr>
          <a:xfrm>
            <a:off x="6187669" y="1668690"/>
            <a:ext cx="4218838" cy="1582484"/>
          </a:xfrm>
          <a:prstGeom prst="rect">
            <a:avLst/>
          </a:prstGeom>
        </p:spPr>
        <p:txBody>
          <a:bodyPr vert="horz" wrap="square" lIns="0" tIns="165100" rIns="0" bIns="0" rtlCol="0">
            <a:spAutoFit/>
          </a:bodyPr>
          <a:lstStyle/>
          <a:p>
            <a:pPr marL="241300" indent="-228600">
              <a:lnSpc>
                <a:spcPct val="100000"/>
              </a:lnSpc>
              <a:spcBef>
                <a:spcPts val="1300"/>
              </a:spcBef>
              <a:buClr>
                <a:srgbClr val="FF822C"/>
              </a:buClr>
              <a:buFont typeface="Wingdings" panose="05000000000000000000"/>
              <a:buChar char=""/>
              <a:tabLst>
                <a:tab pos="241935" algn="l"/>
              </a:tabLst>
            </a:pPr>
            <a:r>
              <a:rPr sz="2400" b="1" spc="-5" dirty="0">
                <a:latin typeface="仿宋" panose="02010609060101010101" pitchFamily="49" charset="-122"/>
                <a:ea typeface="仿宋" panose="02010609060101010101" pitchFamily="49" charset="-122"/>
                <a:cs typeface="Arial" panose="020B0604020202020204"/>
              </a:rPr>
              <a:t>V(G)=4</a:t>
            </a:r>
            <a:r>
              <a:rPr sz="2400" b="1" spc="-5" dirty="0">
                <a:latin typeface="仿宋" panose="02010609060101010101" pitchFamily="49" charset="-122"/>
                <a:ea typeface="仿宋" panose="02010609060101010101" pitchFamily="49" charset="-122"/>
                <a:cs typeface="宋体" panose="02010600030101010101" pitchFamily="2" charset="-122"/>
              </a:rPr>
              <a:t>个区域</a:t>
            </a:r>
            <a:endParaRPr sz="2400">
              <a:latin typeface="仿宋" panose="02010609060101010101" pitchFamily="49" charset="-122"/>
              <a:ea typeface="仿宋" panose="02010609060101010101" pitchFamily="49" charset="-122"/>
              <a:cs typeface="宋体" panose="02010600030101010101" pitchFamily="2" charset="-122"/>
            </a:endParaRPr>
          </a:p>
          <a:p>
            <a:pPr marL="241300" indent="-228600">
              <a:lnSpc>
                <a:spcPct val="100000"/>
              </a:lnSpc>
              <a:spcBef>
                <a:spcPts val="1200"/>
              </a:spcBef>
              <a:buClr>
                <a:srgbClr val="FF822C"/>
              </a:buClr>
              <a:buFont typeface="Wingdings" panose="05000000000000000000"/>
              <a:buChar char=""/>
              <a:tabLst>
                <a:tab pos="241935" algn="l"/>
              </a:tabLst>
            </a:pPr>
            <a:r>
              <a:rPr sz="2400" b="1" spc="-5" dirty="0">
                <a:latin typeface="仿宋" panose="02010609060101010101" pitchFamily="49" charset="-122"/>
                <a:ea typeface="仿宋" panose="02010609060101010101" pitchFamily="49" charset="-122"/>
                <a:cs typeface="Arial" panose="020B0604020202020204"/>
              </a:rPr>
              <a:t>V(G)=3</a:t>
            </a:r>
            <a:r>
              <a:rPr sz="2400" b="1" spc="-5" dirty="0">
                <a:latin typeface="仿宋" panose="02010609060101010101" pitchFamily="49" charset="-122"/>
                <a:ea typeface="仿宋" panose="02010609060101010101" pitchFamily="49" charset="-122"/>
                <a:cs typeface="宋体" panose="02010600030101010101" pitchFamily="2" charset="-122"/>
              </a:rPr>
              <a:t>个判断</a:t>
            </a:r>
            <a:r>
              <a:rPr sz="2400" b="1" dirty="0">
                <a:latin typeface="仿宋" panose="02010609060101010101" pitchFamily="49" charset="-122"/>
                <a:ea typeface="仿宋" panose="02010609060101010101" pitchFamily="49" charset="-122"/>
                <a:cs typeface="宋体" panose="02010600030101010101" pitchFamily="2" charset="-122"/>
              </a:rPr>
              <a:t>节</a:t>
            </a:r>
            <a:r>
              <a:rPr sz="2400" b="1" spc="-5" dirty="0">
                <a:latin typeface="仿宋" panose="02010609060101010101" pitchFamily="49" charset="-122"/>
                <a:ea typeface="仿宋" panose="02010609060101010101" pitchFamily="49" charset="-122"/>
                <a:cs typeface="宋体" panose="02010600030101010101" pitchFamily="2" charset="-122"/>
              </a:rPr>
              <a:t>点</a:t>
            </a:r>
            <a:r>
              <a:rPr sz="2400" b="1" dirty="0">
                <a:latin typeface="仿宋" panose="02010609060101010101" pitchFamily="49" charset="-122"/>
                <a:ea typeface="仿宋" panose="02010609060101010101" pitchFamily="49" charset="-122"/>
                <a:cs typeface="Arial" panose="020B0604020202020204"/>
              </a:rPr>
              <a:t>+1</a:t>
            </a:r>
            <a:endParaRPr sz="2400">
              <a:latin typeface="仿宋" panose="02010609060101010101" pitchFamily="49" charset="-122"/>
              <a:ea typeface="仿宋" panose="02010609060101010101" pitchFamily="49" charset="-122"/>
              <a:cs typeface="Arial" panose="020B0604020202020204"/>
            </a:endParaRPr>
          </a:p>
          <a:p>
            <a:pPr marL="241300" indent="-228600">
              <a:lnSpc>
                <a:spcPct val="100000"/>
              </a:lnSpc>
              <a:spcBef>
                <a:spcPts val="1200"/>
              </a:spcBef>
              <a:buClr>
                <a:srgbClr val="FF822C"/>
              </a:buClr>
              <a:buFont typeface="Wingdings" panose="05000000000000000000"/>
              <a:buChar char=""/>
              <a:tabLst>
                <a:tab pos="241935" algn="l"/>
              </a:tabLst>
            </a:pPr>
            <a:r>
              <a:rPr sz="2400" b="1" spc="-5" dirty="0">
                <a:latin typeface="仿宋" panose="02010609060101010101" pitchFamily="49" charset="-122"/>
                <a:ea typeface="仿宋" panose="02010609060101010101" pitchFamily="49" charset="-122"/>
                <a:cs typeface="Arial" panose="020B0604020202020204"/>
              </a:rPr>
              <a:t>V(G)=11</a:t>
            </a:r>
            <a:r>
              <a:rPr sz="2400" b="1" spc="-5" dirty="0">
                <a:latin typeface="仿宋" panose="02010609060101010101" pitchFamily="49" charset="-122"/>
                <a:ea typeface="仿宋" panose="02010609060101010101" pitchFamily="49" charset="-122"/>
                <a:cs typeface="宋体" panose="02010600030101010101" pitchFamily="2" charset="-122"/>
              </a:rPr>
              <a:t>条</a:t>
            </a:r>
            <a:r>
              <a:rPr sz="2400" b="1" spc="-10" dirty="0">
                <a:latin typeface="仿宋" panose="02010609060101010101" pitchFamily="49" charset="-122"/>
                <a:ea typeface="仿宋" panose="02010609060101010101" pitchFamily="49" charset="-122"/>
                <a:cs typeface="宋体" panose="02010600030101010101" pitchFamily="2" charset="-122"/>
              </a:rPr>
              <a:t>边</a:t>
            </a:r>
            <a:r>
              <a:rPr sz="2400" b="1" spc="-5" dirty="0">
                <a:latin typeface="仿宋" panose="02010609060101010101" pitchFamily="49" charset="-122"/>
                <a:ea typeface="仿宋" panose="02010609060101010101" pitchFamily="49" charset="-122"/>
                <a:cs typeface="Arial" panose="020B0604020202020204"/>
              </a:rPr>
              <a:t>-9</a:t>
            </a:r>
            <a:r>
              <a:rPr sz="2400" b="1" spc="-5" dirty="0">
                <a:latin typeface="仿宋" panose="02010609060101010101" pitchFamily="49" charset="-122"/>
                <a:ea typeface="仿宋" panose="02010609060101010101" pitchFamily="49" charset="-122"/>
                <a:cs typeface="宋体" panose="02010600030101010101" pitchFamily="2" charset="-122"/>
              </a:rPr>
              <a:t>个</a:t>
            </a:r>
            <a:r>
              <a:rPr sz="2400" b="1" dirty="0">
                <a:latin typeface="仿宋" panose="02010609060101010101" pitchFamily="49" charset="-122"/>
                <a:ea typeface="仿宋" panose="02010609060101010101" pitchFamily="49" charset="-122"/>
                <a:cs typeface="宋体" panose="02010600030101010101" pitchFamily="2" charset="-122"/>
              </a:rPr>
              <a:t>节点</a:t>
            </a:r>
            <a:r>
              <a:rPr sz="2400" b="1" spc="-10" dirty="0">
                <a:latin typeface="仿宋" panose="02010609060101010101" pitchFamily="49" charset="-122"/>
                <a:ea typeface="仿宋" panose="02010609060101010101" pitchFamily="49" charset="-122"/>
                <a:cs typeface="Arial" panose="020B0604020202020204"/>
              </a:rPr>
              <a:t>+2</a:t>
            </a:r>
            <a:endParaRPr sz="2400">
              <a:latin typeface="仿宋" panose="02010609060101010101" pitchFamily="49" charset="-122"/>
              <a:ea typeface="仿宋" panose="02010609060101010101" pitchFamily="49" charset="-122"/>
              <a:cs typeface="Arial" panose="020B0604020202020204"/>
            </a:endParaRPr>
          </a:p>
        </p:txBody>
      </p:sp>
      <p:sp>
        <p:nvSpPr>
          <p:cNvPr id="86" name="object 27"/>
          <p:cNvSpPr txBox="1"/>
          <p:nvPr/>
        </p:nvSpPr>
        <p:spPr>
          <a:xfrm>
            <a:off x="6187669" y="3523480"/>
            <a:ext cx="5311390" cy="2202526"/>
          </a:xfrm>
          <a:prstGeom prst="rect">
            <a:avLst/>
          </a:prstGeom>
        </p:spPr>
        <p:txBody>
          <a:bodyPr vert="horz" wrap="square" lIns="0" tIns="139065" rIns="0" bIns="0" rtlCol="0">
            <a:spAutoFit/>
          </a:bodyPr>
          <a:lstStyle/>
          <a:p>
            <a:pPr marL="241300" indent="-228600">
              <a:lnSpc>
                <a:spcPct val="100000"/>
              </a:lnSpc>
              <a:spcBef>
                <a:spcPts val="1095"/>
              </a:spcBef>
              <a:buClr>
                <a:srgbClr val="FF822C"/>
              </a:buClr>
              <a:buFont typeface="Wingdings" panose="05000000000000000000"/>
              <a:buChar char=""/>
              <a:tabLst>
                <a:tab pos="241935" algn="l"/>
              </a:tabLst>
            </a:pPr>
            <a:r>
              <a:rPr sz="2400" b="1" spc="-5" dirty="0">
                <a:latin typeface="仿宋" panose="02010609060101010101" pitchFamily="49" charset="-122"/>
                <a:ea typeface="仿宋" panose="02010609060101010101" pitchFamily="49" charset="-122"/>
                <a:cs typeface="宋体" panose="02010600030101010101" pitchFamily="2" charset="-122"/>
              </a:rPr>
              <a:t>独立</a:t>
            </a:r>
            <a:r>
              <a:rPr sz="2400" b="1" dirty="0">
                <a:latin typeface="仿宋" panose="02010609060101010101" pitchFamily="49" charset="-122"/>
                <a:ea typeface="仿宋" panose="02010609060101010101" pitchFamily="49" charset="-122"/>
                <a:cs typeface="宋体" panose="02010600030101010101" pitchFamily="2" charset="-122"/>
              </a:rPr>
              <a:t>路径</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a:p>
            <a:pPr marL="242570">
              <a:lnSpc>
                <a:spcPct val="100000"/>
              </a:lnSpc>
              <a:spcBef>
                <a:spcPts val="90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80"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1</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 </a:t>
            </a:r>
            <a:r>
              <a:rPr sz="2000" dirty="0">
                <a:latin typeface="仿宋" panose="02010609060101010101" pitchFamily="49" charset="-122"/>
                <a:ea typeface="仿宋" panose="02010609060101010101" pitchFamily="49" charset="-122"/>
                <a:cs typeface="Arial" panose="020B0604020202020204"/>
              </a:rPr>
              <a:t>5,</a:t>
            </a:r>
            <a:r>
              <a:rPr sz="2000" spc="-10"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13</a:t>
            </a:r>
          </a:p>
          <a:p>
            <a:pPr marL="242570">
              <a:lnSpc>
                <a:spcPct val="100000"/>
              </a:lnSpc>
              <a:spcBef>
                <a:spcPts val="86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75"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2</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a:t>
            </a:r>
            <a:r>
              <a:rPr sz="2000" dirty="0">
                <a:latin typeface="仿宋" panose="02010609060101010101" pitchFamily="49" charset="-122"/>
                <a:ea typeface="仿宋" panose="02010609060101010101" pitchFamily="49" charset="-122"/>
                <a:cs typeface="Arial" panose="020B0604020202020204"/>
              </a:rPr>
              <a:t> 5,</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6,</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7,</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8,</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9, </a:t>
            </a:r>
            <a:r>
              <a:rPr sz="2000" spc="-5" dirty="0">
                <a:latin typeface="仿宋" panose="02010609060101010101" pitchFamily="49" charset="-122"/>
                <a:ea typeface="仿宋" panose="02010609060101010101" pitchFamily="49" charset="-122"/>
                <a:cs typeface="Arial" panose="020B0604020202020204"/>
              </a:rPr>
              <a:t>13</a:t>
            </a:r>
            <a:endParaRPr sz="2000" dirty="0">
              <a:latin typeface="仿宋" panose="02010609060101010101" pitchFamily="49" charset="-122"/>
              <a:ea typeface="仿宋" panose="02010609060101010101" pitchFamily="49" charset="-122"/>
              <a:cs typeface="Arial" panose="020B0604020202020204"/>
            </a:endParaRPr>
          </a:p>
          <a:p>
            <a:pPr marL="242570">
              <a:lnSpc>
                <a:spcPct val="100000"/>
              </a:lnSpc>
              <a:spcBef>
                <a:spcPts val="86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75"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3</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6,</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7,</a:t>
            </a:r>
            <a:r>
              <a:rPr sz="2000" spc="-10" dirty="0">
                <a:latin typeface="仿宋" panose="02010609060101010101" pitchFamily="49" charset="-122"/>
                <a:ea typeface="仿宋" panose="02010609060101010101" pitchFamily="49" charset="-122"/>
                <a:cs typeface="Arial" panose="020B0604020202020204"/>
              </a:rPr>
              <a:t> </a:t>
            </a:r>
            <a:r>
              <a:rPr sz="2000" spc="-5" dirty="0">
                <a:latin typeface="仿宋" panose="02010609060101010101" pitchFamily="49" charset="-122"/>
                <a:ea typeface="仿宋" panose="02010609060101010101" pitchFamily="49" charset="-122"/>
                <a:cs typeface="Arial" panose="020B0604020202020204"/>
              </a:rPr>
              <a:t>10, </a:t>
            </a:r>
            <a:r>
              <a:rPr sz="2000" dirty="0">
                <a:latin typeface="仿宋" panose="02010609060101010101" pitchFamily="49" charset="-122"/>
                <a:ea typeface="仿宋" panose="02010609060101010101" pitchFamily="49" charset="-122"/>
                <a:cs typeface="Arial" panose="020B0604020202020204"/>
              </a:rPr>
              <a:t>11,</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13</a:t>
            </a:r>
            <a:endParaRPr sz="2000" dirty="0">
              <a:latin typeface="仿宋" panose="02010609060101010101" pitchFamily="49" charset="-122"/>
              <a:ea typeface="仿宋" panose="02010609060101010101" pitchFamily="49" charset="-122"/>
              <a:cs typeface="Arial" panose="020B0604020202020204"/>
            </a:endParaRPr>
          </a:p>
          <a:p>
            <a:pPr marL="242570">
              <a:lnSpc>
                <a:spcPct val="100000"/>
              </a:lnSpc>
              <a:spcBef>
                <a:spcPts val="86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75"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4</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6,</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7,</a:t>
            </a:r>
            <a:r>
              <a:rPr sz="2000" spc="-10" dirty="0">
                <a:latin typeface="仿宋" panose="02010609060101010101" pitchFamily="49" charset="-122"/>
                <a:ea typeface="仿宋" panose="02010609060101010101" pitchFamily="49" charset="-122"/>
                <a:cs typeface="Arial" panose="020B0604020202020204"/>
              </a:rPr>
              <a:t> </a:t>
            </a:r>
            <a:r>
              <a:rPr sz="2000" spc="-5" dirty="0">
                <a:latin typeface="仿宋" panose="02010609060101010101" pitchFamily="49" charset="-122"/>
                <a:ea typeface="仿宋" panose="02010609060101010101" pitchFamily="49" charset="-122"/>
                <a:cs typeface="Arial" panose="020B0604020202020204"/>
              </a:rPr>
              <a:t>10, </a:t>
            </a:r>
            <a:r>
              <a:rPr sz="2000" dirty="0">
                <a:latin typeface="仿宋" panose="02010609060101010101" pitchFamily="49" charset="-122"/>
                <a:ea typeface="仿宋" panose="02010609060101010101" pitchFamily="49" charset="-122"/>
                <a:cs typeface="Arial" panose="020B0604020202020204"/>
              </a:rPr>
              <a:t>12,</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13</a:t>
            </a:r>
            <a:endParaRPr sz="2000" dirty="0">
              <a:latin typeface="仿宋" panose="02010609060101010101" pitchFamily="49" charset="-122"/>
              <a:ea typeface="仿宋" panose="02010609060101010101" pitchFamily="49"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a:t>
            </a:r>
            <a:r>
              <a:rPr lang="zh-CN" altLang="en-US" spc="-5" dirty="0"/>
              <a:t>测试用例</a:t>
            </a: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63</a:t>
            </a:fld>
            <a:endParaRPr lang="zh-CN" altLang="en-US"/>
          </a:p>
        </p:txBody>
      </p:sp>
      <p:sp>
        <p:nvSpPr>
          <p:cNvPr id="76" name="object 16"/>
          <p:cNvSpPr txBox="1"/>
          <p:nvPr/>
        </p:nvSpPr>
        <p:spPr>
          <a:xfrm>
            <a:off x="741061" y="1344901"/>
            <a:ext cx="5409903" cy="2203167"/>
          </a:xfrm>
          <a:prstGeom prst="rect">
            <a:avLst/>
          </a:prstGeom>
        </p:spPr>
        <p:txBody>
          <a:bodyPr vert="horz" wrap="square" lIns="0" tIns="139700" rIns="0" bIns="0" rtlCol="0">
            <a:spAutoFit/>
          </a:bodyPr>
          <a:lstStyle/>
          <a:p>
            <a:pPr marL="241300" indent="-228600">
              <a:lnSpc>
                <a:spcPct val="100000"/>
              </a:lnSpc>
              <a:spcBef>
                <a:spcPts val="1100"/>
              </a:spcBef>
              <a:buClr>
                <a:srgbClr val="FF822C"/>
              </a:buClr>
              <a:buFont typeface="Wingdings" panose="05000000000000000000"/>
              <a:buChar char=""/>
              <a:tabLst>
                <a:tab pos="241935" algn="l"/>
              </a:tabLst>
            </a:pPr>
            <a:r>
              <a:rPr sz="2400" b="1" spc="-10" dirty="0">
                <a:latin typeface="仿宋" panose="02010609060101010101" pitchFamily="49" charset="-122"/>
                <a:ea typeface="仿宋" panose="02010609060101010101" pitchFamily="49" charset="-122"/>
                <a:cs typeface="宋体" panose="02010600030101010101" pitchFamily="2" charset="-122"/>
              </a:rPr>
              <a:t>独立</a:t>
            </a:r>
            <a:r>
              <a:rPr sz="2400" b="1" dirty="0">
                <a:latin typeface="仿宋" panose="02010609060101010101" pitchFamily="49" charset="-122"/>
                <a:ea typeface="仿宋" panose="02010609060101010101" pitchFamily="49" charset="-122"/>
                <a:cs typeface="宋体" panose="02010600030101010101" pitchFamily="2" charset="-122"/>
              </a:rPr>
              <a:t>路径</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a:latin typeface="仿宋" panose="02010609060101010101" pitchFamily="49" charset="-122"/>
              <a:ea typeface="仿宋" panose="02010609060101010101" pitchFamily="49" charset="-122"/>
              <a:cs typeface="宋体" panose="02010600030101010101" pitchFamily="2" charset="-122"/>
            </a:endParaRPr>
          </a:p>
          <a:p>
            <a:pPr marL="242570">
              <a:lnSpc>
                <a:spcPct val="100000"/>
              </a:lnSpc>
              <a:spcBef>
                <a:spcPts val="90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80"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1</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 </a:t>
            </a:r>
            <a:r>
              <a:rPr sz="2000" dirty="0">
                <a:latin typeface="仿宋" panose="02010609060101010101" pitchFamily="49" charset="-122"/>
                <a:ea typeface="仿宋" panose="02010609060101010101" pitchFamily="49" charset="-122"/>
                <a:cs typeface="Arial" panose="020B0604020202020204"/>
              </a:rPr>
              <a:t>5, </a:t>
            </a:r>
            <a:r>
              <a:rPr sz="2000" spc="-5" dirty="0">
                <a:latin typeface="仿宋" panose="02010609060101010101" pitchFamily="49" charset="-122"/>
                <a:ea typeface="仿宋" panose="02010609060101010101" pitchFamily="49" charset="-122"/>
                <a:cs typeface="Arial" panose="020B0604020202020204"/>
              </a:rPr>
              <a:t>13</a:t>
            </a:r>
            <a:endParaRPr sz="2000">
              <a:latin typeface="仿宋" panose="02010609060101010101" pitchFamily="49" charset="-122"/>
              <a:ea typeface="仿宋" panose="02010609060101010101" pitchFamily="49" charset="-122"/>
              <a:cs typeface="Arial" panose="020B0604020202020204"/>
            </a:endParaRPr>
          </a:p>
          <a:p>
            <a:pPr marL="242570">
              <a:lnSpc>
                <a:spcPct val="100000"/>
              </a:lnSpc>
              <a:spcBef>
                <a:spcPts val="860"/>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75"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2</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a:t>
            </a:r>
            <a:r>
              <a:rPr sz="2000" dirty="0">
                <a:latin typeface="仿宋" panose="02010609060101010101" pitchFamily="49" charset="-122"/>
                <a:ea typeface="仿宋" panose="02010609060101010101" pitchFamily="49" charset="-122"/>
                <a:cs typeface="Arial" panose="020B0604020202020204"/>
              </a:rPr>
              <a:t> 5,</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6,</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7,</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8,</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9, </a:t>
            </a:r>
            <a:r>
              <a:rPr sz="2000" spc="-5" dirty="0">
                <a:latin typeface="仿宋" panose="02010609060101010101" pitchFamily="49" charset="-122"/>
                <a:ea typeface="仿宋" panose="02010609060101010101" pitchFamily="49" charset="-122"/>
                <a:cs typeface="Arial" panose="020B0604020202020204"/>
              </a:rPr>
              <a:t>13</a:t>
            </a:r>
            <a:endParaRPr sz="2000">
              <a:latin typeface="仿宋" panose="02010609060101010101" pitchFamily="49" charset="-122"/>
              <a:ea typeface="仿宋" panose="02010609060101010101" pitchFamily="49" charset="-122"/>
              <a:cs typeface="Arial" panose="020B0604020202020204"/>
            </a:endParaRPr>
          </a:p>
          <a:p>
            <a:pPr marL="242570">
              <a:lnSpc>
                <a:spcPct val="100000"/>
              </a:lnSpc>
              <a:spcBef>
                <a:spcPts val="86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75"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3</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6,</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7,</a:t>
            </a:r>
            <a:r>
              <a:rPr sz="2000" spc="-10" dirty="0">
                <a:latin typeface="仿宋" panose="02010609060101010101" pitchFamily="49" charset="-122"/>
                <a:ea typeface="仿宋" panose="02010609060101010101" pitchFamily="49" charset="-122"/>
                <a:cs typeface="Arial" panose="020B0604020202020204"/>
              </a:rPr>
              <a:t> </a:t>
            </a:r>
            <a:r>
              <a:rPr sz="2000" spc="-5" dirty="0">
                <a:latin typeface="仿宋" panose="02010609060101010101" pitchFamily="49" charset="-122"/>
                <a:ea typeface="仿宋" panose="02010609060101010101" pitchFamily="49" charset="-122"/>
                <a:cs typeface="Arial" panose="020B0604020202020204"/>
              </a:rPr>
              <a:t>10, </a:t>
            </a:r>
            <a:r>
              <a:rPr sz="2000" dirty="0">
                <a:latin typeface="仿宋" panose="02010609060101010101" pitchFamily="49" charset="-122"/>
                <a:ea typeface="仿宋" panose="02010609060101010101" pitchFamily="49" charset="-122"/>
                <a:cs typeface="Arial" panose="020B0604020202020204"/>
              </a:rPr>
              <a:t>11,</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13</a:t>
            </a:r>
            <a:endParaRPr sz="2000">
              <a:latin typeface="仿宋" panose="02010609060101010101" pitchFamily="49" charset="-122"/>
              <a:ea typeface="仿宋" panose="02010609060101010101" pitchFamily="49" charset="-122"/>
              <a:cs typeface="Arial" panose="020B0604020202020204"/>
            </a:endParaRPr>
          </a:p>
          <a:p>
            <a:pPr marL="242570">
              <a:lnSpc>
                <a:spcPct val="100000"/>
              </a:lnSpc>
              <a:spcBef>
                <a:spcPts val="865"/>
              </a:spcBef>
            </a:pPr>
            <a:r>
              <a:rPr sz="2000" dirty="0">
                <a:solidFill>
                  <a:srgbClr val="FF822C"/>
                </a:solidFill>
                <a:latin typeface="仿宋" panose="02010609060101010101" pitchFamily="49" charset="-122"/>
                <a:ea typeface="仿宋" panose="02010609060101010101" pitchFamily="49" charset="-122"/>
                <a:cs typeface="Arial" panose="020B0604020202020204"/>
              </a:rPr>
              <a:t>–</a:t>
            </a:r>
            <a:r>
              <a:rPr sz="2000" spc="275" dirty="0">
                <a:solidFill>
                  <a:srgbClr val="FF822C"/>
                </a:solidFill>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宋体" panose="02010600030101010101" pitchFamily="2" charset="-122"/>
              </a:rPr>
              <a:t>路</a:t>
            </a:r>
            <a:r>
              <a:rPr sz="2000" spc="-5" dirty="0">
                <a:latin typeface="仿宋" panose="02010609060101010101" pitchFamily="49" charset="-122"/>
                <a:ea typeface="仿宋" panose="02010609060101010101" pitchFamily="49" charset="-122"/>
                <a:cs typeface="宋体" panose="02010600030101010101" pitchFamily="2" charset="-122"/>
              </a:rPr>
              <a:t>径</a:t>
            </a:r>
            <a:r>
              <a:rPr sz="2000" spc="-5" dirty="0">
                <a:latin typeface="仿宋" panose="02010609060101010101" pitchFamily="49" charset="-122"/>
                <a:ea typeface="仿宋" panose="02010609060101010101" pitchFamily="49" charset="-122"/>
                <a:cs typeface="Arial" panose="020B0604020202020204"/>
              </a:rPr>
              <a:t>4</a:t>
            </a:r>
            <a:r>
              <a:rPr sz="2000" spc="-5" dirty="0">
                <a:latin typeface="仿宋" panose="02010609060101010101" pitchFamily="49" charset="-122"/>
                <a:ea typeface="仿宋" panose="02010609060101010101" pitchFamily="49" charset="-122"/>
                <a:cs typeface="宋体" panose="02010600030101010101" pitchFamily="2" charset="-122"/>
              </a:rPr>
              <a:t>：</a:t>
            </a:r>
            <a:r>
              <a:rPr sz="2000" spc="-5" dirty="0">
                <a:latin typeface="仿宋" panose="02010609060101010101" pitchFamily="49" charset="-122"/>
                <a:ea typeface="仿宋" panose="02010609060101010101" pitchFamily="49" charset="-122"/>
                <a:cs typeface="Arial" panose="020B0604020202020204"/>
              </a:rPr>
              <a:t>1-4,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6,</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7,</a:t>
            </a:r>
            <a:r>
              <a:rPr sz="2000" spc="-10" dirty="0">
                <a:latin typeface="仿宋" panose="02010609060101010101" pitchFamily="49" charset="-122"/>
                <a:ea typeface="仿宋" panose="02010609060101010101" pitchFamily="49" charset="-122"/>
                <a:cs typeface="Arial" panose="020B0604020202020204"/>
              </a:rPr>
              <a:t> </a:t>
            </a:r>
            <a:r>
              <a:rPr sz="2000" spc="-5" dirty="0">
                <a:latin typeface="仿宋" panose="02010609060101010101" pitchFamily="49" charset="-122"/>
                <a:ea typeface="仿宋" panose="02010609060101010101" pitchFamily="49" charset="-122"/>
                <a:cs typeface="Arial" panose="020B0604020202020204"/>
              </a:rPr>
              <a:t>10, </a:t>
            </a:r>
            <a:r>
              <a:rPr sz="2000" dirty="0">
                <a:latin typeface="仿宋" panose="02010609060101010101" pitchFamily="49" charset="-122"/>
                <a:ea typeface="仿宋" panose="02010609060101010101" pitchFamily="49" charset="-122"/>
                <a:cs typeface="Arial" panose="020B0604020202020204"/>
              </a:rPr>
              <a:t>12,</a:t>
            </a:r>
            <a:r>
              <a:rPr sz="2000" spc="-5" dirty="0">
                <a:latin typeface="仿宋" panose="02010609060101010101" pitchFamily="49" charset="-122"/>
                <a:ea typeface="仿宋" panose="02010609060101010101" pitchFamily="49" charset="-122"/>
                <a:cs typeface="Arial" panose="020B0604020202020204"/>
              </a:rPr>
              <a:t> </a:t>
            </a:r>
            <a:r>
              <a:rPr sz="2000" dirty="0">
                <a:latin typeface="仿宋" panose="02010609060101010101" pitchFamily="49" charset="-122"/>
                <a:ea typeface="仿宋" panose="02010609060101010101" pitchFamily="49" charset="-122"/>
                <a:cs typeface="Arial" panose="020B0604020202020204"/>
              </a:rPr>
              <a:t>5,</a:t>
            </a:r>
            <a:r>
              <a:rPr sz="2000" spc="-5" dirty="0">
                <a:latin typeface="仿宋" panose="02010609060101010101" pitchFamily="49" charset="-122"/>
                <a:ea typeface="仿宋" panose="02010609060101010101" pitchFamily="49" charset="-122"/>
                <a:cs typeface="Arial" panose="020B0604020202020204"/>
              </a:rPr>
              <a:t> 13</a:t>
            </a:r>
            <a:endParaRPr sz="2000">
              <a:latin typeface="仿宋" panose="02010609060101010101" pitchFamily="49" charset="-122"/>
              <a:ea typeface="仿宋" panose="02010609060101010101" pitchFamily="49" charset="-122"/>
              <a:cs typeface="Arial" panose="020B0604020202020204"/>
            </a:endParaRPr>
          </a:p>
        </p:txBody>
      </p:sp>
      <p:sp>
        <p:nvSpPr>
          <p:cNvPr id="77" name="object 17"/>
          <p:cNvSpPr txBox="1"/>
          <p:nvPr/>
        </p:nvSpPr>
        <p:spPr>
          <a:xfrm>
            <a:off x="741061" y="3849877"/>
            <a:ext cx="2182100" cy="382156"/>
          </a:xfrm>
          <a:prstGeom prst="rect">
            <a:avLst/>
          </a:prstGeom>
        </p:spPr>
        <p:txBody>
          <a:bodyPr vert="horz" wrap="square" lIns="0" tIns="12700" rIns="0" bIns="0" rtlCol="0">
            <a:spAutoFit/>
          </a:bodyPr>
          <a:lstStyle/>
          <a:p>
            <a:pPr marL="241300" indent="-228600">
              <a:lnSpc>
                <a:spcPct val="100000"/>
              </a:lnSpc>
              <a:spcBef>
                <a:spcPts val="100"/>
              </a:spcBef>
              <a:buClr>
                <a:srgbClr val="FF822C"/>
              </a:buClr>
              <a:buFont typeface="Wingdings" panose="05000000000000000000"/>
              <a:buChar char=""/>
              <a:tabLst>
                <a:tab pos="241935" algn="l"/>
              </a:tabLst>
            </a:pPr>
            <a:r>
              <a:rPr sz="2400" b="1" spc="-10" dirty="0">
                <a:latin typeface="仿宋" panose="02010609060101010101" pitchFamily="49" charset="-122"/>
                <a:ea typeface="仿宋" panose="02010609060101010101" pitchFamily="49" charset="-122"/>
                <a:cs typeface="宋体" panose="02010600030101010101" pitchFamily="2" charset="-122"/>
              </a:rPr>
              <a:t>测试</a:t>
            </a:r>
            <a:r>
              <a:rPr sz="2400" b="1" dirty="0">
                <a:latin typeface="仿宋" panose="02010609060101010101" pitchFamily="49" charset="-122"/>
                <a:ea typeface="仿宋" panose="02010609060101010101" pitchFamily="49" charset="-122"/>
                <a:cs typeface="宋体" panose="02010600030101010101" pitchFamily="2" charset="-122"/>
              </a:rPr>
              <a:t>用例</a:t>
            </a:r>
            <a:r>
              <a:rPr sz="2400" b="1" spc="-10" dirty="0">
                <a:latin typeface="仿宋" panose="02010609060101010101" pitchFamily="49" charset="-122"/>
                <a:ea typeface="仿宋" panose="02010609060101010101" pitchFamily="49" charset="-122"/>
                <a:cs typeface="宋体" panose="02010600030101010101" pitchFamily="2" charset="-122"/>
              </a:rPr>
              <a:t>：</a:t>
            </a:r>
            <a:endParaRPr sz="2400" dirty="0">
              <a:latin typeface="仿宋" panose="02010609060101010101" pitchFamily="49" charset="-122"/>
              <a:ea typeface="仿宋" panose="02010609060101010101" pitchFamily="49" charset="-122"/>
              <a:cs typeface="宋体" panose="02010600030101010101" pitchFamily="2" charset="-122"/>
            </a:endParaRPr>
          </a:p>
        </p:txBody>
      </p:sp>
      <p:graphicFrame>
        <p:nvGraphicFramePr>
          <p:cNvPr id="78" name="object 18"/>
          <p:cNvGraphicFramePr>
            <a:graphicFrameLocks noGrp="1"/>
          </p:cNvGraphicFramePr>
          <p:nvPr/>
        </p:nvGraphicFramePr>
        <p:xfrm>
          <a:off x="712053" y="4517624"/>
          <a:ext cx="5822562" cy="1577975"/>
        </p:xfrm>
        <a:graphic>
          <a:graphicData uri="http://schemas.openxmlformats.org/drawingml/2006/table">
            <a:tbl>
              <a:tblPr firstRow="1" bandRow="1">
                <a:tableStyleId>{2D5ABB26-0587-4C30-8999-92F81FD0307C}</a:tableStyleId>
              </a:tblPr>
              <a:tblGrid>
                <a:gridCol w="740971">
                  <a:extLst>
                    <a:ext uri="{9D8B030D-6E8A-4147-A177-3AD203B41FA5}">
                      <a16:colId xmlns:a16="http://schemas.microsoft.com/office/drawing/2014/main" val="20000"/>
                    </a:ext>
                  </a:extLst>
                </a:gridCol>
                <a:gridCol w="1850160">
                  <a:extLst>
                    <a:ext uri="{9D8B030D-6E8A-4147-A177-3AD203B41FA5}">
                      <a16:colId xmlns:a16="http://schemas.microsoft.com/office/drawing/2014/main" val="20001"/>
                    </a:ext>
                  </a:extLst>
                </a:gridCol>
                <a:gridCol w="1372202">
                  <a:extLst>
                    <a:ext uri="{9D8B030D-6E8A-4147-A177-3AD203B41FA5}">
                      <a16:colId xmlns:a16="http://schemas.microsoft.com/office/drawing/2014/main" val="20002"/>
                    </a:ext>
                  </a:extLst>
                </a:gridCol>
                <a:gridCol w="1859229">
                  <a:extLst>
                    <a:ext uri="{9D8B030D-6E8A-4147-A177-3AD203B41FA5}">
                      <a16:colId xmlns:a16="http://schemas.microsoft.com/office/drawing/2014/main" val="20003"/>
                    </a:ext>
                  </a:extLst>
                </a:gridCol>
              </a:tblGrid>
              <a:tr h="274319">
                <a:tc>
                  <a:txBody>
                    <a:bodyPr/>
                    <a:lstStyle/>
                    <a:p>
                      <a:pPr marR="21590" algn="ctr">
                        <a:lnSpc>
                          <a:spcPct val="100000"/>
                        </a:lnSpc>
                        <a:spcBef>
                          <a:spcPts val="345"/>
                        </a:spcBef>
                      </a:pPr>
                      <a:r>
                        <a:rPr sz="1800" b="1" dirty="0">
                          <a:latin typeface="仿宋" panose="02010609060101010101" pitchFamily="49" charset="-122"/>
                          <a:ea typeface="仿宋" panose="02010609060101010101" pitchFamily="49" charset="-122"/>
                          <a:cs typeface="宋体" panose="02010600030101010101" pitchFamily="2" charset="-122"/>
                        </a:rPr>
                        <a:t>序号</a:t>
                      </a:r>
                      <a:endParaRPr sz="1800">
                        <a:latin typeface="仿宋" panose="02010609060101010101" pitchFamily="49" charset="-122"/>
                        <a:ea typeface="仿宋" panose="02010609060101010101" pitchFamily="49" charset="-122"/>
                        <a:cs typeface="宋体" panose="02010600030101010101" pitchFamily="2" charset="-122"/>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40"/>
                        </a:spcBef>
                      </a:pPr>
                      <a:r>
                        <a:rPr sz="1800" b="1" dirty="0">
                          <a:latin typeface="仿宋" panose="02010609060101010101" pitchFamily="49" charset="-122"/>
                          <a:ea typeface="仿宋" panose="02010609060101010101" pitchFamily="49" charset="-122"/>
                          <a:cs typeface="宋体" panose="02010600030101010101" pitchFamily="2" charset="-122"/>
                        </a:rPr>
                        <a:t>输入</a:t>
                      </a:r>
                      <a:r>
                        <a:rPr sz="1800" b="1" spc="-5" dirty="0">
                          <a:latin typeface="仿宋" panose="02010609060101010101" pitchFamily="49" charset="-122"/>
                          <a:ea typeface="仿宋" panose="02010609060101010101" pitchFamily="49" charset="-122"/>
                          <a:cs typeface="宋体" panose="02010600030101010101" pitchFamily="2" charset="-122"/>
                        </a:rPr>
                        <a:t>：</a:t>
                      </a:r>
                      <a:r>
                        <a:rPr sz="1800" b="1" spc="-5" dirty="0">
                          <a:latin typeface="仿宋" panose="02010609060101010101" pitchFamily="49" charset="-122"/>
                          <a:ea typeface="仿宋" panose="02010609060101010101" pitchFamily="49" charset="-122"/>
                          <a:cs typeface="Times New Roman" panose="02020603050405020304"/>
                        </a:rPr>
                        <a:t>elemArray</a:t>
                      </a:r>
                      <a:endParaRPr sz="1800" b="1" dirty="0">
                        <a:latin typeface="仿宋" panose="02010609060101010101" pitchFamily="49" charset="-122"/>
                        <a:ea typeface="仿宋" panose="02010609060101010101" pitchFamily="49" charset="-122"/>
                        <a:cs typeface="Times New Roman" panose="02020603050405020304"/>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46355" algn="ctr">
                        <a:lnSpc>
                          <a:spcPct val="100000"/>
                        </a:lnSpc>
                        <a:spcBef>
                          <a:spcPts val="340"/>
                        </a:spcBef>
                      </a:pPr>
                      <a:r>
                        <a:rPr sz="1800" b="1" dirty="0">
                          <a:latin typeface="仿宋" panose="02010609060101010101" pitchFamily="49" charset="-122"/>
                          <a:ea typeface="仿宋" panose="02010609060101010101" pitchFamily="49" charset="-122"/>
                          <a:cs typeface="宋体" panose="02010600030101010101" pitchFamily="2" charset="-122"/>
                        </a:rPr>
                        <a:t>输入：</a:t>
                      </a:r>
                      <a:r>
                        <a:rPr sz="1800" b="1" dirty="0">
                          <a:latin typeface="仿宋" panose="02010609060101010101" pitchFamily="49" charset="-122"/>
                          <a:ea typeface="仿宋" panose="02010609060101010101" pitchFamily="49" charset="-122"/>
                          <a:cs typeface="Times New Roman" panose="02020603050405020304"/>
                        </a:rPr>
                        <a:t>Key</a:t>
                      </a:r>
                      <a:endParaRPr sz="1800">
                        <a:latin typeface="仿宋" panose="02010609060101010101" pitchFamily="49" charset="-122"/>
                        <a:ea typeface="仿宋" panose="02010609060101010101" pitchFamily="49" charset="-122"/>
                        <a:cs typeface="Times New Roman" panose="02020603050405020304"/>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40"/>
                        </a:spcBef>
                      </a:pPr>
                      <a:r>
                        <a:rPr sz="1800" b="1" spc="-5" dirty="0">
                          <a:latin typeface="仿宋" panose="02010609060101010101" pitchFamily="49" charset="-122"/>
                          <a:ea typeface="仿宋" panose="02010609060101010101" pitchFamily="49" charset="-122"/>
                          <a:cs typeface="宋体" panose="02010600030101010101" pitchFamily="2" charset="-122"/>
                        </a:rPr>
                        <a:t>期望输出：</a:t>
                      </a:r>
                      <a:r>
                        <a:rPr sz="1800" b="1" spc="-5" dirty="0">
                          <a:latin typeface="仿宋" panose="02010609060101010101" pitchFamily="49" charset="-122"/>
                          <a:ea typeface="仿宋" panose="02010609060101010101" pitchFamily="49" charset="-122"/>
                          <a:cs typeface="Times New Roman" panose="02020603050405020304"/>
                        </a:rPr>
                        <a:t>index</a:t>
                      </a:r>
                      <a:endParaRPr sz="1800">
                        <a:latin typeface="仿宋" panose="02010609060101010101" pitchFamily="49" charset="-122"/>
                        <a:ea typeface="仿宋" panose="02010609060101010101" pitchFamily="49" charset="-122"/>
                        <a:cs typeface="Times New Roman" panose="02020603050405020304"/>
                      </a:endParaRPr>
                    </a:p>
                  </a:txBody>
                  <a:tcPr marL="0" marR="0" marT="4318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4320">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1</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仿宋" panose="02010609060101010101" pitchFamily="49" charset="-122"/>
                        <a:ea typeface="仿宋" panose="02010609060101010101" pitchFamily="49" charset="-122"/>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20</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-1</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4319">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2</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1,2,3,4,5</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3</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2</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20">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3</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1,2,3,4,5</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4</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3</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4319">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4</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1,2,3,4,5</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2</a:t>
                      </a:r>
                      <a:endParaRPr sz="180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0"/>
                        </a:spcBef>
                      </a:pPr>
                      <a:r>
                        <a:rPr sz="1800" b="1" dirty="0">
                          <a:latin typeface="仿宋" panose="02010609060101010101" pitchFamily="49" charset="-122"/>
                          <a:ea typeface="仿宋" panose="02010609060101010101" pitchFamily="49" charset="-122"/>
                          <a:cs typeface="Times New Roman" panose="02020603050405020304"/>
                        </a:rPr>
                        <a:t>1</a:t>
                      </a:r>
                      <a:endParaRPr sz="1800" dirty="0">
                        <a:latin typeface="仿宋" panose="02010609060101010101" pitchFamily="49" charset="-122"/>
                        <a:ea typeface="仿宋" panose="02010609060101010101" pitchFamily="49" charset="-122"/>
                        <a:cs typeface="Times New Roman" panose="02020603050405020304"/>
                      </a:endParaRPr>
                    </a:p>
                  </a:txBody>
                  <a:tcPr marL="0" marR="0" marT="4064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pic>
        <p:nvPicPr>
          <p:cNvPr id="3" name="图片 2"/>
          <p:cNvPicPr>
            <a:picLocks noChangeAspect="1"/>
          </p:cNvPicPr>
          <p:nvPr/>
        </p:nvPicPr>
        <p:blipFill>
          <a:blip r:embed="rId2"/>
          <a:stretch>
            <a:fillRect/>
          </a:stretch>
        </p:blipFill>
        <p:spPr>
          <a:xfrm>
            <a:off x="5969353" y="896752"/>
            <a:ext cx="6145858" cy="3526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小结</a:t>
            </a:r>
            <a:endParaRPr lang="zh-CN" altLang="en-US" dirty="0"/>
          </a:p>
        </p:txBody>
      </p:sp>
      <p:sp>
        <p:nvSpPr>
          <p:cNvPr id="3" name="内容占位符 2"/>
          <p:cNvSpPr>
            <a:spLocks noGrp="1"/>
          </p:cNvSpPr>
          <p:nvPr>
            <p:ph idx="1"/>
          </p:nvPr>
        </p:nvSpPr>
        <p:spPr>
          <a:xfrm>
            <a:off x="838200" y="1640798"/>
            <a:ext cx="10515600" cy="4530725"/>
          </a:xfrm>
        </p:spPr>
        <p:txBody>
          <a:bodyPr>
            <a:normAutofit/>
          </a:bodyPr>
          <a:lstStyle/>
          <a:p>
            <a:pPr marL="241300">
              <a:lnSpc>
                <a:spcPct val="100000"/>
              </a:lnSpc>
              <a:spcBef>
                <a:spcPts val="1100"/>
              </a:spcBef>
              <a:buClr>
                <a:srgbClr val="FF822C"/>
              </a:buClr>
              <a:buFont typeface="Wingdings" panose="05000000000000000000"/>
              <a:buChar char=""/>
              <a:tabLst>
                <a:tab pos="241300" algn="l"/>
              </a:tabLst>
            </a:pPr>
            <a:r>
              <a:rPr lang="zh-CN" altLang="en-US" sz="2400" b="1" spc="-10" dirty="0">
                <a:latin typeface="宋体" panose="02010600030101010101" pitchFamily="2" charset="-122"/>
                <a:cs typeface="宋体" panose="02010600030101010101" pitchFamily="2" charset="-122"/>
              </a:rPr>
              <a:t>使</a:t>
            </a:r>
            <a:r>
              <a:rPr lang="zh-CN" altLang="en-US" sz="2400" b="1" spc="-5" dirty="0">
                <a:latin typeface="宋体" panose="02010600030101010101" pitchFamily="2" charset="-122"/>
                <a:cs typeface="宋体" panose="02010600030101010101" pitchFamily="2" charset="-122"/>
              </a:rPr>
              <a:t>用路径测</a:t>
            </a:r>
            <a:r>
              <a:rPr lang="zh-CN" altLang="en-US" sz="2400" b="1" dirty="0">
                <a:latin typeface="宋体" panose="02010600030101010101" pitchFamily="2" charset="-122"/>
                <a:cs typeface="宋体" panose="02010600030101010101" pitchFamily="2" charset="-122"/>
              </a:rPr>
              <a:t>试</a:t>
            </a:r>
            <a:r>
              <a:rPr lang="zh-CN" altLang="en-US" sz="2400" b="1" spc="-5" dirty="0">
                <a:latin typeface="宋体" panose="02010600030101010101" pitchFamily="2" charset="-122"/>
                <a:cs typeface="宋体" panose="02010600030101010101" pitchFamily="2" charset="-122"/>
              </a:rPr>
              <a:t>技术</a:t>
            </a:r>
            <a:r>
              <a:rPr lang="zh-CN" altLang="en-US" sz="2400" b="1" dirty="0">
                <a:latin typeface="宋体" panose="02010600030101010101" pitchFamily="2" charset="-122"/>
                <a:cs typeface="宋体" panose="02010600030101010101" pitchFamily="2" charset="-122"/>
              </a:rPr>
              <a:t>设</a:t>
            </a:r>
            <a:r>
              <a:rPr lang="zh-CN" altLang="en-US" sz="2400" b="1" spc="-5" dirty="0">
                <a:latin typeface="宋体" panose="02010600030101010101" pitchFamily="2" charset="-122"/>
                <a:cs typeface="宋体" panose="02010600030101010101" pitchFamily="2" charset="-122"/>
              </a:rPr>
              <a:t>计</a:t>
            </a:r>
            <a:r>
              <a:rPr lang="zh-CN" altLang="en-US" sz="2400" b="1" dirty="0">
                <a:latin typeface="宋体" panose="02010600030101010101" pitchFamily="2" charset="-122"/>
                <a:cs typeface="宋体" panose="02010600030101010101" pitchFamily="2" charset="-122"/>
              </a:rPr>
              <a:t>测</a:t>
            </a:r>
            <a:r>
              <a:rPr lang="zh-CN" altLang="en-US" sz="2400" b="1" spc="-5" dirty="0">
                <a:latin typeface="宋体" panose="02010600030101010101" pitchFamily="2" charset="-122"/>
                <a:cs typeface="宋体" panose="02010600030101010101" pitchFamily="2" charset="-122"/>
              </a:rPr>
              <a:t>试用</a:t>
            </a:r>
            <a:r>
              <a:rPr lang="zh-CN" altLang="en-US" sz="2400" b="1" dirty="0">
                <a:latin typeface="宋体" panose="02010600030101010101" pitchFamily="2" charset="-122"/>
                <a:cs typeface="宋体" panose="02010600030101010101" pitchFamily="2" charset="-122"/>
              </a:rPr>
              <a:t>例</a:t>
            </a:r>
            <a:r>
              <a:rPr lang="zh-CN" altLang="en-US" sz="2400" b="1" spc="-5" dirty="0">
                <a:latin typeface="宋体" panose="02010600030101010101" pitchFamily="2" charset="-122"/>
                <a:cs typeface="宋体" panose="02010600030101010101" pitchFamily="2" charset="-122"/>
              </a:rPr>
              <a:t>的</a:t>
            </a:r>
            <a:r>
              <a:rPr lang="zh-CN" altLang="en-US" sz="2400" b="1" dirty="0">
                <a:latin typeface="宋体" panose="02010600030101010101" pitchFamily="2" charset="-122"/>
                <a:cs typeface="宋体" panose="02010600030101010101" pitchFamily="2" charset="-122"/>
              </a:rPr>
              <a:t>步</a:t>
            </a:r>
            <a:r>
              <a:rPr lang="zh-CN" altLang="en-US" sz="2400" b="1" spc="-5" dirty="0">
                <a:latin typeface="宋体" panose="02010600030101010101" pitchFamily="2" charset="-122"/>
                <a:cs typeface="宋体" panose="02010600030101010101" pitchFamily="2" charset="-122"/>
              </a:rPr>
              <a:t>骤</a:t>
            </a:r>
            <a:r>
              <a:rPr lang="zh-CN" altLang="en-US" sz="2400" b="1" dirty="0">
                <a:latin typeface="宋体" panose="02010600030101010101" pitchFamily="2" charset="-122"/>
                <a:cs typeface="宋体" panose="02010600030101010101" pitchFamily="2" charset="-122"/>
              </a:rPr>
              <a:t>如</a:t>
            </a:r>
            <a:r>
              <a:rPr lang="zh-CN" altLang="en-US" sz="2400" b="1" spc="-5" dirty="0">
                <a:latin typeface="宋体" panose="02010600030101010101" pitchFamily="2" charset="-122"/>
                <a:cs typeface="宋体" panose="02010600030101010101" pitchFamily="2" charset="-122"/>
              </a:rPr>
              <a:t>下</a:t>
            </a:r>
            <a:r>
              <a:rPr lang="zh-CN" altLang="en-US" sz="2400" b="1" spc="-10" dirty="0">
                <a:latin typeface="宋体" panose="02010600030101010101" pitchFamily="2" charset="-122"/>
                <a:cs typeface="宋体" panose="02010600030101010101" pitchFamily="2" charset="-122"/>
              </a:rPr>
              <a:t>：</a:t>
            </a:r>
            <a:endParaRPr lang="zh-CN" altLang="en-US" sz="2400" dirty="0">
              <a:latin typeface="宋体" panose="02010600030101010101" pitchFamily="2" charset="-122"/>
              <a:cs typeface="宋体" panose="02010600030101010101" pitchFamily="2" charset="-122"/>
            </a:endParaRPr>
          </a:p>
          <a:p>
            <a:pPr marL="469900" lvl="1" indent="-227330">
              <a:lnSpc>
                <a:spcPct val="100000"/>
              </a:lnSpc>
              <a:spcBef>
                <a:spcPts val="905"/>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根据过程设计结果画出相应的流图</a:t>
            </a:r>
          </a:p>
          <a:p>
            <a:pPr marL="469900" lvl="1" indent="-227330">
              <a:lnSpc>
                <a:spcPct val="100000"/>
              </a:lnSpc>
              <a:spcBef>
                <a:spcPts val="860"/>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计算流图的环形复杂度</a:t>
            </a:r>
          </a:p>
          <a:p>
            <a:pPr marL="469900" lvl="1" indent="-227330">
              <a:lnSpc>
                <a:spcPct val="100000"/>
              </a:lnSpc>
              <a:spcBef>
                <a:spcPts val="865"/>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确定现行独立路径的基本集合</a:t>
            </a:r>
          </a:p>
          <a:p>
            <a:pPr marL="469900" lvl="1" indent="-227330">
              <a:lnSpc>
                <a:spcPct val="100000"/>
              </a:lnSpc>
              <a:spcBef>
                <a:spcPts val="865"/>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设计可强制执行基本集合中每条路径的测试用例</a:t>
            </a:r>
          </a:p>
          <a:p>
            <a:pPr marL="241300">
              <a:lnSpc>
                <a:spcPct val="100000"/>
              </a:lnSpc>
              <a:spcBef>
                <a:spcPts val="1165"/>
              </a:spcBef>
              <a:buClr>
                <a:srgbClr val="FF822C"/>
              </a:buClr>
              <a:buFont typeface="Wingdings" panose="05000000000000000000"/>
              <a:buChar char=""/>
              <a:tabLst>
                <a:tab pos="241300" algn="l"/>
              </a:tabLst>
            </a:pPr>
            <a:r>
              <a:rPr lang="zh-CN" altLang="en-US" sz="2400" b="1" spc="-5" dirty="0">
                <a:latin typeface="宋体" panose="02010600030101010101" pitchFamily="2" charset="-122"/>
                <a:cs typeface="宋体" panose="02010600030101010101" pitchFamily="2" charset="-122"/>
              </a:rPr>
              <a:t>注意：</a:t>
            </a:r>
            <a:endParaRPr lang="zh-CN" altLang="en-US" sz="2400" dirty="0">
              <a:latin typeface="宋体" panose="02010600030101010101" pitchFamily="2" charset="-122"/>
              <a:cs typeface="宋体" panose="02010600030101010101" pitchFamily="2" charset="-122"/>
            </a:endParaRPr>
          </a:p>
          <a:p>
            <a:pPr marL="469900" marR="5080" lvl="1" indent="-227330" algn="just">
              <a:lnSpc>
                <a:spcPct val="100000"/>
              </a:lnSpc>
              <a:spcBef>
                <a:spcPts val="900"/>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某些独立路径不能以独立的方式被测试</a:t>
            </a:r>
            <a:r>
              <a:rPr lang="en-US" altLang="zh-CN" sz="2000" dirty="0">
                <a:latin typeface="Arial" panose="020B0604020202020204"/>
                <a:cs typeface="Arial" panose="020B0604020202020204"/>
              </a:rPr>
              <a:t>(</a:t>
            </a:r>
            <a:r>
              <a:rPr lang="zh-CN" altLang="en-US" sz="2000" dirty="0">
                <a:latin typeface="宋体" panose="02010600030101010101" pitchFamily="2" charset="-122"/>
                <a:cs typeface="宋体" panose="02010600030101010101" pitchFamily="2" charset="-122"/>
              </a:rPr>
              <a:t>即穿越路径所需的数据组合不能形成程序的正常流</a:t>
            </a:r>
            <a:r>
              <a:rPr lang="en-US" altLang="zh-CN" sz="2000" dirty="0">
                <a:latin typeface="Arial" panose="020B0604020202020204"/>
                <a:cs typeface="Arial" panose="020B0604020202020204"/>
              </a:rPr>
              <a:t>)</a:t>
            </a:r>
            <a:r>
              <a:rPr lang="zh-CN" altLang="en-US" sz="2000" dirty="0">
                <a:latin typeface="宋体" panose="02010600030101010101" pitchFamily="2" charset="-122"/>
                <a:cs typeface="宋体" panose="02010600030101010101" pitchFamily="2" charset="-122"/>
              </a:rPr>
              <a:t>。在这种情况下，</a:t>
            </a:r>
            <a:r>
              <a:rPr lang="zh-CN" altLang="en-US" sz="2000" dirty="0">
                <a:solidFill>
                  <a:srgbClr val="FF0000"/>
                </a:solidFill>
                <a:latin typeface="新宋体" panose="02010609030101010101" charset="-122"/>
                <a:cs typeface="新宋体" panose="02010609030101010101" charset="-122"/>
              </a:rPr>
              <a:t>这些路径必须作为另一个路径测试的一部分来进行测试。</a:t>
            </a:r>
            <a:endParaRPr lang="zh-CN" altLang="en-US" sz="2000" dirty="0">
              <a:latin typeface="新宋体" panose="02010609030101010101" charset="-122"/>
              <a:cs typeface="新宋体" panose="02010609030101010101" charset="-122"/>
            </a:endParaRPr>
          </a:p>
          <a:p>
            <a:pPr marL="469900" marR="55880" lvl="1" indent="-227330">
              <a:lnSpc>
                <a:spcPct val="100000"/>
              </a:lnSpc>
              <a:spcBef>
                <a:spcPts val="865"/>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“圈复杂度”表示：</a:t>
            </a:r>
            <a:r>
              <a:rPr lang="zh-CN" altLang="en-US" sz="2000" dirty="0">
                <a:solidFill>
                  <a:srgbClr val="FF0000"/>
                </a:solidFill>
                <a:latin typeface="新宋体" panose="02010609030101010101" charset="-122"/>
                <a:cs typeface="新宋体" panose="02010609030101010101" charset="-122"/>
              </a:rPr>
              <a:t>只要最多</a:t>
            </a:r>
            <a:r>
              <a:rPr lang="en-US" altLang="zh-CN" sz="2000" dirty="0">
                <a:solidFill>
                  <a:srgbClr val="FF0000"/>
                </a:solidFill>
                <a:latin typeface="Arial" panose="020B0604020202020204"/>
                <a:cs typeface="Arial" panose="020B0604020202020204"/>
              </a:rPr>
              <a:t>V(G)</a:t>
            </a:r>
            <a:r>
              <a:rPr lang="zh-CN" altLang="en-US" sz="2000" dirty="0">
                <a:solidFill>
                  <a:srgbClr val="FF0000"/>
                </a:solidFill>
                <a:latin typeface="新宋体" panose="02010609030101010101" charset="-122"/>
                <a:cs typeface="新宋体" panose="02010609030101010101" charset="-122"/>
              </a:rPr>
              <a:t>个测试用例就可以达到基本路径覆盖</a:t>
            </a:r>
            <a:r>
              <a:rPr lang="zh-CN" altLang="en-US" sz="2000" dirty="0">
                <a:latin typeface="宋体" panose="02010600030101010101" pitchFamily="2" charset="-122"/>
                <a:cs typeface="宋体" panose="02010600030101010101" pitchFamily="2" charset="-122"/>
              </a:rPr>
              <a:t>，但并非一定要设计</a:t>
            </a:r>
            <a:r>
              <a:rPr lang="en-US" altLang="zh-CN" sz="2000" spc="-5" dirty="0">
                <a:latin typeface="Arial" panose="020B0604020202020204"/>
                <a:cs typeface="Arial" panose="020B0604020202020204"/>
              </a:rPr>
              <a:t>V(G)</a:t>
            </a:r>
            <a:r>
              <a:rPr lang="zh-CN" altLang="en-US" sz="2000" dirty="0">
                <a:latin typeface="宋体" panose="02010600030101010101" pitchFamily="2" charset="-122"/>
                <a:cs typeface="宋体" panose="02010600030101010101" pitchFamily="2" charset="-122"/>
              </a:rPr>
              <a:t>个用例。</a:t>
            </a:r>
          </a:p>
          <a:p>
            <a:pPr marL="469900" lvl="1" indent="-227330">
              <a:lnSpc>
                <a:spcPct val="100000"/>
              </a:lnSpc>
              <a:spcBef>
                <a:spcPts val="865"/>
              </a:spcBef>
              <a:buClr>
                <a:srgbClr val="FF822C"/>
              </a:buClr>
              <a:buFont typeface="Arial" panose="020B0604020202020204"/>
              <a:buChar char="–"/>
              <a:tabLst>
                <a:tab pos="469900" algn="l"/>
              </a:tabLst>
            </a:pPr>
            <a:r>
              <a:rPr lang="zh-CN" altLang="en-US" sz="2000" dirty="0">
                <a:latin typeface="宋体" panose="02010600030101010101" pitchFamily="2" charset="-122"/>
                <a:cs typeface="宋体" panose="02010600030101010101" pitchFamily="2" charset="-122"/>
              </a:rPr>
              <a:t>但是：</a:t>
            </a:r>
            <a:r>
              <a:rPr lang="zh-CN" altLang="en-US" sz="2000" dirty="0">
                <a:solidFill>
                  <a:srgbClr val="FF0000"/>
                </a:solidFill>
                <a:latin typeface="新宋体" panose="02010609030101010101" charset="-122"/>
                <a:cs typeface="新宋体" panose="02010609030101010101" charset="-122"/>
              </a:rPr>
              <a:t>测试用例越简化，代表测试越少、可能发现的错误就越少。</a:t>
            </a:r>
            <a:endParaRPr lang="zh-CN" altLang="en-US" sz="2000" dirty="0">
              <a:latin typeface="新宋体" panose="02010609030101010101" charset="-122"/>
              <a:cs typeface="新宋体" panose="02010609030101010101" charset="-122"/>
            </a:endParaRPr>
          </a:p>
        </p:txBody>
      </p:sp>
      <p:sp>
        <p:nvSpPr>
          <p:cNvPr id="4" name="灯片编号占位符 3"/>
          <p:cNvSpPr>
            <a:spLocks noGrp="1"/>
          </p:cNvSpPr>
          <p:nvPr>
            <p:ph type="sldNum" sz="quarter" idx="12"/>
          </p:nvPr>
        </p:nvSpPr>
        <p:spPr/>
        <p:txBody>
          <a:bodyPr/>
          <a:lstStyle/>
          <a:p>
            <a:fld id="{06B076B9-5401-447E-8F2A-2F0E9A8D7398}" type="slidenum">
              <a:rPr lang="zh-CN" altLang="en-US" smtClean="0"/>
              <a:t>64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控制结构测试</a:t>
            </a:r>
            <a:endParaRPr lang="zh-CN" altLang="en-US" dirty="0"/>
          </a:p>
        </p:txBody>
      </p:sp>
      <p:sp>
        <p:nvSpPr>
          <p:cNvPr id="3" name="内容占位符 2"/>
          <p:cNvSpPr>
            <a:spLocks noGrp="1"/>
          </p:cNvSpPr>
          <p:nvPr>
            <p:ph idx="1"/>
          </p:nvPr>
        </p:nvSpPr>
        <p:spPr/>
        <p:txBody>
          <a:bodyPr>
            <a:normAutofit/>
          </a:bodyPr>
          <a:lstStyle/>
          <a:p>
            <a:pPr marL="241300" marR="5080">
              <a:lnSpc>
                <a:spcPct val="100000"/>
              </a:lnSpc>
              <a:spcBef>
                <a:spcPts val="290"/>
              </a:spcBef>
              <a:buClr>
                <a:srgbClr val="FF822C"/>
              </a:buClr>
              <a:buFont typeface="Wingdings" panose="05000000000000000000"/>
              <a:buChar char=""/>
              <a:tabLst>
                <a:tab pos="241300" algn="l"/>
              </a:tabLst>
            </a:pPr>
            <a:r>
              <a:rPr lang="zh-CN" altLang="en-US" sz="4000" b="1" spc="-10" dirty="0">
                <a:latin typeface="宋体" panose="02010600030101010101" pitchFamily="2" charset="-122"/>
                <a:cs typeface="宋体" panose="02010600030101010101" pitchFamily="2" charset="-122"/>
              </a:rPr>
              <a:t>基本路径</a:t>
            </a:r>
            <a:r>
              <a:rPr lang="zh-CN" altLang="en-US" sz="4000" b="1" spc="-5" dirty="0">
                <a:latin typeface="宋体" panose="02010600030101010101" pitchFamily="2" charset="-122"/>
                <a:cs typeface="宋体" panose="02010600030101010101" pitchFamily="2" charset="-122"/>
              </a:rPr>
              <a:t>测</a:t>
            </a:r>
            <a:r>
              <a:rPr lang="zh-CN" altLang="en-US" sz="4000" b="1" dirty="0">
                <a:latin typeface="宋体" panose="02010600030101010101" pitchFamily="2" charset="-122"/>
                <a:cs typeface="宋体" panose="02010600030101010101" pitchFamily="2" charset="-122"/>
              </a:rPr>
              <a:t>试</a:t>
            </a:r>
            <a:r>
              <a:rPr lang="zh-CN" altLang="en-US" sz="4000" b="1" spc="-5" dirty="0">
                <a:latin typeface="宋体" panose="02010600030101010101" pitchFamily="2" charset="-122"/>
                <a:cs typeface="宋体" panose="02010600030101010101" pitchFamily="2" charset="-122"/>
              </a:rPr>
              <a:t>是控制测试技术之一，尽</a:t>
            </a:r>
            <a:r>
              <a:rPr lang="zh-CN" altLang="en-US" sz="4000" b="1" dirty="0">
                <a:latin typeface="宋体" panose="02010600030101010101" pitchFamily="2" charset="-122"/>
                <a:cs typeface="宋体" panose="02010600030101010101" pitchFamily="2" charset="-122"/>
              </a:rPr>
              <a:t>管</a:t>
            </a:r>
            <a:r>
              <a:rPr lang="zh-CN" altLang="en-US" sz="4000" b="1" spc="-5" dirty="0">
                <a:latin typeface="宋体" panose="02010600030101010101" pitchFamily="2" charset="-122"/>
                <a:cs typeface="宋体" panose="02010600030101010101" pitchFamily="2" charset="-122"/>
              </a:rPr>
              <a:t>基本路径测试</a:t>
            </a:r>
            <a:r>
              <a:rPr lang="zh-CN" altLang="en-US" sz="4000" b="1" spc="-10" dirty="0">
                <a:latin typeface="宋体" panose="02010600030101010101" pitchFamily="2" charset="-122"/>
                <a:cs typeface="宋体" panose="02010600030101010101" pitchFamily="2" charset="-122"/>
              </a:rPr>
              <a:t>是简</a:t>
            </a:r>
            <a:r>
              <a:rPr lang="zh-CN" altLang="en-US" sz="4000" b="1" spc="-5" dirty="0">
                <a:latin typeface="宋体" panose="02010600030101010101" pitchFamily="2" charset="-122"/>
                <a:cs typeface="宋体" panose="02010600030101010101" pitchFamily="2" charset="-122"/>
              </a:rPr>
              <a:t>单</a:t>
            </a:r>
            <a:r>
              <a:rPr lang="zh-CN" altLang="en-US" sz="4000" b="1" spc="-10" dirty="0">
                <a:latin typeface="宋体" panose="02010600030101010101" pitchFamily="2" charset="-122"/>
                <a:cs typeface="宋体" panose="02010600030101010101" pitchFamily="2" charset="-122"/>
              </a:rPr>
              <a:t>且</a:t>
            </a:r>
            <a:r>
              <a:rPr lang="zh-CN" altLang="en-US" sz="4000" b="1" spc="-5" dirty="0">
                <a:latin typeface="宋体" panose="02010600030101010101" pitchFamily="2" charset="-122"/>
                <a:cs typeface="宋体" panose="02010600030101010101" pitchFamily="2" charset="-122"/>
              </a:rPr>
              <a:t>有效</a:t>
            </a:r>
            <a:r>
              <a:rPr lang="zh-CN" altLang="en-US" sz="4000" b="1" spc="5" dirty="0">
                <a:latin typeface="宋体" panose="02010600030101010101" pitchFamily="2" charset="-122"/>
                <a:cs typeface="宋体" panose="02010600030101010101" pitchFamily="2" charset="-122"/>
              </a:rPr>
              <a:t>的</a:t>
            </a:r>
            <a:r>
              <a:rPr lang="zh-CN" altLang="en-US" sz="4000" b="1" spc="-5" dirty="0">
                <a:latin typeface="宋体" panose="02010600030101010101" pitchFamily="2" charset="-122"/>
                <a:cs typeface="宋体" panose="02010600030101010101" pitchFamily="2" charset="-122"/>
              </a:rPr>
              <a:t>，但其本身并不充分</a:t>
            </a:r>
            <a:r>
              <a:rPr lang="zh-CN" altLang="en-US" sz="4000" b="1" spc="-10" dirty="0">
                <a:latin typeface="宋体" panose="02010600030101010101" pitchFamily="2" charset="-122"/>
                <a:cs typeface="宋体" panose="02010600030101010101" pitchFamily="2" charset="-122"/>
              </a:rPr>
              <a:t>。</a:t>
            </a:r>
            <a:endParaRPr lang="zh-CN" altLang="en-US" sz="4000" dirty="0">
              <a:latin typeface="宋体" panose="02010600030101010101" pitchFamily="2" charset="-122"/>
              <a:cs typeface="宋体" panose="02010600030101010101" pitchFamily="2" charset="-122"/>
            </a:endParaRPr>
          </a:p>
          <a:p>
            <a:pPr marL="241300">
              <a:lnSpc>
                <a:spcPct val="100000"/>
              </a:lnSpc>
              <a:spcBef>
                <a:spcPts val="1370"/>
              </a:spcBef>
              <a:buClr>
                <a:srgbClr val="FF822C"/>
              </a:buClr>
              <a:buFont typeface="Wingdings" panose="05000000000000000000"/>
              <a:buChar char=""/>
              <a:tabLst>
                <a:tab pos="241300" algn="l"/>
              </a:tabLst>
            </a:pPr>
            <a:r>
              <a:rPr lang="zh-CN" altLang="en-US" sz="4000" b="1" spc="-10" dirty="0">
                <a:latin typeface="宋体" panose="02010600030101010101" pitchFamily="2" charset="-122"/>
                <a:cs typeface="宋体" panose="02010600030101010101" pitchFamily="2" charset="-122"/>
              </a:rPr>
              <a:t>控</a:t>
            </a:r>
            <a:r>
              <a:rPr lang="zh-CN" altLang="en-US" sz="4000" b="1" spc="-5" dirty="0">
                <a:latin typeface="宋体" panose="02010600030101010101" pitchFamily="2" charset="-122"/>
                <a:cs typeface="宋体" panose="02010600030101010101" pitchFamily="2" charset="-122"/>
              </a:rPr>
              <a:t>制</a:t>
            </a:r>
            <a:r>
              <a:rPr lang="zh-CN" altLang="en-US" sz="4000" b="1" spc="-10" dirty="0">
                <a:latin typeface="宋体" panose="02010600030101010101" pitchFamily="2" charset="-122"/>
                <a:cs typeface="宋体" panose="02010600030101010101" pitchFamily="2" charset="-122"/>
              </a:rPr>
              <a:t>结</a:t>
            </a:r>
            <a:r>
              <a:rPr lang="zh-CN" altLang="en-US" sz="4000" b="1" spc="-5" dirty="0">
                <a:latin typeface="宋体" panose="02010600030101010101" pitchFamily="2" charset="-122"/>
                <a:cs typeface="宋体" panose="02010600030101010101" pitchFamily="2" charset="-122"/>
              </a:rPr>
              <a:t>构测</a:t>
            </a:r>
            <a:r>
              <a:rPr lang="zh-CN" altLang="en-US" sz="4000" b="1" spc="5" dirty="0">
                <a:latin typeface="宋体" panose="02010600030101010101" pitchFamily="2" charset="-122"/>
                <a:cs typeface="宋体" panose="02010600030101010101" pitchFamily="2" charset="-122"/>
              </a:rPr>
              <a:t>试</a:t>
            </a:r>
            <a:r>
              <a:rPr lang="zh-CN" altLang="en-US" sz="4000" b="1" spc="-5" dirty="0">
                <a:latin typeface="宋体" panose="02010600030101010101" pitchFamily="2" charset="-122"/>
                <a:cs typeface="宋体" panose="02010600030101010101" pitchFamily="2" charset="-122"/>
              </a:rPr>
              <a:t>提高了白盒测试的质</a:t>
            </a:r>
            <a:r>
              <a:rPr lang="zh-CN" altLang="en-US" sz="4000" b="1" spc="-10" dirty="0">
                <a:latin typeface="宋体" panose="02010600030101010101" pitchFamily="2" charset="-122"/>
                <a:cs typeface="宋体" panose="02010600030101010101" pitchFamily="2" charset="-122"/>
              </a:rPr>
              <a:t>量</a:t>
            </a:r>
            <a:endParaRPr lang="zh-CN" altLang="en-US" sz="4000" dirty="0">
              <a:latin typeface="宋体" panose="02010600030101010101" pitchFamily="2" charset="-122"/>
              <a:cs typeface="宋体" panose="02010600030101010101" pitchFamily="2" charset="-122"/>
            </a:endParaRPr>
          </a:p>
          <a:p>
            <a:pPr marL="469900" lvl="1" indent="-227330">
              <a:lnSpc>
                <a:spcPct val="100000"/>
              </a:lnSpc>
              <a:spcBef>
                <a:spcPts val="1070"/>
              </a:spcBef>
              <a:buClr>
                <a:srgbClr val="FF822C"/>
              </a:buClr>
              <a:buFont typeface="Arial" panose="020B0604020202020204"/>
              <a:buChar char="–"/>
              <a:tabLst>
                <a:tab pos="469900" algn="l"/>
              </a:tabLst>
            </a:pPr>
            <a:r>
              <a:rPr lang="zh-CN" altLang="en-US" sz="3600" dirty="0">
                <a:latin typeface="宋体" panose="02010600030101010101" pitchFamily="2" charset="-122"/>
                <a:cs typeface="宋体" panose="02010600030101010101" pitchFamily="2" charset="-122"/>
              </a:rPr>
              <a:t>逻辑测试</a:t>
            </a:r>
          </a:p>
          <a:p>
            <a:pPr marL="469900" lvl="1" indent="-227330">
              <a:lnSpc>
                <a:spcPct val="100000"/>
              </a:lnSpc>
              <a:spcBef>
                <a:spcPts val="1005"/>
              </a:spcBef>
              <a:buClr>
                <a:srgbClr val="FF822C"/>
              </a:buClr>
              <a:buFont typeface="Arial" panose="020B0604020202020204"/>
              <a:buChar char="–"/>
              <a:tabLst>
                <a:tab pos="469900" algn="l"/>
              </a:tabLst>
            </a:pPr>
            <a:r>
              <a:rPr lang="zh-CN" altLang="en-US" sz="3600" dirty="0">
                <a:latin typeface="宋体" panose="02010600030101010101" pitchFamily="2" charset="-122"/>
                <a:cs typeface="宋体" panose="02010600030101010101" pitchFamily="2" charset="-122"/>
              </a:rPr>
              <a:t>循环测试</a:t>
            </a:r>
          </a:p>
          <a:p>
            <a:pPr marL="0" indent="0">
              <a:lnSpc>
                <a:spcPct val="100000"/>
              </a:lnSpc>
              <a:buNone/>
            </a:pPr>
            <a:endParaRPr lang="zh-CN" altLang="en-US" sz="44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循环测试</a:t>
            </a:r>
            <a:endParaRPr lang="zh-CN" altLang="en-US" dirty="0"/>
          </a:p>
        </p:txBody>
      </p:sp>
      <p:sp>
        <p:nvSpPr>
          <p:cNvPr id="3" name="内容占位符 2"/>
          <p:cNvSpPr>
            <a:spLocks noGrp="1"/>
          </p:cNvSpPr>
          <p:nvPr>
            <p:ph idx="1"/>
          </p:nvPr>
        </p:nvSpPr>
        <p:spPr/>
        <p:txBody>
          <a:bodyPr/>
          <a:lstStyle/>
          <a:p>
            <a:pPr marL="241300">
              <a:lnSpc>
                <a:spcPct val="100000"/>
              </a:lnSpc>
              <a:spcBef>
                <a:spcPts val="1300"/>
              </a:spcBef>
              <a:buClr>
                <a:srgbClr val="FF822C"/>
              </a:buClr>
              <a:buFont typeface="Wingdings" panose="05000000000000000000"/>
              <a:buChar char=""/>
              <a:tabLst>
                <a:tab pos="241300" algn="l"/>
              </a:tabLst>
            </a:pPr>
            <a:r>
              <a:rPr lang="zh-CN" altLang="en-US" b="1" spc="-5" dirty="0">
                <a:solidFill>
                  <a:srgbClr val="FF0000"/>
                </a:solidFill>
                <a:latin typeface="新宋体" panose="02010609030101010101" charset="-122"/>
                <a:cs typeface="新宋体" panose="02010609030101010101" charset="-122"/>
              </a:rPr>
              <a:t>循环</a:t>
            </a:r>
            <a:r>
              <a:rPr lang="zh-CN" altLang="en-US" b="1" dirty="0">
                <a:solidFill>
                  <a:srgbClr val="FF0000"/>
                </a:solidFill>
                <a:latin typeface="新宋体" panose="02010609030101010101" charset="-122"/>
                <a:cs typeface="新宋体" panose="02010609030101010101" charset="-122"/>
              </a:rPr>
              <a:t>测</a:t>
            </a:r>
            <a:r>
              <a:rPr lang="zh-CN" altLang="en-US" b="1" spc="-5" dirty="0">
                <a:solidFill>
                  <a:srgbClr val="FF0000"/>
                </a:solidFill>
                <a:latin typeface="新宋体" panose="02010609030101010101" charset="-122"/>
                <a:cs typeface="新宋体" panose="02010609030101010101" charset="-122"/>
              </a:rPr>
              <a:t>试是</a:t>
            </a:r>
            <a:r>
              <a:rPr lang="zh-CN" altLang="en-US" b="1" dirty="0">
                <a:solidFill>
                  <a:srgbClr val="FF0000"/>
                </a:solidFill>
                <a:latin typeface="新宋体" panose="02010609030101010101" charset="-122"/>
                <a:cs typeface="新宋体" panose="02010609030101010101" charset="-122"/>
              </a:rPr>
              <a:t>一</a:t>
            </a:r>
            <a:r>
              <a:rPr lang="zh-CN" altLang="en-US" b="1" spc="-5" dirty="0">
                <a:solidFill>
                  <a:srgbClr val="FF0000"/>
                </a:solidFill>
                <a:latin typeface="新宋体" panose="02010609030101010101" charset="-122"/>
                <a:cs typeface="新宋体" panose="02010609030101010101" charset="-122"/>
              </a:rPr>
              <a:t>种白</a:t>
            </a:r>
            <a:r>
              <a:rPr lang="zh-CN" altLang="en-US" b="1" dirty="0">
                <a:solidFill>
                  <a:srgbClr val="FF0000"/>
                </a:solidFill>
                <a:latin typeface="新宋体" panose="02010609030101010101" charset="-122"/>
                <a:cs typeface="新宋体" panose="02010609030101010101" charset="-122"/>
              </a:rPr>
              <a:t>盒</a:t>
            </a:r>
            <a:r>
              <a:rPr lang="zh-CN" altLang="en-US" b="1" spc="-5" dirty="0">
                <a:solidFill>
                  <a:srgbClr val="FF0000"/>
                </a:solidFill>
                <a:latin typeface="新宋体" panose="02010609030101010101" charset="-122"/>
                <a:cs typeface="新宋体" panose="02010609030101010101" charset="-122"/>
              </a:rPr>
              <a:t>测试</a:t>
            </a:r>
            <a:r>
              <a:rPr lang="zh-CN" altLang="en-US" b="1" dirty="0">
                <a:solidFill>
                  <a:srgbClr val="FF0000"/>
                </a:solidFill>
                <a:latin typeface="新宋体" panose="02010609030101010101" charset="-122"/>
                <a:cs typeface="新宋体" panose="02010609030101010101" charset="-122"/>
              </a:rPr>
              <a:t>技</a:t>
            </a:r>
            <a:r>
              <a:rPr lang="zh-CN" altLang="en-US" b="1" spc="-5" dirty="0">
                <a:solidFill>
                  <a:srgbClr val="FF0000"/>
                </a:solidFill>
                <a:latin typeface="新宋体" panose="02010609030101010101" charset="-122"/>
                <a:cs typeface="新宋体" panose="02010609030101010101" charset="-122"/>
              </a:rPr>
              <a:t>术，</a:t>
            </a:r>
            <a:r>
              <a:rPr lang="zh-CN" altLang="en-US" b="1" dirty="0">
                <a:solidFill>
                  <a:srgbClr val="FF0000"/>
                </a:solidFill>
                <a:latin typeface="新宋体" panose="02010609030101010101" charset="-122"/>
                <a:cs typeface="新宋体" panose="02010609030101010101" charset="-122"/>
              </a:rPr>
              <a:t>注</a:t>
            </a:r>
            <a:r>
              <a:rPr lang="zh-CN" altLang="en-US" b="1" spc="-5" dirty="0">
                <a:solidFill>
                  <a:srgbClr val="FF0000"/>
                </a:solidFill>
                <a:latin typeface="新宋体" panose="02010609030101010101" charset="-122"/>
                <a:cs typeface="新宋体" panose="02010609030101010101" charset="-122"/>
              </a:rPr>
              <a:t>重于</a:t>
            </a:r>
            <a:r>
              <a:rPr lang="zh-CN" altLang="en-US" b="1" dirty="0">
                <a:solidFill>
                  <a:srgbClr val="FF0000"/>
                </a:solidFill>
                <a:latin typeface="新宋体" panose="02010609030101010101" charset="-122"/>
                <a:cs typeface="新宋体" panose="02010609030101010101" charset="-122"/>
              </a:rPr>
              <a:t>循</a:t>
            </a:r>
            <a:r>
              <a:rPr lang="zh-CN" altLang="en-US" b="1" spc="-5" dirty="0">
                <a:solidFill>
                  <a:srgbClr val="FF0000"/>
                </a:solidFill>
                <a:latin typeface="新宋体" panose="02010609030101010101" charset="-122"/>
                <a:cs typeface="新宋体" panose="02010609030101010101" charset="-122"/>
              </a:rPr>
              <a:t>环构</a:t>
            </a:r>
            <a:r>
              <a:rPr lang="zh-CN" altLang="en-US" b="1" dirty="0">
                <a:solidFill>
                  <a:srgbClr val="FF0000"/>
                </a:solidFill>
                <a:latin typeface="新宋体" panose="02010609030101010101" charset="-122"/>
                <a:cs typeface="新宋体" panose="02010609030101010101" charset="-122"/>
              </a:rPr>
              <a:t>造</a:t>
            </a:r>
            <a:r>
              <a:rPr lang="zh-CN" altLang="en-US" b="1" spc="-5" dirty="0">
                <a:solidFill>
                  <a:srgbClr val="FF0000"/>
                </a:solidFill>
                <a:latin typeface="新宋体" panose="02010609030101010101" charset="-122"/>
                <a:cs typeface="新宋体" panose="02010609030101010101" charset="-122"/>
              </a:rPr>
              <a:t>的有</a:t>
            </a:r>
            <a:r>
              <a:rPr lang="zh-CN" altLang="en-US" b="1" dirty="0">
                <a:solidFill>
                  <a:srgbClr val="FF0000"/>
                </a:solidFill>
                <a:latin typeface="新宋体" panose="02010609030101010101" charset="-122"/>
                <a:cs typeface="新宋体" panose="02010609030101010101" charset="-122"/>
              </a:rPr>
              <a:t>效</a:t>
            </a:r>
            <a:r>
              <a:rPr lang="zh-CN" altLang="en-US" b="1" spc="-5" dirty="0">
                <a:solidFill>
                  <a:srgbClr val="FF0000"/>
                </a:solidFill>
                <a:latin typeface="新宋体" panose="02010609030101010101" charset="-122"/>
                <a:cs typeface="新宋体" panose="02010609030101010101" charset="-122"/>
              </a:rPr>
              <a:t>性</a:t>
            </a:r>
            <a:r>
              <a:rPr lang="zh-CN" altLang="en-US" b="1" spc="-10" dirty="0">
                <a:solidFill>
                  <a:srgbClr val="FF0000"/>
                </a:solidFill>
                <a:latin typeface="新宋体" panose="02010609030101010101" charset="-122"/>
                <a:cs typeface="新宋体" panose="02010609030101010101" charset="-122"/>
              </a:rPr>
              <a:t>。</a:t>
            </a:r>
            <a:endParaRPr lang="zh-CN" altLang="en-US" dirty="0">
              <a:latin typeface="新宋体" panose="02010609030101010101" charset="-122"/>
              <a:cs typeface="新宋体" panose="02010609030101010101" charset="-122"/>
            </a:endParaRPr>
          </a:p>
          <a:p>
            <a:pPr marL="241300">
              <a:lnSpc>
                <a:spcPct val="100000"/>
              </a:lnSpc>
              <a:spcBef>
                <a:spcPts val="1200"/>
              </a:spcBef>
              <a:buClr>
                <a:srgbClr val="FF822C"/>
              </a:buClr>
              <a:buFont typeface="Wingdings" panose="05000000000000000000"/>
              <a:buChar char=""/>
              <a:tabLst>
                <a:tab pos="241300" algn="l"/>
              </a:tabLst>
            </a:pPr>
            <a:r>
              <a:rPr lang="zh-CN" altLang="en-US" b="1" spc="-10" dirty="0">
                <a:latin typeface="宋体" panose="02010600030101010101" pitchFamily="2" charset="-122"/>
                <a:cs typeface="宋体" panose="02010600030101010101" pitchFamily="2" charset="-122"/>
              </a:rPr>
              <a:t>四种</a:t>
            </a:r>
            <a:r>
              <a:rPr lang="zh-CN" altLang="en-US" b="1" dirty="0">
                <a:latin typeface="宋体" panose="02010600030101010101" pitchFamily="2" charset="-122"/>
                <a:cs typeface="宋体" panose="02010600030101010101" pitchFamily="2" charset="-122"/>
              </a:rPr>
              <a:t>循环</a:t>
            </a:r>
            <a:r>
              <a:rPr lang="zh-CN" altLang="en-US" b="1" spc="10" dirty="0">
                <a:latin typeface="宋体" panose="02010600030101010101" pitchFamily="2" charset="-122"/>
                <a:cs typeface="宋体" panose="02010600030101010101" pitchFamily="2" charset="-122"/>
              </a:rPr>
              <a:t>：</a:t>
            </a:r>
            <a:r>
              <a:rPr lang="zh-CN" altLang="en-US" b="1" dirty="0">
                <a:solidFill>
                  <a:srgbClr val="0000FF"/>
                </a:solidFill>
                <a:latin typeface="新宋体" panose="02010609030101010101" charset="-122"/>
                <a:cs typeface="新宋体" panose="02010609030101010101" charset="-122"/>
              </a:rPr>
              <a:t>简单</a:t>
            </a:r>
            <a:r>
              <a:rPr lang="zh-CN" altLang="en-US" b="1" spc="5" dirty="0">
                <a:solidFill>
                  <a:srgbClr val="0000FF"/>
                </a:solidFill>
                <a:latin typeface="新宋体" panose="02010609030101010101" charset="-122"/>
                <a:cs typeface="新宋体" panose="02010609030101010101" charset="-122"/>
              </a:rPr>
              <a:t>循</a:t>
            </a:r>
            <a:r>
              <a:rPr lang="zh-CN" altLang="en-US" b="1" dirty="0">
                <a:solidFill>
                  <a:srgbClr val="0000FF"/>
                </a:solidFill>
                <a:latin typeface="新宋体" panose="02010609030101010101" charset="-122"/>
                <a:cs typeface="新宋体" panose="02010609030101010101" charset="-122"/>
              </a:rPr>
              <a:t>环</a:t>
            </a:r>
            <a:r>
              <a:rPr lang="zh-CN" altLang="en-US" b="1" spc="5" dirty="0">
                <a:solidFill>
                  <a:srgbClr val="0000FF"/>
                </a:solidFill>
                <a:latin typeface="新宋体" panose="02010609030101010101" charset="-122"/>
                <a:cs typeface="新宋体" panose="02010609030101010101" charset="-122"/>
              </a:rPr>
              <a:t>，</a:t>
            </a:r>
            <a:r>
              <a:rPr lang="zh-CN" altLang="en-US" b="1" dirty="0">
                <a:solidFill>
                  <a:srgbClr val="0000FF"/>
                </a:solidFill>
                <a:latin typeface="新宋体" panose="02010609030101010101" charset="-122"/>
                <a:cs typeface="新宋体" panose="02010609030101010101" charset="-122"/>
              </a:rPr>
              <a:t>串</a:t>
            </a:r>
            <a:r>
              <a:rPr lang="zh-CN" altLang="en-US" b="1" spc="10" dirty="0">
                <a:solidFill>
                  <a:srgbClr val="0000FF"/>
                </a:solidFill>
                <a:latin typeface="新宋体" panose="02010609030101010101" charset="-122"/>
                <a:cs typeface="新宋体" panose="02010609030101010101" charset="-122"/>
              </a:rPr>
              <a:t>接</a:t>
            </a:r>
            <a:r>
              <a:rPr lang="en-US" altLang="zh-CN" b="1" spc="-5" dirty="0">
                <a:solidFill>
                  <a:srgbClr val="0000FF"/>
                </a:solidFill>
                <a:latin typeface="Times New Roman" panose="02020603050405020304"/>
                <a:cs typeface="Times New Roman" panose="02020603050405020304"/>
              </a:rPr>
              <a:t>(</a:t>
            </a:r>
            <a:r>
              <a:rPr lang="zh-CN" altLang="en-US" b="1" dirty="0">
                <a:solidFill>
                  <a:srgbClr val="0000FF"/>
                </a:solidFill>
                <a:latin typeface="新宋体" panose="02010609030101010101" charset="-122"/>
                <a:cs typeface="新宋体" panose="02010609030101010101" charset="-122"/>
              </a:rPr>
              <a:t>连锁</a:t>
            </a:r>
            <a:r>
              <a:rPr lang="en-US" altLang="zh-CN" b="1" spc="-5" dirty="0">
                <a:solidFill>
                  <a:srgbClr val="0000FF"/>
                </a:solidFill>
                <a:latin typeface="Times New Roman" panose="02020603050405020304"/>
                <a:cs typeface="Times New Roman" panose="02020603050405020304"/>
              </a:rPr>
              <a:t>)</a:t>
            </a:r>
            <a:r>
              <a:rPr lang="zh-CN" altLang="en-US" b="1" spc="5" dirty="0">
                <a:solidFill>
                  <a:srgbClr val="0000FF"/>
                </a:solidFill>
                <a:latin typeface="新宋体" panose="02010609030101010101" charset="-122"/>
                <a:cs typeface="新宋体" panose="02010609030101010101" charset="-122"/>
              </a:rPr>
              <a:t>循</a:t>
            </a:r>
            <a:r>
              <a:rPr lang="zh-CN" altLang="en-US" b="1" dirty="0">
                <a:solidFill>
                  <a:srgbClr val="0000FF"/>
                </a:solidFill>
                <a:latin typeface="新宋体" panose="02010609030101010101" charset="-122"/>
                <a:cs typeface="新宋体" panose="02010609030101010101" charset="-122"/>
              </a:rPr>
              <a:t>环，</a:t>
            </a:r>
            <a:r>
              <a:rPr lang="zh-CN" altLang="en-US" b="1" spc="5" dirty="0">
                <a:solidFill>
                  <a:srgbClr val="0000FF"/>
                </a:solidFill>
                <a:latin typeface="新宋体" panose="02010609030101010101" charset="-122"/>
                <a:cs typeface="新宋体" panose="02010609030101010101" charset="-122"/>
              </a:rPr>
              <a:t>嵌</a:t>
            </a:r>
            <a:r>
              <a:rPr lang="zh-CN" altLang="en-US" b="1" dirty="0">
                <a:solidFill>
                  <a:srgbClr val="0000FF"/>
                </a:solidFill>
                <a:latin typeface="新宋体" panose="02010609030101010101" charset="-122"/>
                <a:cs typeface="新宋体" panose="02010609030101010101" charset="-122"/>
              </a:rPr>
              <a:t>套</a:t>
            </a:r>
            <a:r>
              <a:rPr lang="zh-CN" altLang="en-US" b="1" spc="5" dirty="0">
                <a:solidFill>
                  <a:srgbClr val="0000FF"/>
                </a:solidFill>
                <a:latin typeface="新宋体" panose="02010609030101010101" charset="-122"/>
                <a:cs typeface="新宋体" panose="02010609030101010101" charset="-122"/>
              </a:rPr>
              <a:t>循</a:t>
            </a:r>
            <a:r>
              <a:rPr lang="zh-CN" altLang="en-US" b="1" dirty="0">
                <a:solidFill>
                  <a:srgbClr val="0000FF"/>
                </a:solidFill>
                <a:latin typeface="新宋体" panose="02010609030101010101" charset="-122"/>
                <a:cs typeface="新宋体" panose="02010609030101010101" charset="-122"/>
              </a:rPr>
              <a:t>环和</a:t>
            </a:r>
            <a:r>
              <a:rPr lang="zh-CN" altLang="en-US" b="1" spc="5" dirty="0">
                <a:solidFill>
                  <a:srgbClr val="0000FF"/>
                </a:solidFill>
                <a:latin typeface="新宋体" panose="02010609030101010101" charset="-122"/>
                <a:cs typeface="新宋体" panose="02010609030101010101" charset="-122"/>
              </a:rPr>
              <a:t>不</a:t>
            </a:r>
            <a:r>
              <a:rPr lang="zh-CN" altLang="en-US" b="1" dirty="0">
                <a:solidFill>
                  <a:srgbClr val="0000FF"/>
                </a:solidFill>
                <a:latin typeface="新宋体" panose="02010609030101010101" charset="-122"/>
                <a:cs typeface="新宋体" panose="02010609030101010101" charset="-122"/>
              </a:rPr>
              <a:t>规</a:t>
            </a:r>
            <a:r>
              <a:rPr lang="zh-CN" altLang="en-US" b="1" spc="5" dirty="0">
                <a:solidFill>
                  <a:srgbClr val="0000FF"/>
                </a:solidFill>
                <a:latin typeface="新宋体" panose="02010609030101010101" charset="-122"/>
                <a:cs typeface="新宋体" panose="02010609030101010101" charset="-122"/>
              </a:rPr>
              <a:t>则</a:t>
            </a:r>
            <a:r>
              <a:rPr lang="zh-CN" altLang="en-US" b="1" dirty="0">
                <a:solidFill>
                  <a:srgbClr val="0000FF"/>
                </a:solidFill>
                <a:latin typeface="新宋体" panose="02010609030101010101" charset="-122"/>
                <a:cs typeface="新宋体" panose="02010609030101010101" charset="-122"/>
              </a:rPr>
              <a:t>循</a:t>
            </a:r>
            <a:r>
              <a:rPr lang="zh-CN" altLang="en-US" b="1" spc="-10" dirty="0">
                <a:solidFill>
                  <a:srgbClr val="0000FF"/>
                </a:solidFill>
                <a:latin typeface="新宋体" panose="02010609030101010101" charset="-122"/>
                <a:cs typeface="新宋体" panose="02010609030101010101" charset="-122"/>
              </a:rPr>
              <a:t>环</a:t>
            </a:r>
            <a:endParaRPr lang="zh-CN" altLang="en-US" dirty="0">
              <a:latin typeface="新宋体" panose="02010609030101010101" charset="-122"/>
              <a:cs typeface="新宋体" panose="02010609030101010101"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66</a:t>
            </a:fld>
            <a:endParaRPr lang="zh-CN" altLang="en-US"/>
          </a:p>
        </p:txBody>
      </p:sp>
      <p:sp>
        <p:nvSpPr>
          <p:cNvPr id="5" name="object 15"/>
          <p:cNvSpPr txBox="1"/>
          <p:nvPr/>
        </p:nvSpPr>
        <p:spPr>
          <a:xfrm>
            <a:off x="2285779" y="5967548"/>
            <a:ext cx="839469"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宋体" panose="02010600030101010101" pitchFamily="2" charset="-122"/>
                <a:cs typeface="宋体" panose="02010600030101010101" pitchFamily="2" charset="-122"/>
              </a:rPr>
              <a:t>简单循环</a:t>
            </a:r>
            <a:endParaRPr sz="1600">
              <a:latin typeface="宋体" panose="02010600030101010101" pitchFamily="2" charset="-122"/>
              <a:cs typeface="宋体" panose="02010600030101010101" pitchFamily="2" charset="-122"/>
            </a:endParaRPr>
          </a:p>
        </p:txBody>
      </p:sp>
      <p:sp>
        <p:nvSpPr>
          <p:cNvPr id="6" name="object 16"/>
          <p:cNvSpPr txBox="1"/>
          <p:nvPr/>
        </p:nvSpPr>
        <p:spPr>
          <a:xfrm>
            <a:off x="4051079" y="5967548"/>
            <a:ext cx="839469"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宋体" panose="02010600030101010101" pitchFamily="2" charset="-122"/>
                <a:cs typeface="宋体" panose="02010600030101010101" pitchFamily="2" charset="-122"/>
              </a:rPr>
              <a:t>嵌套循环</a:t>
            </a:r>
            <a:endParaRPr sz="1600">
              <a:latin typeface="宋体" panose="02010600030101010101" pitchFamily="2" charset="-122"/>
              <a:cs typeface="宋体" panose="02010600030101010101" pitchFamily="2" charset="-122"/>
            </a:endParaRPr>
          </a:p>
        </p:txBody>
      </p:sp>
      <p:sp>
        <p:nvSpPr>
          <p:cNvPr id="7" name="object 17"/>
          <p:cNvSpPr txBox="1"/>
          <p:nvPr/>
        </p:nvSpPr>
        <p:spPr>
          <a:xfrm>
            <a:off x="5815109" y="5967548"/>
            <a:ext cx="839469"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宋体" panose="02010600030101010101" pitchFamily="2" charset="-122"/>
                <a:cs typeface="宋体" panose="02010600030101010101" pitchFamily="2" charset="-122"/>
              </a:rPr>
              <a:t>串接循环</a:t>
            </a:r>
            <a:endParaRPr sz="1600">
              <a:latin typeface="宋体" panose="02010600030101010101" pitchFamily="2" charset="-122"/>
              <a:cs typeface="宋体" panose="02010600030101010101" pitchFamily="2" charset="-122"/>
            </a:endParaRPr>
          </a:p>
        </p:txBody>
      </p:sp>
      <p:sp>
        <p:nvSpPr>
          <p:cNvPr id="8" name="object 18"/>
          <p:cNvSpPr txBox="1"/>
          <p:nvPr/>
        </p:nvSpPr>
        <p:spPr>
          <a:xfrm>
            <a:off x="7583712" y="5970595"/>
            <a:ext cx="1042669"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宋体" panose="02010600030101010101" pitchFamily="2" charset="-122"/>
                <a:cs typeface="宋体" panose="02010600030101010101" pitchFamily="2" charset="-122"/>
              </a:rPr>
              <a:t>无结构循环</a:t>
            </a:r>
            <a:endParaRPr sz="1600">
              <a:latin typeface="宋体" panose="02010600030101010101" pitchFamily="2" charset="-122"/>
              <a:cs typeface="宋体" panose="02010600030101010101" pitchFamily="2" charset="-122"/>
            </a:endParaRPr>
          </a:p>
        </p:txBody>
      </p:sp>
      <p:sp>
        <p:nvSpPr>
          <p:cNvPr id="9" name="object 19"/>
          <p:cNvSpPr/>
          <p:nvPr/>
        </p:nvSpPr>
        <p:spPr>
          <a:xfrm>
            <a:off x="7652038" y="4037529"/>
            <a:ext cx="584200" cy="208279"/>
          </a:xfrm>
          <a:custGeom>
            <a:avLst/>
            <a:gdLst/>
            <a:ahLst/>
            <a:cxnLst/>
            <a:rect l="l" t="t" r="r" b="b"/>
            <a:pathLst>
              <a:path w="584200" h="208279">
                <a:moveTo>
                  <a:pt x="292100" y="0"/>
                </a:moveTo>
                <a:lnTo>
                  <a:pt x="0" y="103886"/>
                </a:lnTo>
                <a:lnTo>
                  <a:pt x="292100" y="207899"/>
                </a:lnTo>
                <a:lnTo>
                  <a:pt x="584200" y="103886"/>
                </a:lnTo>
                <a:lnTo>
                  <a:pt x="292100" y="0"/>
                </a:lnTo>
                <a:close/>
              </a:path>
            </a:pathLst>
          </a:custGeom>
          <a:solidFill>
            <a:srgbClr val="A2B1C1"/>
          </a:solidFill>
        </p:spPr>
        <p:txBody>
          <a:bodyPr wrap="square" lIns="0" tIns="0" rIns="0" bIns="0" rtlCol="0"/>
          <a:lstStyle/>
          <a:p>
            <a:endParaRPr/>
          </a:p>
        </p:txBody>
      </p:sp>
      <p:sp>
        <p:nvSpPr>
          <p:cNvPr id="10" name="object 20"/>
          <p:cNvSpPr/>
          <p:nvPr/>
        </p:nvSpPr>
        <p:spPr>
          <a:xfrm>
            <a:off x="7652038" y="4037529"/>
            <a:ext cx="584200" cy="208279"/>
          </a:xfrm>
          <a:custGeom>
            <a:avLst/>
            <a:gdLst/>
            <a:ahLst/>
            <a:cxnLst/>
            <a:rect l="l" t="t" r="r" b="b"/>
            <a:pathLst>
              <a:path w="584200" h="208279">
                <a:moveTo>
                  <a:pt x="0" y="103886"/>
                </a:moveTo>
                <a:lnTo>
                  <a:pt x="292100" y="0"/>
                </a:lnTo>
                <a:lnTo>
                  <a:pt x="584200" y="103886"/>
                </a:lnTo>
                <a:lnTo>
                  <a:pt x="292100" y="207899"/>
                </a:lnTo>
                <a:lnTo>
                  <a:pt x="0" y="103886"/>
                </a:lnTo>
                <a:close/>
              </a:path>
            </a:pathLst>
          </a:custGeom>
          <a:ln w="9525">
            <a:solidFill>
              <a:srgbClr val="000000"/>
            </a:solidFill>
          </a:ln>
        </p:spPr>
        <p:txBody>
          <a:bodyPr wrap="square" lIns="0" tIns="0" rIns="0" bIns="0" rtlCol="0"/>
          <a:lstStyle/>
          <a:p>
            <a:endParaRPr/>
          </a:p>
        </p:txBody>
      </p:sp>
      <p:sp>
        <p:nvSpPr>
          <p:cNvPr id="11" name="object 21"/>
          <p:cNvSpPr/>
          <p:nvPr/>
        </p:nvSpPr>
        <p:spPr>
          <a:xfrm>
            <a:off x="2057687" y="3934278"/>
            <a:ext cx="584200" cy="208279"/>
          </a:xfrm>
          <a:custGeom>
            <a:avLst/>
            <a:gdLst/>
            <a:ahLst/>
            <a:cxnLst/>
            <a:rect l="l" t="t" r="r" b="b"/>
            <a:pathLst>
              <a:path w="584200" h="208279">
                <a:moveTo>
                  <a:pt x="292100" y="0"/>
                </a:moveTo>
                <a:lnTo>
                  <a:pt x="0" y="104012"/>
                </a:lnTo>
                <a:lnTo>
                  <a:pt x="292100" y="207899"/>
                </a:lnTo>
                <a:lnTo>
                  <a:pt x="584200" y="104012"/>
                </a:lnTo>
                <a:lnTo>
                  <a:pt x="292100" y="0"/>
                </a:lnTo>
                <a:close/>
              </a:path>
            </a:pathLst>
          </a:custGeom>
          <a:solidFill>
            <a:srgbClr val="A2B1C1"/>
          </a:solidFill>
        </p:spPr>
        <p:txBody>
          <a:bodyPr wrap="square" lIns="0" tIns="0" rIns="0" bIns="0" rtlCol="0"/>
          <a:lstStyle/>
          <a:p>
            <a:endParaRPr/>
          </a:p>
        </p:txBody>
      </p:sp>
      <p:sp>
        <p:nvSpPr>
          <p:cNvPr id="12" name="object 22"/>
          <p:cNvSpPr/>
          <p:nvPr/>
        </p:nvSpPr>
        <p:spPr>
          <a:xfrm>
            <a:off x="2057687" y="3934278"/>
            <a:ext cx="584200" cy="208279"/>
          </a:xfrm>
          <a:custGeom>
            <a:avLst/>
            <a:gdLst/>
            <a:ahLst/>
            <a:cxnLst/>
            <a:rect l="l" t="t" r="r" b="b"/>
            <a:pathLst>
              <a:path w="584200" h="208279">
                <a:moveTo>
                  <a:pt x="0" y="104012"/>
                </a:moveTo>
                <a:lnTo>
                  <a:pt x="292100" y="0"/>
                </a:lnTo>
                <a:lnTo>
                  <a:pt x="584200" y="104012"/>
                </a:lnTo>
                <a:lnTo>
                  <a:pt x="292100" y="207899"/>
                </a:lnTo>
                <a:lnTo>
                  <a:pt x="0" y="104012"/>
                </a:lnTo>
                <a:close/>
              </a:path>
            </a:pathLst>
          </a:custGeom>
          <a:ln w="9525">
            <a:solidFill>
              <a:srgbClr val="000000"/>
            </a:solidFill>
          </a:ln>
        </p:spPr>
        <p:txBody>
          <a:bodyPr wrap="square" lIns="0" tIns="0" rIns="0" bIns="0" rtlCol="0"/>
          <a:lstStyle/>
          <a:p>
            <a:endParaRPr/>
          </a:p>
        </p:txBody>
      </p:sp>
      <p:sp>
        <p:nvSpPr>
          <p:cNvPr id="13" name="object 23"/>
          <p:cNvSpPr/>
          <p:nvPr/>
        </p:nvSpPr>
        <p:spPr>
          <a:xfrm>
            <a:off x="2940338" y="3934214"/>
            <a:ext cx="443230" cy="208279"/>
          </a:xfrm>
          <a:custGeom>
            <a:avLst/>
            <a:gdLst/>
            <a:ahLst/>
            <a:cxnLst/>
            <a:rect l="l" t="t" r="r" b="b"/>
            <a:pathLst>
              <a:path w="443230" h="208279">
                <a:moveTo>
                  <a:pt x="0" y="207962"/>
                </a:moveTo>
                <a:lnTo>
                  <a:pt x="442912" y="207962"/>
                </a:lnTo>
                <a:lnTo>
                  <a:pt x="442912" y="0"/>
                </a:lnTo>
                <a:lnTo>
                  <a:pt x="0" y="0"/>
                </a:lnTo>
                <a:lnTo>
                  <a:pt x="0" y="207962"/>
                </a:lnTo>
                <a:close/>
              </a:path>
            </a:pathLst>
          </a:custGeom>
          <a:solidFill>
            <a:srgbClr val="A2B1C1"/>
          </a:solidFill>
        </p:spPr>
        <p:txBody>
          <a:bodyPr wrap="square" lIns="0" tIns="0" rIns="0" bIns="0" rtlCol="0"/>
          <a:lstStyle/>
          <a:p>
            <a:endParaRPr/>
          </a:p>
        </p:txBody>
      </p:sp>
      <p:sp>
        <p:nvSpPr>
          <p:cNvPr id="14" name="object 24"/>
          <p:cNvSpPr/>
          <p:nvPr/>
        </p:nvSpPr>
        <p:spPr>
          <a:xfrm>
            <a:off x="2940338" y="3934214"/>
            <a:ext cx="443230" cy="208279"/>
          </a:xfrm>
          <a:custGeom>
            <a:avLst/>
            <a:gdLst/>
            <a:ahLst/>
            <a:cxnLst/>
            <a:rect l="l" t="t" r="r" b="b"/>
            <a:pathLst>
              <a:path w="443230" h="208279">
                <a:moveTo>
                  <a:pt x="0" y="207962"/>
                </a:moveTo>
                <a:lnTo>
                  <a:pt x="442912" y="207962"/>
                </a:lnTo>
                <a:lnTo>
                  <a:pt x="442912" y="0"/>
                </a:lnTo>
                <a:lnTo>
                  <a:pt x="0" y="0"/>
                </a:lnTo>
                <a:lnTo>
                  <a:pt x="0" y="207962"/>
                </a:lnTo>
                <a:close/>
              </a:path>
            </a:pathLst>
          </a:custGeom>
          <a:ln w="9525">
            <a:solidFill>
              <a:srgbClr val="000000"/>
            </a:solidFill>
          </a:ln>
        </p:spPr>
        <p:txBody>
          <a:bodyPr wrap="square" lIns="0" tIns="0" rIns="0" bIns="0" rtlCol="0"/>
          <a:lstStyle/>
          <a:p>
            <a:endParaRPr/>
          </a:p>
        </p:txBody>
      </p:sp>
      <p:sp>
        <p:nvSpPr>
          <p:cNvPr id="15" name="object 25"/>
          <p:cNvSpPr/>
          <p:nvPr/>
        </p:nvSpPr>
        <p:spPr>
          <a:xfrm>
            <a:off x="2313212" y="3623128"/>
            <a:ext cx="76200" cy="311150"/>
          </a:xfrm>
          <a:custGeom>
            <a:avLst/>
            <a:gdLst/>
            <a:ahLst/>
            <a:cxnLst/>
            <a:rect l="l" t="t" r="r" b="b"/>
            <a:pathLst>
              <a:path w="76200" h="311150">
                <a:moveTo>
                  <a:pt x="31750" y="234950"/>
                </a:moveTo>
                <a:lnTo>
                  <a:pt x="0" y="234950"/>
                </a:lnTo>
                <a:lnTo>
                  <a:pt x="38100" y="311150"/>
                </a:lnTo>
                <a:lnTo>
                  <a:pt x="69850" y="247650"/>
                </a:lnTo>
                <a:lnTo>
                  <a:pt x="31750" y="247650"/>
                </a:lnTo>
                <a:lnTo>
                  <a:pt x="31750" y="234950"/>
                </a:lnTo>
                <a:close/>
              </a:path>
              <a:path w="76200" h="311150">
                <a:moveTo>
                  <a:pt x="44450" y="0"/>
                </a:moveTo>
                <a:lnTo>
                  <a:pt x="31750" y="0"/>
                </a:lnTo>
                <a:lnTo>
                  <a:pt x="31750" y="247650"/>
                </a:lnTo>
                <a:lnTo>
                  <a:pt x="44450" y="247650"/>
                </a:lnTo>
                <a:lnTo>
                  <a:pt x="44450" y="0"/>
                </a:lnTo>
                <a:close/>
              </a:path>
              <a:path w="76200" h="311150">
                <a:moveTo>
                  <a:pt x="76200" y="234950"/>
                </a:moveTo>
                <a:lnTo>
                  <a:pt x="44450" y="234950"/>
                </a:lnTo>
                <a:lnTo>
                  <a:pt x="44450" y="247650"/>
                </a:lnTo>
                <a:lnTo>
                  <a:pt x="69850" y="247650"/>
                </a:lnTo>
                <a:lnTo>
                  <a:pt x="76200" y="234950"/>
                </a:lnTo>
                <a:close/>
              </a:path>
            </a:pathLst>
          </a:custGeom>
          <a:solidFill>
            <a:srgbClr val="000000"/>
          </a:solidFill>
        </p:spPr>
        <p:txBody>
          <a:bodyPr wrap="square" lIns="0" tIns="0" rIns="0" bIns="0" rtlCol="0"/>
          <a:lstStyle/>
          <a:p>
            <a:endParaRPr/>
          </a:p>
        </p:txBody>
      </p:sp>
      <p:sp>
        <p:nvSpPr>
          <p:cNvPr id="16" name="object 26"/>
          <p:cNvSpPr/>
          <p:nvPr/>
        </p:nvSpPr>
        <p:spPr>
          <a:xfrm>
            <a:off x="2646587" y="3999429"/>
            <a:ext cx="294005" cy="76200"/>
          </a:xfrm>
          <a:custGeom>
            <a:avLst/>
            <a:gdLst/>
            <a:ahLst/>
            <a:cxnLst/>
            <a:rect l="l" t="t" r="r" b="b"/>
            <a:pathLst>
              <a:path w="294005" h="76200">
                <a:moveTo>
                  <a:pt x="217424" y="0"/>
                </a:moveTo>
                <a:lnTo>
                  <a:pt x="217424" y="76200"/>
                </a:lnTo>
                <a:lnTo>
                  <a:pt x="281177" y="44323"/>
                </a:lnTo>
                <a:lnTo>
                  <a:pt x="230124" y="44323"/>
                </a:lnTo>
                <a:lnTo>
                  <a:pt x="230124" y="31623"/>
                </a:lnTo>
                <a:lnTo>
                  <a:pt x="280670" y="31623"/>
                </a:lnTo>
                <a:lnTo>
                  <a:pt x="217424" y="0"/>
                </a:lnTo>
                <a:close/>
              </a:path>
              <a:path w="294005" h="76200">
                <a:moveTo>
                  <a:pt x="217424" y="31623"/>
                </a:moveTo>
                <a:lnTo>
                  <a:pt x="0" y="31623"/>
                </a:lnTo>
                <a:lnTo>
                  <a:pt x="0" y="44323"/>
                </a:lnTo>
                <a:lnTo>
                  <a:pt x="217424" y="44323"/>
                </a:lnTo>
                <a:lnTo>
                  <a:pt x="217424" y="31623"/>
                </a:lnTo>
                <a:close/>
              </a:path>
              <a:path w="294005" h="76200">
                <a:moveTo>
                  <a:pt x="280670" y="31623"/>
                </a:moveTo>
                <a:lnTo>
                  <a:pt x="230124" y="31623"/>
                </a:lnTo>
                <a:lnTo>
                  <a:pt x="230124" y="44323"/>
                </a:lnTo>
                <a:lnTo>
                  <a:pt x="281177" y="44323"/>
                </a:lnTo>
                <a:lnTo>
                  <a:pt x="293624" y="38100"/>
                </a:lnTo>
                <a:lnTo>
                  <a:pt x="280670" y="31623"/>
                </a:lnTo>
                <a:close/>
              </a:path>
            </a:pathLst>
          </a:custGeom>
          <a:solidFill>
            <a:srgbClr val="000000"/>
          </a:solidFill>
        </p:spPr>
        <p:txBody>
          <a:bodyPr wrap="square" lIns="0" tIns="0" rIns="0" bIns="0" rtlCol="0"/>
          <a:lstStyle/>
          <a:p>
            <a:endParaRPr/>
          </a:p>
        </p:txBody>
      </p:sp>
      <p:sp>
        <p:nvSpPr>
          <p:cNvPr id="17" name="object 27"/>
          <p:cNvSpPr/>
          <p:nvPr/>
        </p:nvSpPr>
        <p:spPr>
          <a:xfrm>
            <a:off x="3162588" y="3778703"/>
            <a:ext cx="0" cy="155575"/>
          </a:xfrm>
          <a:custGeom>
            <a:avLst/>
            <a:gdLst/>
            <a:ahLst/>
            <a:cxnLst/>
            <a:rect l="l" t="t" r="r" b="b"/>
            <a:pathLst>
              <a:path h="155575">
                <a:moveTo>
                  <a:pt x="0" y="0"/>
                </a:moveTo>
                <a:lnTo>
                  <a:pt x="0" y="155575"/>
                </a:lnTo>
              </a:path>
            </a:pathLst>
          </a:custGeom>
          <a:ln w="9525">
            <a:solidFill>
              <a:srgbClr val="000000"/>
            </a:solidFill>
          </a:ln>
        </p:spPr>
        <p:txBody>
          <a:bodyPr wrap="square" lIns="0" tIns="0" rIns="0" bIns="0" rtlCol="0"/>
          <a:lstStyle/>
          <a:p>
            <a:endParaRPr/>
          </a:p>
        </p:txBody>
      </p:sp>
      <p:sp>
        <p:nvSpPr>
          <p:cNvPr id="18" name="object 28"/>
          <p:cNvSpPr/>
          <p:nvPr/>
        </p:nvSpPr>
        <p:spPr>
          <a:xfrm>
            <a:off x="2351312" y="3778703"/>
            <a:ext cx="811530" cy="0"/>
          </a:xfrm>
          <a:custGeom>
            <a:avLst/>
            <a:gdLst/>
            <a:ahLst/>
            <a:cxnLst/>
            <a:rect l="l" t="t" r="r" b="b"/>
            <a:pathLst>
              <a:path w="811530">
                <a:moveTo>
                  <a:pt x="0" y="0"/>
                </a:moveTo>
                <a:lnTo>
                  <a:pt x="811149" y="0"/>
                </a:lnTo>
              </a:path>
            </a:pathLst>
          </a:custGeom>
          <a:ln w="9525">
            <a:solidFill>
              <a:srgbClr val="000000"/>
            </a:solidFill>
          </a:ln>
        </p:spPr>
        <p:txBody>
          <a:bodyPr wrap="square" lIns="0" tIns="0" rIns="0" bIns="0" rtlCol="0"/>
          <a:lstStyle/>
          <a:p>
            <a:endParaRPr/>
          </a:p>
        </p:txBody>
      </p:sp>
      <p:sp>
        <p:nvSpPr>
          <p:cNvPr id="19" name="object 29"/>
          <p:cNvSpPr/>
          <p:nvPr/>
        </p:nvSpPr>
        <p:spPr>
          <a:xfrm>
            <a:off x="2313212" y="4142176"/>
            <a:ext cx="76200" cy="155575"/>
          </a:xfrm>
          <a:prstGeom prst="rect">
            <a:avLst/>
          </a:prstGeom>
          <a:blipFill>
            <a:blip r:embed="rId2" cstate="print"/>
            <a:stretch>
              <a:fillRect/>
            </a:stretch>
          </a:blipFill>
        </p:spPr>
        <p:txBody>
          <a:bodyPr wrap="square" lIns="0" tIns="0" rIns="0" bIns="0" rtlCol="0"/>
          <a:lstStyle/>
          <a:p>
            <a:endParaRPr/>
          </a:p>
        </p:txBody>
      </p:sp>
      <p:sp>
        <p:nvSpPr>
          <p:cNvPr id="20" name="object 30"/>
          <p:cNvSpPr/>
          <p:nvPr/>
        </p:nvSpPr>
        <p:spPr>
          <a:xfrm>
            <a:off x="2130712" y="5283653"/>
            <a:ext cx="584200" cy="206375"/>
          </a:xfrm>
          <a:custGeom>
            <a:avLst/>
            <a:gdLst/>
            <a:ahLst/>
            <a:cxnLst/>
            <a:rect l="l" t="t" r="r" b="b"/>
            <a:pathLst>
              <a:path w="584200" h="206375">
                <a:moveTo>
                  <a:pt x="292100" y="0"/>
                </a:moveTo>
                <a:lnTo>
                  <a:pt x="0" y="103250"/>
                </a:lnTo>
                <a:lnTo>
                  <a:pt x="292100" y="206375"/>
                </a:lnTo>
                <a:lnTo>
                  <a:pt x="584200" y="103250"/>
                </a:lnTo>
                <a:lnTo>
                  <a:pt x="292100" y="0"/>
                </a:lnTo>
                <a:close/>
              </a:path>
            </a:pathLst>
          </a:custGeom>
          <a:solidFill>
            <a:srgbClr val="A2B1C1"/>
          </a:solidFill>
        </p:spPr>
        <p:txBody>
          <a:bodyPr wrap="square" lIns="0" tIns="0" rIns="0" bIns="0" rtlCol="0"/>
          <a:lstStyle/>
          <a:p>
            <a:endParaRPr/>
          </a:p>
        </p:txBody>
      </p:sp>
      <p:sp>
        <p:nvSpPr>
          <p:cNvPr id="21" name="object 31"/>
          <p:cNvSpPr/>
          <p:nvPr/>
        </p:nvSpPr>
        <p:spPr>
          <a:xfrm>
            <a:off x="2130712" y="5283653"/>
            <a:ext cx="584200" cy="206375"/>
          </a:xfrm>
          <a:custGeom>
            <a:avLst/>
            <a:gdLst/>
            <a:ahLst/>
            <a:cxnLst/>
            <a:rect l="l" t="t" r="r" b="b"/>
            <a:pathLst>
              <a:path w="584200" h="206375">
                <a:moveTo>
                  <a:pt x="0" y="103250"/>
                </a:moveTo>
                <a:lnTo>
                  <a:pt x="292100" y="0"/>
                </a:lnTo>
                <a:lnTo>
                  <a:pt x="584200" y="103250"/>
                </a:lnTo>
                <a:lnTo>
                  <a:pt x="292100" y="206375"/>
                </a:lnTo>
                <a:lnTo>
                  <a:pt x="0" y="103250"/>
                </a:lnTo>
                <a:close/>
              </a:path>
            </a:pathLst>
          </a:custGeom>
          <a:ln w="9525">
            <a:solidFill>
              <a:srgbClr val="000000"/>
            </a:solidFill>
          </a:ln>
        </p:spPr>
        <p:txBody>
          <a:bodyPr wrap="square" lIns="0" tIns="0" rIns="0" bIns="0" rtlCol="0"/>
          <a:lstStyle/>
          <a:p>
            <a:endParaRPr/>
          </a:p>
        </p:txBody>
      </p:sp>
      <p:sp>
        <p:nvSpPr>
          <p:cNvPr id="22" name="object 32"/>
          <p:cNvSpPr/>
          <p:nvPr/>
        </p:nvSpPr>
        <p:spPr>
          <a:xfrm>
            <a:off x="2205262" y="4920115"/>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solidFill>
            <a:srgbClr val="A2B1C1"/>
          </a:solidFill>
        </p:spPr>
        <p:txBody>
          <a:bodyPr wrap="square" lIns="0" tIns="0" rIns="0" bIns="0" rtlCol="0"/>
          <a:lstStyle/>
          <a:p>
            <a:endParaRPr/>
          </a:p>
        </p:txBody>
      </p:sp>
      <p:sp>
        <p:nvSpPr>
          <p:cNvPr id="23" name="object 33"/>
          <p:cNvSpPr/>
          <p:nvPr/>
        </p:nvSpPr>
        <p:spPr>
          <a:xfrm>
            <a:off x="2205262" y="4920115"/>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ln w="9525">
            <a:solidFill>
              <a:srgbClr val="000000"/>
            </a:solidFill>
          </a:ln>
        </p:spPr>
        <p:txBody>
          <a:bodyPr wrap="square" lIns="0" tIns="0" rIns="0" bIns="0" rtlCol="0"/>
          <a:lstStyle/>
          <a:p>
            <a:endParaRPr/>
          </a:p>
        </p:txBody>
      </p:sp>
      <p:sp>
        <p:nvSpPr>
          <p:cNvPr id="24" name="object 34"/>
          <p:cNvSpPr/>
          <p:nvPr/>
        </p:nvSpPr>
        <p:spPr>
          <a:xfrm>
            <a:off x="2387888" y="5128078"/>
            <a:ext cx="76200" cy="155575"/>
          </a:xfrm>
          <a:prstGeom prst="rect">
            <a:avLst/>
          </a:prstGeom>
          <a:blipFill>
            <a:blip r:embed="rId2" cstate="print"/>
            <a:stretch>
              <a:fillRect/>
            </a:stretch>
          </a:blipFill>
        </p:spPr>
        <p:txBody>
          <a:bodyPr wrap="square" lIns="0" tIns="0" rIns="0" bIns="0" rtlCol="0"/>
          <a:lstStyle/>
          <a:p>
            <a:endParaRPr/>
          </a:p>
        </p:txBody>
      </p:sp>
      <p:sp>
        <p:nvSpPr>
          <p:cNvPr id="25" name="object 35"/>
          <p:cNvSpPr/>
          <p:nvPr/>
        </p:nvSpPr>
        <p:spPr>
          <a:xfrm>
            <a:off x="2387888" y="4712153"/>
            <a:ext cx="76200" cy="207899"/>
          </a:xfrm>
          <a:prstGeom prst="rect">
            <a:avLst/>
          </a:prstGeom>
          <a:blipFill>
            <a:blip r:embed="rId3" cstate="print"/>
            <a:stretch>
              <a:fillRect/>
            </a:stretch>
          </a:blipFill>
        </p:spPr>
        <p:txBody>
          <a:bodyPr wrap="square" lIns="0" tIns="0" rIns="0" bIns="0" rtlCol="0"/>
          <a:lstStyle/>
          <a:p>
            <a:endParaRPr/>
          </a:p>
        </p:txBody>
      </p:sp>
      <p:sp>
        <p:nvSpPr>
          <p:cNvPr id="26" name="object 36"/>
          <p:cNvSpPr/>
          <p:nvPr/>
        </p:nvSpPr>
        <p:spPr>
          <a:xfrm>
            <a:off x="2387888" y="5490028"/>
            <a:ext cx="76200" cy="155575"/>
          </a:xfrm>
          <a:prstGeom prst="rect">
            <a:avLst/>
          </a:prstGeom>
          <a:blipFill>
            <a:blip r:embed="rId2" cstate="print"/>
            <a:stretch>
              <a:fillRect/>
            </a:stretch>
          </a:blipFill>
        </p:spPr>
        <p:txBody>
          <a:bodyPr wrap="square" lIns="0" tIns="0" rIns="0" bIns="0" rtlCol="0"/>
          <a:lstStyle/>
          <a:p>
            <a:endParaRPr/>
          </a:p>
        </p:txBody>
      </p:sp>
      <p:sp>
        <p:nvSpPr>
          <p:cNvPr id="27" name="object 37"/>
          <p:cNvSpPr/>
          <p:nvPr/>
        </p:nvSpPr>
        <p:spPr>
          <a:xfrm>
            <a:off x="2719612" y="5386904"/>
            <a:ext cx="220979" cy="0"/>
          </a:xfrm>
          <a:custGeom>
            <a:avLst/>
            <a:gdLst/>
            <a:ahLst/>
            <a:cxnLst/>
            <a:rect l="l" t="t" r="r" b="b"/>
            <a:pathLst>
              <a:path w="220980">
                <a:moveTo>
                  <a:pt x="0" y="0"/>
                </a:moveTo>
                <a:lnTo>
                  <a:pt x="220599" y="0"/>
                </a:lnTo>
              </a:path>
            </a:pathLst>
          </a:custGeom>
          <a:ln w="9525">
            <a:solidFill>
              <a:srgbClr val="000000"/>
            </a:solidFill>
          </a:ln>
        </p:spPr>
        <p:txBody>
          <a:bodyPr wrap="square" lIns="0" tIns="0" rIns="0" bIns="0" rtlCol="0"/>
          <a:lstStyle/>
          <a:p>
            <a:endParaRPr/>
          </a:p>
        </p:txBody>
      </p:sp>
      <p:sp>
        <p:nvSpPr>
          <p:cNvPr id="28" name="object 38"/>
          <p:cNvSpPr/>
          <p:nvPr/>
        </p:nvSpPr>
        <p:spPr>
          <a:xfrm>
            <a:off x="2940338" y="5023303"/>
            <a:ext cx="0" cy="363855"/>
          </a:xfrm>
          <a:custGeom>
            <a:avLst/>
            <a:gdLst/>
            <a:ahLst/>
            <a:cxnLst/>
            <a:rect l="l" t="t" r="r" b="b"/>
            <a:pathLst>
              <a:path h="363854">
                <a:moveTo>
                  <a:pt x="0" y="0"/>
                </a:moveTo>
                <a:lnTo>
                  <a:pt x="0" y="363474"/>
                </a:lnTo>
              </a:path>
            </a:pathLst>
          </a:custGeom>
          <a:ln w="9525">
            <a:solidFill>
              <a:srgbClr val="000000"/>
            </a:solidFill>
          </a:ln>
        </p:spPr>
        <p:txBody>
          <a:bodyPr wrap="square" lIns="0" tIns="0" rIns="0" bIns="0" rtlCol="0"/>
          <a:lstStyle/>
          <a:p>
            <a:endParaRPr/>
          </a:p>
        </p:txBody>
      </p:sp>
      <p:sp>
        <p:nvSpPr>
          <p:cNvPr id="29" name="object 39"/>
          <p:cNvSpPr/>
          <p:nvPr/>
        </p:nvSpPr>
        <p:spPr>
          <a:xfrm>
            <a:off x="2646587" y="4985203"/>
            <a:ext cx="294005" cy="76200"/>
          </a:xfrm>
          <a:custGeom>
            <a:avLst/>
            <a:gdLst/>
            <a:ahLst/>
            <a:cxnLst/>
            <a:rect l="l" t="t" r="r" b="b"/>
            <a:pathLst>
              <a:path w="294005" h="76200">
                <a:moveTo>
                  <a:pt x="76200" y="0"/>
                </a:moveTo>
                <a:lnTo>
                  <a:pt x="0" y="38100"/>
                </a:lnTo>
                <a:lnTo>
                  <a:pt x="76200" y="76200"/>
                </a:lnTo>
                <a:lnTo>
                  <a:pt x="76200" y="44450"/>
                </a:lnTo>
                <a:lnTo>
                  <a:pt x="63500" y="44450"/>
                </a:lnTo>
                <a:lnTo>
                  <a:pt x="63500" y="31750"/>
                </a:lnTo>
                <a:lnTo>
                  <a:pt x="76200" y="31750"/>
                </a:lnTo>
                <a:lnTo>
                  <a:pt x="76200" y="0"/>
                </a:lnTo>
                <a:close/>
              </a:path>
              <a:path w="294005" h="76200">
                <a:moveTo>
                  <a:pt x="76200" y="31750"/>
                </a:moveTo>
                <a:lnTo>
                  <a:pt x="63500" y="31750"/>
                </a:lnTo>
                <a:lnTo>
                  <a:pt x="63500" y="44450"/>
                </a:lnTo>
                <a:lnTo>
                  <a:pt x="76200" y="44450"/>
                </a:lnTo>
                <a:lnTo>
                  <a:pt x="76200" y="31750"/>
                </a:lnTo>
                <a:close/>
              </a:path>
              <a:path w="294005" h="76200">
                <a:moveTo>
                  <a:pt x="293624" y="31750"/>
                </a:moveTo>
                <a:lnTo>
                  <a:pt x="76200" y="31750"/>
                </a:lnTo>
                <a:lnTo>
                  <a:pt x="76200" y="44450"/>
                </a:lnTo>
                <a:lnTo>
                  <a:pt x="293624" y="44450"/>
                </a:lnTo>
                <a:lnTo>
                  <a:pt x="293624" y="31750"/>
                </a:lnTo>
                <a:close/>
              </a:path>
            </a:pathLst>
          </a:custGeom>
          <a:solidFill>
            <a:srgbClr val="000000"/>
          </a:solidFill>
        </p:spPr>
        <p:txBody>
          <a:bodyPr wrap="square" lIns="0" tIns="0" rIns="0" bIns="0" rtlCol="0"/>
          <a:lstStyle/>
          <a:p>
            <a:endParaRPr/>
          </a:p>
        </p:txBody>
      </p:sp>
      <p:sp>
        <p:nvSpPr>
          <p:cNvPr id="30" name="object 40"/>
          <p:cNvSpPr/>
          <p:nvPr/>
        </p:nvSpPr>
        <p:spPr>
          <a:xfrm>
            <a:off x="3972213" y="4297751"/>
            <a:ext cx="584200" cy="206375"/>
          </a:xfrm>
          <a:custGeom>
            <a:avLst/>
            <a:gdLst/>
            <a:ahLst/>
            <a:cxnLst/>
            <a:rect l="l" t="t" r="r" b="b"/>
            <a:pathLst>
              <a:path w="584200" h="206375">
                <a:moveTo>
                  <a:pt x="292100" y="0"/>
                </a:moveTo>
                <a:lnTo>
                  <a:pt x="0" y="103250"/>
                </a:lnTo>
                <a:lnTo>
                  <a:pt x="292100" y="206375"/>
                </a:lnTo>
                <a:lnTo>
                  <a:pt x="584200" y="103250"/>
                </a:lnTo>
                <a:lnTo>
                  <a:pt x="292100" y="0"/>
                </a:lnTo>
                <a:close/>
              </a:path>
            </a:pathLst>
          </a:custGeom>
          <a:solidFill>
            <a:srgbClr val="A2B1C1"/>
          </a:solidFill>
        </p:spPr>
        <p:txBody>
          <a:bodyPr wrap="square" lIns="0" tIns="0" rIns="0" bIns="0" rtlCol="0"/>
          <a:lstStyle/>
          <a:p>
            <a:endParaRPr/>
          </a:p>
        </p:txBody>
      </p:sp>
      <p:sp>
        <p:nvSpPr>
          <p:cNvPr id="31" name="object 41"/>
          <p:cNvSpPr/>
          <p:nvPr/>
        </p:nvSpPr>
        <p:spPr>
          <a:xfrm>
            <a:off x="3972213" y="4297751"/>
            <a:ext cx="584200" cy="206375"/>
          </a:xfrm>
          <a:custGeom>
            <a:avLst/>
            <a:gdLst/>
            <a:ahLst/>
            <a:cxnLst/>
            <a:rect l="l" t="t" r="r" b="b"/>
            <a:pathLst>
              <a:path w="584200" h="206375">
                <a:moveTo>
                  <a:pt x="0" y="103250"/>
                </a:moveTo>
                <a:lnTo>
                  <a:pt x="292100" y="0"/>
                </a:lnTo>
                <a:lnTo>
                  <a:pt x="584200" y="103250"/>
                </a:lnTo>
                <a:lnTo>
                  <a:pt x="292100" y="206375"/>
                </a:lnTo>
                <a:lnTo>
                  <a:pt x="0" y="103250"/>
                </a:lnTo>
                <a:close/>
              </a:path>
            </a:pathLst>
          </a:custGeom>
          <a:ln w="9525">
            <a:solidFill>
              <a:srgbClr val="000000"/>
            </a:solidFill>
          </a:ln>
        </p:spPr>
        <p:txBody>
          <a:bodyPr wrap="square" lIns="0" tIns="0" rIns="0" bIns="0" rtlCol="0"/>
          <a:lstStyle/>
          <a:p>
            <a:endParaRPr/>
          </a:p>
        </p:txBody>
      </p:sp>
      <p:sp>
        <p:nvSpPr>
          <p:cNvPr id="32" name="object 42"/>
          <p:cNvSpPr/>
          <p:nvPr/>
        </p:nvSpPr>
        <p:spPr>
          <a:xfrm>
            <a:off x="4045238" y="3934214"/>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solidFill>
            <a:srgbClr val="A2B1C1"/>
          </a:solidFill>
        </p:spPr>
        <p:txBody>
          <a:bodyPr wrap="square" lIns="0" tIns="0" rIns="0" bIns="0" rtlCol="0"/>
          <a:lstStyle/>
          <a:p>
            <a:endParaRPr/>
          </a:p>
        </p:txBody>
      </p:sp>
      <p:sp>
        <p:nvSpPr>
          <p:cNvPr id="33" name="object 43"/>
          <p:cNvSpPr/>
          <p:nvPr/>
        </p:nvSpPr>
        <p:spPr>
          <a:xfrm>
            <a:off x="4045238" y="3934214"/>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ln w="9525">
            <a:solidFill>
              <a:srgbClr val="000000"/>
            </a:solidFill>
          </a:ln>
        </p:spPr>
        <p:txBody>
          <a:bodyPr wrap="square" lIns="0" tIns="0" rIns="0" bIns="0" rtlCol="0"/>
          <a:lstStyle/>
          <a:p>
            <a:endParaRPr/>
          </a:p>
        </p:txBody>
      </p:sp>
      <p:sp>
        <p:nvSpPr>
          <p:cNvPr id="34" name="object 44"/>
          <p:cNvSpPr/>
          <p:nvPr/>
        </p:nvSpPr>
        <p:spPr>
          <a:xfrm>
            <a:off x="4227737" y="4142176"/>
            <a:ext cx="76200" cy="155575"/>
          </a:xfrm>
          <a:prstGeom prst="rect">
            <a:avLst/>
          </a:prstGeom>
          <a:blipFill>
            <a:blip r:embed="rId2" cstate="print"/>
            <a:stretch>
              <a:fillRect/>
            </a:stretch>
          </a:blipFill>
        </p:spPr>
        <p:txBody>
          <a:bodyPr wrap="square" lIns="0" tIns="0" rIns="0" bIns="0" rtlCol="0"/>
          <a:lstStyle/>
          <a:p>
            <a:endParaRPr/>
          </a:p>
        </p:txBody>
      </p:sp>
      <p:sp>
        <p:nvSpPr>
          <p:cNvPr id="35" name="object 45"/>
          <p:cNvSpPr/>
          <p:nvPr/>
        </p:nvSpPr>
        <p:spPr>
          <a:xfrm>
            <a:off x="3972213" y="4659701"/>
            <a:ext cx="584200" cy="208279"/>
          </a:xfrm>
          <a:custGeom>
            <a:avLst/>
            <a:gdLst/>
            <a:ahLst/>
            <a:cxnLst/>
            <a:rect l="l" t="t" r="r" b="b"/>
            <a:pathLst>
              <a:path w="584200" h="208279">
                <a:moveTo>
                  <a:pt x="292100" y="0"/>
                </a:moveTo>
                <a:lnTo>
                  <a:pt x="0" y="104012"/>
                </a:lnTo>
                <a:lnTo>
                  <a:pt x="292100" y="208025"/>
                </a:lnTo>
                <a:lnTo>
                  <a:pt x="584200" y="104012"/>
                </a:lnTo>
                <a:lnTo>
                  <a:pt x="292100" y="0"/>
                </a:lnTo>
                <a:close/>
              </a:path>
            </a:pathLst>
          </a:custGeom>
          <a:solidFill>
            <a:srgbClr val="A2B1C1"/>
          </a:solidFill>
        </p:spPr>
        <p:txBody>
          <a:bodyPr wrap="square" lIns="0" tIns="0" rIns="0" bIns="0" rtlCol="0"/>
          <a:lstStyle/>
          <a:p>
            <a:endParaRPr/>
          </a:p>
        </p:txBody>
      </p:sp>
      <p:sp>
        <p:nvSpPr>
          <p:cNvPr id="36" name="object 46"/>
          <p:cNvSpPr/>
          <p:nvPr/>
        </p:nvSpPr>
        <p:spPr>
          <a:xfrm>
            <a:off x="3972213" y="4659701"/>
            <a:ext cx="584200" cy="208279"/>
          </a:xfrm>
          <a:custGeom>
            <a:avLst/>
            <a:gdLst/>
            <a:ahLst/>
            <a:cxnLst/>
            <a:rect l="l" t="t" r="r" b="b"/>
            <a:pathLst>
              <a:path w="584200" h="208279">
                <a:moveTo>
                  <a:pt x="0" y="104012"/>
                </a:moveTo>
                <a:lnTo>
                  <a:pt x="292100" y="0"/>
                </a:lnTo>
                <a:lnTo>
                  <a:pt x="584200" y="104012"/>
                </a:lnTo>
                <a:lnTo>
                  <a:pt x="292100" y="208025"/>
                </a:lnTo>
                <a:lnTo>
                  <a:pt x="0" y="104012"/>
                </a:lnTo>
                <a:close/>
              </a:path>
            </a:pathLst>
          </a:custGeom>
          <a:ln w="9525">
            <a:solidFill>
              <a:srgbClr val="000000"/>
            </a:solidFill>
          </a:ln>
        </p:spPr>
        <p:txBody>
          <a:bodyPr wrap="square" lIns="0" tIns="0" rIns="0" bIns="0" rtlCol="0"/>
          <a:lstStyle/>
          <a:p>
            <a:endParaRPr/>
          </a:p>
        </p:txBody>
      </p:sp>
      <p:sp>
        <p:nvSpPr>
          <p:cNvPr id="37" name="object 47"/>
          <p:cNvSpPr/>
          <p:nvPr/>
        </p:nvSpPr>
        <p:spPr>
          <a:xfrm>
            <a:off x="4559588" y="4764476"/>
            <a:ext cx="295275" cy="635"/>
          </a:xfrm>
          <a:custGeom>
            <a:avLst/>
            <a:gdLst/>
            <a:ahLst/>
            <a:cxnLst/>
            <a:rect l="l" t="t" r="r" b="b"/>
            <a:pathLst>
              <a:path w="295275" h="635">
                <a:moveTo>
                  <a:pt x="0" y="0"/>
                </a:moveTo>
                <a:lnTo>
                  <a:pt x="295275" y="126"/>
                </a:lnTo>
              </a:path>
            </a:pathLst>
          </a:custGeom>
          <a:ln w="9525">
            <a:solidFill>
              <a:srgbClr val="000000"/>
            </a:solidFill>
          </a:ln>
        </p:spPr>
        <p:txBody>
          <a:bodyPr wrap="square" lIns="0" tIns="0" rIns="0" bIns="0" rtlCol="0"/>
          <a:lstStyle/>
          <a:p>
            <a:endParaRPr/>
          </a:p>
        </p:txBody>
      </p:sp>
      <p:sp>
        <p:nvSpPr>
          <p:cNvPr id="38" name="object 48"/>
          <p:cNvSpPr/>
          <p:nvPr/>
        </p:nvSpPr>
        <p:spPr>
          <a:xfrm>
            <a:off x="4559588" y="4401003"/>
            <a:ext cx="147955" cy="0"/>
          </a:xfrm>
          <a:custGeom>
            <a:avLst/>
            <a:gdLst/>
            <a:ahLst/>
            <a:cxnLst/>
            <a:rect l="l" t="t" r="r" b="b"/>
            <a:pathLst>
              <a:path w="147954">
                <a:moveTo>
                  <a:pt x="0" y="0"/>
                </a:moveTo>
                <a:lnTo>
                  <a:pt x="147574" y="0"/>
                </a:lnTo>
              </a:path>
            </a:pathLst>
          </a:custGeom>
          <a:ln w="9525">
            <a:solidFill>
              <a:srgbClr val="000000"/>
            </a:solidFill>
          </a:ln>
        </p:spPr>
        <p:txBody>
          <a:bodyPr wrap="square" lIns="0" tIns="0" rIns="0" bIns="0" rtlCol="0"/>
          <a:lstStyle/>
          <a:p>
            <a:endParaRPr/>
          </a:p>
        </p:txBody>
      </p:sp>
      <p:sp>
        <p:nvSpPr>
          <p:cNvPr id="39" name="object 49"/>
          <p:cNvSpPr/>
          <p:nvPr/>
        </p:nvSpPr>
        <p:spPr>
          <a:xfrm>
            <a:off x="4707162" y="3829503"/>
            <a:ext cx="0" cy="571500"/>
          </a:xfrm>
          <a:custGeom>
            <a:avLst/>
            <a:gdLst/>
            <a:ahLst/>
            <a:cxnLst/>
            <a:rect l="l" t="t" r="r" b="b"/>
            <a:pathLst>
              <a:path h="571500">
                <a:moveTo>
                  <a:pt x="0" y="0"/>
                </a:moveTo>
                <a:lnTo>
                  <a:pt x="0" y="571500"/>
                </a:lnTo>
              </a:path>
            </a:pathLst>
          </a:custGeom>
          <a:ln w="9525">
            <a:solidFill>
              <a:srgbClr val="000000"/>
            </a:solidFill>
          </a:ln>
        </p:spPr>
        <p:txBody>
          <a:bodyPr wrap="square" lIns="0" tIns="0" rIns="0" bIns="0" rtlCol="0"/>
          <a:lstStyle/>
          <a:p>
            <a:endParaRPr/>
          </a:p>
        </p:txBody>
      </p:sp>
      <p:sp>
        <p:nvSpPr>
          <p:cNvPr id="40" name="object 50"/>
          <p:cNvSpPr/>
          <p:nvPr/>
        </p:nvSpPr>
        <p:spPr>
          <a:xfrm>
            <a:off x="4338862" y="3791403"/>
            <a:ext cx="368300" cy="76200"/>
          </a:xfrm>
          <a:custGeom>
            <a:avLst/>
            <a:gdLst/>
            <a:ahLst/>
            <a:cxnLst/>
            <a:rect l="l" t="t" r="r" b="b"/>
            <a:pathLst>
              <a:path w="368300" h="76200">
                <a:moveTo>
                  <a:pt x="76200" y="0"/>
                </a:moveTo>
                <a:lnTo>
                  <a:pt x="0" y="38100"/>
                </a:lnTo>
                <a:lnTo>
                  <a:pt x="76200" y="76200"/>
                </a:lnTo>
                <a:lnTo>
                  <a:pt x="76200" y="44450"/>
                </a:lnTo>
                <a:lnTo>
                  <a:pt x="63500" y="44450"/>
                </a:lnTo>
                <a:lnTo>
                  <a:pt x="63500" y="31750"/>
                </a:lnTo>
                <a:lnTo>
                  <a:pt x="76200" y="31750"/>
                </a:lnTo>
                <a:lnTo>
                  <a:pt x="76200" y="0"/>
                </a:lnTo>
                <a:close/>
              </a:path>
              <a:path w="368300" h="76200">
                <a:moveTo>
                  <a:pt x="76200" y="31750"/>
                </a:moveTo>
                <a:lnTo>
                  <a:pt x="63500" y="31750"/>
                </a:lnTo>
                <a:lnTo>
                  <a:pt x="63500" y="44450"/>
                </a:lnTo>
                <a:lnTo>
                  <a:pt x="76200" y="44450"/>
                </a:lnTo>
                <a:lnTo>
                  <a:pt x="76200" y="31750"/>
                </a:lnTo>
                <a:close/>
              </a:path>
              <a:path w="368300" h="76200">
                <a:moveTo>
                  <a:pt x="368300" y="31750"/>
                </a:moveTo>
                <a:lnTo>
                  <a:pt x="76200" y="31750"/>
                </a:lnTo>
                <a:lnTo>
                  <a:pt x="76200" y="44450"/>
                </a:lnTo>
                <a:lnTo>
                  <a:pt x="368300" y="44450"/>
                </a:lnTo>
                <a:lnTo>
                  <a:pt x="368300" y="31750"/>
                </a:lnTo>
                <a:close/>
              </a:path>
            </a:pathLst>
          </a:custGeom>
          <a:solidFill>
            <a:srgbClr val="000000"/>
          </a:solidFill>
        </p:spPr>
        <p:txBody>
          <a:bodyPr wrap="square" lIns="0" tIns="0" rIns="0" bIns="0" rtlCol="0"/>
          <a:lstStyle/>
          <a:p>
            <a:endParaRPr/>
          </a:p>
        </p:txBody>
      </p:sp>
      <p:sp>
        <p:nvSpPr>
          <p:cNvPr id="41" name="object 51"/>
          <p:cNvSpPr/>
          <p:nvPr/>
        </p:nvSpPr>
        <p:spPr>
          <a:xfrm>
            <a:off x="4854863" y="3726251"/>
            <a:ext cx="0" cy="1038225"/>
          </a:xfrm>
          <a:custGeom>
            <a:avLst/>
            <a:gdLst/>
            <a:ahLst/>
            <a:cxnLst/>
            <a:rect l="l" t="t" r="r" b="b"/>
            <a:pathLst>
              <a:path h="1038225">
                <a:moveTo>
                  <a:pt x="0" y="0"/>
                </a:moveTo>
                <a:lnTo>
                  <a:pt x="0" y="1038225"/>
                </a:lnTo>
              </a:path>
            </a:pathLst>
          </a:custGeom>
          <a:ln w="9525">
            <a:solidFill>
              <a:srgbClr val="000000"/>
            </a:solidFill>
          </a:ln>
        </p:spPr>
        <p:txBody>
          <a:bodyPr wrap="square" lIns="0" tIns="0" rIns="0" bIns="0" rtlCol="0"/>
          <a:lstStyle/>
          <a:p>
            <a:endParaRPr/>
          </a:p>
        </p:txBody>
      </p:sp>
      <p:sp>
        <p:nvSpPr>
          <p:cNvPr id="42" name="object 52"/>
          <p:cNvSpPr/>
          <p:nvPr/>
        </p:nvSpPr>
        <p:spPr>
          <a:xfrm>
            <a:off x="4338862" y="3688151"/>
            <a:ext cx="516255" cy="76200"/>
          </a:xfrm>
          <a:custGeom>
            <a:avLst/>
            <a:gdLst/>
            <a:ahLst/>
            <a:cxnLst/>
            <a:rect l="l" t="t" r="r" b="b"/>
            <a:pathLst>
              <a:path w="516254" h="76200">
                <a:moveTo>
                  <a:pt x="76200" y="0"/>
                </a:moveTo>
                <a:lnTo>
                  <a:pt x="0" y="38100"/>
                </a:lnTo>
                <a:lnTo>
                  <a:pt x="76200" y="76200"/>
                </a:lnTo>
                <a:lnTo>
                  <a:pt x="76200" y="44450"/>
                </a:lnTo>
                <a:lnTo>
                  <a:pt x="63500" y="44450"/>
                </a:lnTo>
                <a:lnTo>
                  <a:pt x="63500" y="31750"/>
                </a:lnTo>
                <a:lnTo>
                  <a:pt x="76200" y="31750"/>
                </a:lnTo>
                <a:lnTo>
                  <a:pt x="76200" y="0"/>
                </a:lnTo>
                <a:close/>
              </a:path>
              <a:path w="516254" h="76200">
                <a:moveTo>
                  <a:pt x="76200" y="31750"/>
                </a:moveTo>
                <a:lnTo>
                  <a:pt x="63500" y="31750"/>
                </a:lnTo>
                <a:lnTo>
                  <a:pt x="63500" y="44450"/>
                </a:lnTo>
                <a:lnTo>
                  <a:pt x="76200" y="44450"/>
                </a:lnTo>
                <a:lnTo>
                  <a:pt x="76200" y="31750"/>
                </a:lnTo>
                <a:close/>
              </a:path>
              <a:path w="516254" h="76200">
                <a:moveTo>
                  <a:pt x="515874" y="31750"/>
                </a:moveTo>
                <a:lnTo>
                  <a:pt x="76200" y="31750"/>
                </a:lnTo>
                <a:lnTo>
                  <a:pt x="76200" y="44450"/>
                </a:lnTo>
                <a:lnTo>
                  <a:pt x="515874" y="44450"/>
                </a:lnTo>
                <a:lnTo>
                  <a:pt x="515874" y="31750"/>
                </a:lnTo>
                <a:close/>
              </a:path>
            </a:pathLst>
          </a:custGeom>
          <a:solidFill>
            <a:srgbClr val="000000"/>
          </a:solidFill>
        </p:spPr>
        <p:txBody>
          <a:bodyPr wrap="square" lIns="0" tIns="0" rIns="0" bIns="0" rtlCol="0"/>
          <a:lstStyle/>
          <a:p>
            <a:endParaRPr/>
          </a:p>
        </p:txBody>
      </p:sp>
      <p:sp>
        <p:nvSpPr>
          <p:cNvPr id="43" name="object 53"/>
          <p:cNvSpPr/>
          <p:nvPr/>
        </p:nvSpPr>
        <p:spPr>
          <a:xfrm>
            <a:off x="4300762" y="3623128"/>
            <a:ext cx="76200" cy="311150"/>
          </a:xfrm>
          <a:custGeom>
            <a:avLst/>
            <a:gdLst/>
            <a:ahLst/>
            <a:cxnLst/>
            <a:rect l="l" t="t" r="r" b="b"/>
            <a:pathLst>
              <a:path w="76200" h="311150">
                <a:moveTo>
                  <a:pt x="31750" y="234950"/>
                </a:moveTo>
                <a:lnTo>
                  <a:pt x="0" y="234950"/>
                </a:lnTo>
                <a:lnTo>
                  <a:pt x="38100" y="311150"/>
                </a:lnTo>
                <a:lnTo>
                  <a:pt x="69850" y="247650"/>
                </a:lnTo>
                <a:lnTo>
                  <a:pt x="31750" y="247650"/>
                </a:lnTo>
                <a:lnTo>
                  <a:pt x="31750" y="234950"/>
                </a:lnTo>
                <a:close/>
              </a:path>
              <a:path w="76200" h="311150">
                <a:moveTo>
                  <a:pt x="44450" y="0"/>
                </a:moveTo>
                <a:lnTo>
                  <a:pt x="31750" y="0"/>
                </a:lnTo>
                <a:lnTo>
                  <a:pt x="31750" y="247650"/>
                </a:lnTo>
                <a:lnTo>
                  <a:pt x="44450" y="247650"/>
                </a:lnTo>
                <a:lnTo>
                  <a:pt x="44450" y="0"/>
                </a:lnTo>
                <a:close/>
              </a:path>
              <a:path w="76200" h="311150">
                <a:moveTo>
                  <a:pt x="76200" y="234950"/>
                </a:moveTo>
                <a:lnTo>
                  <a:pt x="44450" y="234950"/>
                </a:lnTo>
                <a:lnTo>
                  <a:pt x="44450" y="247650"/>
                </a:lnTo>
                <a:lnTo>
                  <a:pt x="69850" y="247650"/>
                </a:lnTo>
                <a:lnTo>
                  <a:pt x="76200" y="234950"/>
                </a:lnTo>
                <a:close/>
              </a:path>
            </a:pathLst>
          </a:custGeom>
          <a:solidFill>
            <a:srgbClr val="000000"/>
          </a:solidFill>
        </p:spPr>
        <p:txBody>
          <a:bodyPr wrap="square" lIns="0" tIns="0" rIns="0" bIns="0" rtlCol="0"/>
          <a:lstStyle/>
          <a:p>
            <a:endParaRPr/>
          </a:p>
        </p:txBody>
      </p:sp>
      <p:sp>
        <p:nvSpPr>
          <p:cNvPr id="44" name="object 54"/>
          <p:cNvSpPr/>
          <p:nvPr/>
        </p:nvSpPr>
        <p:spPr>
          <a:xfrm>
            <a:off x="4227737" y="4504126"/>
            <a:ext cx="76200" cy="155575"/>
          </a:xfrm>
          <a:prstGeom prst="rect">
            <a:avLst/>
          </a:prstGeom>
          <a:blipFill>
            <a:blip r:embed="rId2" cstate="print"/>
            <a:stretch>
              <a:fillRect/>
            </a:stretch>
          </a:blipFill>
        </p:spPr>
        <p:txBody>
          <a:bodyPr wrap="square" lIns="0" tIns="0" rIns="0" bIns="0" rtlCol="0"/>
          <a:lstStyle/>
          <a:p>
            <a:endParaRPr/>
          </a:p>
        </p:txBody>
      </p:sp>
      <p:sp>
        <p:nvSpPr>
          <p:cNvPr id="45" name="object 55"/>
          <p:cNvSpPr/>
          <p:nvPr/>
        </p:nvSpPr>
        <p:spPr>
          <a:xfrm>
            <a:off x="4227737" y="4867728"/>
            <a:ext cx="76200" cy="260350"/>
          </a:xfrm>
          <a:custGeom>
            <a:avLst/>
            <a:gdLst/>
            <a:ahLst/>
            <a:cxnLst/>
            <a:rect l="l" t="t" r="r" b="b"/>
            <a:pathLst>
              <a:path w="76200" h="260350">
                <a:moveTo>
                  <a:pt x="31750" y="184150"/>
                </a:moveTo>
                <a:lnTo>
                  <a:pt x="0" y="184150"/>
                </a:lnTo>
                <a:lnTo>
                  <a:pt x="38100" y="260350"/>
                </a:lnTo>
                <a:lnTo>
                  <a:pt x="69850" y="196850"/>
                </a:lnTo>
                <a:lnTo>
                  <a:pt x="31750" y="196850"/>
                </a:lnTo>
                <a:lnTo>
                  <a:pt x="31750" y="184150"/>
                </a:lnTo>
                <a:close/>
              </a:path>
              <a:path w="76200" h="260350">
                <a:moveTo>
                  <a:pt x="44450" y="0"/>
                </a:moveTo>
                <a:lnTo>
                  <a:pt x="31750" y="0"/>
                </a:lnTo>
                <a:lnTo>
                  <a:pt x="31750" y="196850"/>
                </a:lnTo>
                <a:lnTo>
                  <a:pt x="44450" y="196850"/>
                </a:lnTo>
                <a:lnTo>
                  <a:pt x="44450" y="0"/>
                </a:lnTo>
                <a:close/>
              </a:path>
              <a:path w="76200" h="260350">
                <a:moveTo>
                  <a:pt x="76200" y="184150"/>
                </a:moveTo>
                <a:lnTo>
                  <a:pt x="44450" y="184150"/>
                </a:lnTo>
                <a:lnTo>
                  <a:pt x="44450" y="196850"/>
                </a:lnTo>
                <a:lnTo>
                  <a:pt x="69850" y="196850"/>
                </a:lnTo>
                <a:lnTo>
                  <a:pt x="76200" y="184150"/>
                </a:lnTo>
                <a:close/>
              </a:path>
            </a:pathLst>
          </a:custGeom>
          <a:solidFill>
            <a:srgbClr val="000000"/>
          </a:solidFill>
        </p:spPr>
        <p:txBody>
          <a:bodyPr wrap="square" lIns="0" tIns="0" rIns="0" bIns="0" rtlCol="0"/>
          <a:lstStyle/>
          <a:p>
            <a:endParaRPr/>
          </a:p>
        </p:txBody>
      </p:sp>
      <p:sp>
        <p:nvSpPr>
          <p:cNvPr id="46" name="object 56"/>
          <p:cNvSpPr/>
          <p:nvPr/>
        </p:nvSpPr>
        <p:spPr>
          <a:xfrm>
            <a:off x="5737513" y="4192976"/>
            <a:ext cx="584200" cy="208279"/>
          </a:xfrm>
          <a:custGeom>
            <a:avLst/>
            <a:gdLst/>
            <a:ahLst/>
            <a:cxnLst/>
            <a:rect l="l" t="t" r="r" b="b"/>
            <a:pathLst>
              <a:path w="584200" h="208279">
                <a:moveTo>
                  <a:pt x="292100" y="0"/>
                </a:moveTo>
                <a:lnTo>
                  <a:pt x="0" y="104012"/>
                </a:lnTo>
                <a:lnTo>
                  <a:pt x="292100" y="208025"/>
                </a:lnTo>
                <a:lnTo>
                  <a:pt x="584200" y="104012"/>
                </a:lnTo>
                <a:lnTo>
                  <a:pt x="292100" y="0"/>
                </a:lnTo>
                <a:close/>
              </a:path>
            </a:pathLst>
          </a:custGeom>
          <a:solidFill>
            <a:srgbClr val="A2B1C1"/>
          </a:solidFill>
        </p:spPr>
        <p:txBody>
          <a:bodyPr wrap="square" lIns="0" tIns="0" rIns="0" bIns="0" rtlCol="0"/>
          <a:lstStyle/>
          <a:p>
            <a:endParaRPr/>
          </a:p>
        </p:txBody>
      </p:sp>
      <p:sp>
        <p:nvSpPr>
          <p:cNvPr id="47" name="object 57"/>
          <p:cNvSpPr/>
          <p:nvPr/>
        </p:nvSpPr>
        <p:spPr>
          <a:xfrm>
            <a:off x="5737513" y="4192976"/>
            <a:ext cx="584200" cy="208279"/>
          </a:xfrm>
          <a:custGeom>
            <a:avLst/>
            <a:gdLst/>
            <a:ahLst/>
            <a:cxnLst/>
            <a:rect l="l" t="t" r="r" b="b"/>
            <a:pathLst>
              <a:path w="584200" h="208279">
                <a:moveTo>
                  <a:pt x="0" y="104012"/>
                </a:moveTo>
                <a:lnTo>
                  <a:pt x="292100" y="0"/>
                </a:lnTo>
                <a:lnTo>
                  <a:pt x="584200" y="104012"/>
                </a:lnTo>
                <a:lnTo>
                  <a:pt x="292100" y="208025"/>
                </a:lnTo>
                <a:lnTo>
                  <a:pt x="0" y="104012"/>
                </a:lnTo>
                <a:close/>
              </a:path>
            </a:pathLst>
          </a:custGeom>
          <a:ln w="9525">
            <a:solidFill>
              <a:srgbClr val="000000"/>
            </a:solidFill>
          </a:ln>
        </p:spPr>
        <p:txBody>
          <a:bodyPr wrap="square" lIns="0" tIns="0" rIns="0" bIns="0" rtlCol="0"/>
          <a:lstStyle/>
          <a:p>
            <a:endParaRPr/>
          </a:p>
        </p:txBody>
      </p:sp>
      <p:sp>
        <p:nvSpPr>
          <p:cNvPr id="48" name="object 58"/>
          <p:cNvSpPr/>
          <p:nvPr/>
        </p:nvSpPr>
        <p:spPr>
          <a:xfrm>
            <a:off x="5812062" y="3829439"/>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solidFill>
            <a:srgbClr val="A2B1C1"/>
          </a:solidFill>
        </p:spPr>
        <p:txBody>
          <a:bodyPr wrap="square" lIns="0" tIns="0" rIns="0" bIns="0" rtlCol="0"/>
          <a:lstStyle/>
          <a:p>
            <a:endParaRPr/>
          </a:p>
        </p:txBody>
      </p:sp>
      <p:sp>
        <p:nvSpPr>
          <p:cNvPr id="49" name="object 59"/>
          <p:cNvSpPr/>
          <p:nvPr/>
        </p:nvSpPr>
        <p:spPr>
          <a:xfrm>
            <a:off x="5812062" y="3829439"/>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ln w="9525">
            <a:solidFill>
              <a:srgbClr val="000000"/>
            </a:solidFill>
          </a:ln>
        </p:spPr>
        <p:txBody>
          <a:bodyPr wrap="square" lIns="0" tIns="0" rIns="0" bIns="0" rtlCol="0"/>
          <a:lstStyle/>
          <a:p>
            <a:endParaRPr/>
          </a:p>
        </p:txBody>
      </p:sp>
      <p:sp>
        <p:nvSpPr>
          <p:cNvPr id="50" name="object 60"/>
          <p:cNvSpPr/>
          <p:nvPr/>
        </p:nvSpPr>
        <p:spPr>
          <a:xfrm>
            <a:off x="5994560" y="4037401"/>
            <a:ext cx="76200" cy="155575"/>
          </a:xfrm>
          <a:prstGeom prst="rect">
            <a:avLst/>
          </a:prstGeom>
          <a:blipFill>
            <a:blip r:embed="rId4" cstate="print"/>
            <a:stretch>
              <a:fillRect/>
            </a:stretch>
          </a:blipFill>
        </p:spPr>
        <p:txBody>
          <a:bodyPr wrap="square" lIns="0" tIns="0" rIns="0" bIns="0" rtlCol="0"/>
          <a:lstStyle/>
          <a:p>
            <a:endParaRPr/>
          </a:p>
        </p:txBody>
      </p:sp>
      <p:sp>
        <p:nvSpPr>
          <p:cNvPr id="51" name="object 61"/>
          <p:cNvSpPr/>
          <p:nvPr/>
        </p:nvSpPr>
        <p:spPr>
          <a:xfrm>
            <a:off x="5737513" y="4920179"/>
            <a:ext cx="584200" cy="208279"/>
          </a:xfrm>
          <a:custGeom>
            <a:avLst/>
            <a:gdLst/>
            <a:ahLst/>
            <a:cxnLst/>
            <a:rect l="l" t="t" r="r" b="b"/>
            <a:pathLst>
              <a:path w="584200" h="208279">
                <a:moveTo>
                  <a:pt x="292100" y="0"/>
                </a:moveTo>
                <a:lnTo>
                  <a:pt x="0" y="103886"/>
                </a:lnTo>
                <a:lnTo>
                  <a:pt x="292100" y="207899"/>
                </a:lnTo>
                <a:lnTo>
                  <a:pt x="584200" y="103886"/>
                </a:lnTo>
                <a:lnTo>
                  <a:pt x="292100" y="0"/>
                </a:lnTo>
                <a:close/>
              </a:path>
            </a:pathLst>
          </a:custGeom>
          <a:solidFill>
            <a:srgbClr val="A2B1C1"/>
          </a:solidFill>
        </p:spPr>
        <p:txBody>
          <a:bodyPr wrap="square" lIns="0" tIns="0" rIns="0" bIns="0" rtlCol="0"/>
          <a:lstStyle/>
          <a:p>
            <a:endParaRPr/>
          </a:p>
        </p:txBody>
      </p:sp>
      <p:sp>
        <p:nvSpPr>
          <p:cNvPr id="52" name="object 62"/>
          <p:cNvSpPr/>
          <p:nvPr/>
        </p:nvSpPr>
        <p:spPr>
          <a:xfrm>
            <a:off x="5737513" y="4920179"/>
            <a:ext cx="584200" cy="208279"/>
          </a:xfrm>
          <a:custGeom>
            <a:avLst/>
            <a:gdLst/>
            <a:ahLst/>
            <a:cxnLst/>
            <a:rect l="l" t="t" r="r" b="b"/>
            <a:pathLst>
              <a:path w="584200" h="208279">
                <a:moveTo>
                  <a:pt x="0" y="103886"/>
                </a:moveTo>
                <a:lnTo>
                  <a:pt x="292100" y="0"/>
                </a:lnTo>
                <a:lnTo>
                  <a:pt x="584200" y="103886"/>
                </a:lnTo>
                <a:lnTo>
                  <a:pt x="292100" y="207899"/>
                </a:lnTo>
                <a:lnTo>
                  <a:pt x="0" y="103886"/>
                </a:lnTo>
                <a:close/>
              </a:path>
            </a:pathLst>
          </a:custGeom>
          <a:ln w="9525">
            <a:solidFill>
              <a:srgbClr val="000000"/>
            </a:solidFill>
          </a:ln>
        </p:spPr>
        <p:txBody>
          <a:bodyPr wrap="square" lIns="0" tIns="0" rIns="0" bIns="0" rtlCol="0"/>
          <a:lstStyle/>
          <a:p>
            <a:endParaRPr/>
          </a:p>
        </p:txBody>
      </p:sp>
      <p:sp>
        <p:nvSpPr>
          <p:cNvPr id="53" name="object 63"/>
          <p:cNvSpPr/>
          <p:nvPr/>
        </p:nvSpPr>
        <p:spPr>
          <a:xfrm>
            <a:off x="6326412" y="5023303"/>
            <a:ext cx="147955" cy="0"/>
          </a:xfrm>
          <a:custGeom>
            <a:avLst/>
            <a:gdLst/>
            <a:ahLst/>
            <a:cxnLst/>
            <a:rect l="l" t="t" r="r" b="b"/>
            <a:pathLst>
              <a:path w="147954">
                <a:moveTo>
                  <a:pt x="0" y="0"/>
                </a:moveTo>
                <a:lnTo>
                  <a:pt x="147574" y="0"/>
                </a:lnTo>
              </a:path>
            </a:pathLst>
          </a:custGeom>
          <a:ln w="9525">
            <a:solidFill>
              <a:srgbClr val="000000"/>
            </a:solidFill>
          </a:ln>
        </p:spPr>
        <p:txBody>
          <a:bodyPr wrap="square" lIns="0" tIns="0" rIns="0" bIns="0" rtlCol="0"/>
          <a:lstStyle/>
          <a:p>
            <a:endParaRPr/>
          </a:p>
        </p:txBody>
      </p:sp>
      <p:sp>
        <p:nvSpPr>
          <p:cNvPr id="54" name="object 64"/>
          <p:cNvSpPr/>
          <p:nvPr/>
        </p:nvSpPr>
        <p:spPr>
          <a:xfrm>
            <a:off x="6326412" y="4297751"/>
            <a:ext cx="147955" cy="635"/>
          </a:xfrm>
          <a:custGeom>
            <a:avLst/>
            <a:gdLst/>
            <a:ahLst/>
            <a:cxnLst/>
            <a:rect l="l" t="t" r="r" b="b"/>
            <a:pathLst>
              <a:path w="147954" h="635">
                <a:moveTo>
                  <a:pt x="0" y="0"/>
                </a:moveTo>
                <a:lnTo>
                  <a:pt x="147574" y="126"/>
                </a:lnTo>
              </a:path>
            </a:pathLst>
          </a:custGeom>
          <a:ln w="9525">
            <a:solidFill>
              <a:srgbClr val="000000"/>
            </a:solidFill>
          </a:ln>
        </p:spPr>
        <p:txBody>
          <a:bodyPr wrap="square" lIns="0" tIns="0" rIns="0" bIns="0" rtlCol="0"/>
          <a:lstStyle/>
          <a:p>
            <a:endParaRPr/>
          </a:p>
        </p:txBody>
      </p:sp>
      <p:sp>
        <p:nvSpPr>
          <p:cNvPr id="55" name="object 65"/>
          <p:cNvSpPr/>
          <p:nvPr/>
        </p:nvSpPr>
        <p:spPr>
          <a:xfrm>
            <a:off x="6474113" y="4453454"/>
            <a:ext cx="0" cy="570230"/>
          </a:xfrm>
          <a:custGeom>
            <a:avLst/>
            <a:gdLst/>
            <a:ahLst/>
            <a:cxnLst/>
            <a:rect l="l" t="t" r="r" b="b"/>
            <a:pathLst>
              <a:path h="570229">
                <a:moveTo>
                  <a:pt x="0" y="0"/>
                </a:moveTo>
                <a:lnTo>
                  <a:pt x="0" y="569849"/>
                </a:lnTo>
              </a:path>
            </a:pathLst>
          </a:custGeom>
          <a:ln w="9525">
            <a:solidFill>
              <a:srgbClr val="000000"/>
            </a:solidFill>
          </a:ln>
        </p:spPr>
        <p:txBody>
          <a:bodyPr wrap="square" lIns="0" tIns="0" rIns="0" bIns="0" rtlCol="0"/>
          <a:lstStyle/>
          <a:p>
            <a:endParaRPr/>
          </a:p>
        </p:txBody>
      </p:sp>
      <p:sp>
        <p:nvSpPr>
          <p:cNvPr id="56" name="object 66"/>
          <p:cNvSpPr/>
          <p:nvPr/>
        </p:nvSpPr>
        <p:spPr>
          <a:xfrm>
            <a:off x="6474113" y="3673928"/>
            <a:ext cx="0" cy="624205"/>
          </a:xfrm>
          <a:custGeom>
            <a:avLst/>
            <a:gdLst/>
            <a:ahLst/>
            <a:cxnLst/>
            <a:rect l="l" t="t" r="r" b="b"/>
            <a:pathLst>
              <a:path h="624204">
                <a:moveTo>
                  <a:pt x="0" y="0"/>
                </a:moveTo>
                <a:lnTo>
                  <a:pt x="0" y="623824"/>
                </a:lnTo>
              </a:path>
            </a:pathLst>
          </a:custGeom>
          <a:ln w="9525">
            <a:solidFill>
              <a:srgbClr val="000000"/>
            </a:solidFill>
          </a:ln>
        </p:spPr>
        <p:txBody>
          <a:bodyPr wrap="square" lIns="0" tIns="0" rIns="0" bIns="0" rtlCol="0"/>
          <a:lstStyle/>
          <a:p>
            <a:endParaRPr/>
          </a:p>
        </p:txBody>
      </p:sp>
      <p:sp>
        <p:nvSpPr>
          <p:cNvPr id="57" name="object 67"/>
          <p:cNvSpPr/>
          <p:nvPr/>
        </p:nvSpPr>
        <p:spPr>
          <a:xfrm>
            <a:off x="6032788" y="3635828"/>
            <a:ext cx="441325" cy="76200"/>
          </a:xfrm>
          <a:custGeom>
            <a:avLst/>
            <a:gdLst/>
            <a:ahLst/>
            <a:cxnLst/>
            <a:rect l="l" t="t" r="r" b="b"/>
            <a:pathLst>
              <a:path w="441325" h="76200">
                <a:moveTo>
                  <a:pt x="76200" y="0"/>
                </a:moveTo>
                <a:lnTo>
                  <a:pt x="0" y="38100"/>
                </a:lnTo>
                <a:lnTo>
                  <a:pt x="76200" y="76200"/>
                </a:lnTo>
                <a:lnTo>
                  <a:pt x="76200" y="44450"/>
                </a:lnTo>
                <a:lnTo>
                  <a:pt x="63500" y="44450"/>
                </a:lnTo>
                <a:lnTo>
                  <a:pt x="63500" y="31750"/>
                </a:lnTo>
                <a:lnTo>
                  <a:pt x="76200" y="31750"/>
                </a:lnTo>
                <a:lnTo>
                  <a:pt x="76200" y="0"/>
                </a:lnTo>
                <a:close/>
              </a:path>
              <a:path w="441325" h="76200">
                <a:moveTo>
                  <a:pt x="76200" y="31750"/>
                </a:moveTo>
                <a:lnTo>
                  <a:pt x="63500" y="31750"/>
                </a:lnTo>
                <a:lnTo>
                  <a:pt x="63500" y="44450"/>
                </a:lnTo>
                <a:lnTo>
                  <a:pt x="76200" y="44450"/>
                </a:lnTo>
                <a:lnTo>
                  <a:pt x="76200" y="31750"/>
                </a:lnTo>
                <a:close/>
              </a:path>
              <a:path w="441325" h="76200">
                <a:moveTo>
                  <a:pt x="441325" y="31750"/>
                </a:moveTo>
                <a:lnTo>
                  <a:pt x="76200" y="31750"/>
                </a:lnTo>
                <a:lnTo>
                  <a:pt x="76200" y="44450"/>
                </a:lnTo>
                <a:lnTo>
                  <a:pt x="441325" y="44450"/>
                </a:lnTo>
                <a:lnTo>
                  <a:pt x="441325" y="31750"/>
                </a:lnTo>
                <a:close/>
              </a:path>
            </a:pathLst>
          </a:custGeom>
          <a:solidFill>
            <a:srgbClr val="000000"/>
          </a:solidFill>
        </p:spPr>
        <p:txBody>
          <a:bodyPr wrap="square" lIns="0" tIns="0" rIns="0" bIns="0" rtlCol="0"/>
          <a:lstStyle/>
          <a:p>
            <a:endParaRPr/>
          </a:p>
        </p:txBody>
      </p:sp>
      <p:sp>
        <p:nvSpPr>
          <p:cNvPr id="58" name="object 68"/>
          <p:cNvSpPr/>
          <p:nvPr/>
        </p:nvSpPr>
        <p:spPr>
          <a:xfrm>
            <a:off x="5994560" y="3415101"/>
            <a:ext cx="76200" cy="414655"/>
          </a:xfrm>
          <a:custGeom>
            <a:avLst/>
            <a:gdLst/>
            <a:ahLst/>
            <a:cxnLst/>
            <a:rect l="l" t="t" r="r" b="b"/>
            <a:pathLst>
              <a:path w="76200" h="414654">
                <a:moveTo>
                  <a:pt x="31872" y="338200"/>
                </a:moveTo>
                <a:lnTo>
                  <a:pt x="0" y="338200"/>
                </a:lnTo>
                <a:lnTo>
                  <a:pt x="38226" y="414400"/>
                </a:lnTo>
                <a:lnTo>
                  <a:pt x="69871" y="350900"/>
                </a:lnTo>
                <a:lnTo>
                  <a:pt x="31876" y="350900"/>
                </a:lnTo>
                <a:lnTo>
                  <a:pt x="31872" y="338200"/>
                </a:lnTo>
                <a:close/>
              </a:path>
              <a:path w="76200" h="414654">
                <a:moveTo>
                  <a:pt x="44450" y="0"/>
                </a:moveTo>
                <a:lnTo>
                  <a:pt x="31750" y="0"/>
                </a:lnTo>
                <a:lnTo>
                  <a:pt x="31876" y="350900"/>
                </a:lnTo>
                <a:lnTo>
                  <a:pt x="44450" y="350900"/>
                </a:lnTo>
                <a:lnTo>
                  <a:pt x="44450" y="0"/>
                </a:lnTo>
                <a:close/>
              </a:path>
              <a:path w="76200" h="414654">
                <a:moveTo>
                  <a:pt x="76200" y="338200"/>
                </a:moveTo>
                <a:lnTo>
                  <a:pt x="44450" y="338200"/>
                </a:lnTo>
                <a:lnTo>
                  <a:pt x="44450" y="350900"/>
                </a:lnTo>
                <a:lnTo>
                  <a:pt x="69871" y="350900"/>
                </a:lnTo>
                <a:lnTo>
                  <a:pt x="76200" y="338200"/>
                </a:lnTo>
                <a:close/>
              </a:path>
            </a:pathLst>
          </a:custGeom>
          <a:solidFill>
            <a:srgbClr val="000000"/>
          </a:solidFill>
        </p:spPr>
        <p:txBody>
          <a:bodyPr wrap="square" lIns="0" tIns="0" rIns="0" bIns="0" rtlCol="0"/>
          <a:lstStyle/>
          <a:p>
            <a:endParaRPr/>
          </a:p>
        </p:txBody>
      </p:sp>
      <p:sp>
        <p:nvSpPr>
          <p:cNvPr id="59" name="object 69"/>
          <p:cNvSpPr/>
          <p:nvPr/>
        </p:nvSpPr>
        <p:spPr>
          <a:xfrm>
            <a:off x="5994560" y="4764476"/>
            <a:ext cx="76200" cy="155575"/>
          </a:xfrm>
          <a:prstGeom prst="rect">
            <a:avLst/>
          </a:prstGeom>
          <a:blipFill>
            <a:blip r:embed="rId4" cstate="print"/>
            <a:stretch>
              <a:fillRect/>
            </a:stretch>
          </a:blipFill>
        </p:spPr>
        <p:txBody>
          <a:bodyPr wrap="square" lIns="0" tIns="0" rIns="0" bIns="0" rtlCol="0"/>
          <a:lstStyle/>
          <a:p>
            <a:endParaRPr/>
          </a:p>
        </p:txBody>
      </p:sp>
      <p:sp>
        <p:nvSpPr>
          <p:cNvPr id="60" name="object 70"/>
          <p:cNvSpPr/>
          <p:nvPr/>
        </p:nvSpPr>
        <p:spPr>
          <a:xfrm>
            <a:off x="5994560" y="5128078"/>
            <a:ext cx="76200" cy="259079"/>
          </a:xfrm>
          <a:custGeom>
            <a:avLst/>
            <a:gdLst/>
            <a:ahLst/>
            <a:cxnLst/>
            <a:rect l="l" t="t" r="r" b="b"/>
            <a:pathLst>
              <a:path w="76200" h="259079">
                <a:moveTo>
                  <a:pt x="31868" y="182499"/>
                </a:moveTo>
                <a:lnTo>
                  <a:pt x="0" y="182499"/>
                </a:lnTo>
                <a:lnTo>
                  <a:pt x="38226" y="258699"/>
                </a:lnTo>
                <a:lnTo>
                  <a:pt x="69871" y="195199"/>
                </a:lnTo>
                <a:lnTo>
                  <a:pt x="31876" y="195199"/>
                </a:lnTo>
                <a:lnTo>
                  <a:pt x="31868" y="182499"/>
                </a:lnTo>
                <a:close/>
              </a:path>
              <a:path w="76200" h="259079">
                <a:moveTo>
                  <a:pt x="44450" y="0"/>
                </a:moveTo>
                <a:lnTo>
                  <a:pt x="31750" y="0"/>
                </a:lnTo>
                <a:lnTo>
                  <a:pt x="31876" y="195199"/>
                </a:lnTo>
                <a:lnTo>
                  <a:pt x="44450" y="195199"/>
                </a:lnTo>
                <a:lnTo>
                  <a:pt x="44450" y="0"/>
                </a:lnTo>
                <a:close/>
              </a:path>
              <a:path w="76200" h="259079">
                <a:moveTo>
                  <a:pt x="76200" y="182499"/>
                </a:moveTo>
                <a:lnTo>
                  <a:pt x="44450" y="182499"/>
                </a:lnTo>
                <a:lnTo>
                  <a:pt x="44450" y="195199"/>
                </a:lnTo>
                <a:lnTo>
                  <a:pt x="69871" y="195199"/>
                </a:lnTo>
                <a:lnTo>
                  <a:pt x="76200" y="182499"/>
                </a:lnTo>
                <a:close/>
              </a:path>
            </a:pathLst>
          </a:custGeom>
          <a:solidFill>
            <a:srgbClr val="000000"/>
          </a:solidFill>
        </p:spPr>
        <p:txBody>
          <a:bodyPr wrap="square" lIns="0" tIns="0" rIns="0" bIns="0" rtlCol="0"/>
          <a:lstStyle/>
          <a:p>
            <a:endParaRPr/>
          </a:p>
        </p:txBody>
      </p:sp>
      <p:sp>
        <p:nvSpPr>
          <p:cNvPr id="61" name="object 71"/>
          <p:cNvSpPr/>
          <p:nvPr/>
        </p:nvSpPr>
        <p:spPr>
          <a:xfrm>
            <a:off x="5812062" y="4556514"/>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solidFill>
            <a:srgbClr val="A2B1C1"/>
          </a:solidFill>
        </p:spPr>
        <p:txBody>
          <a:bodyPr wrap="square" lIns="0" tIns="0" rIns="0" bIns="0" rtlCol="0"/>
          <a:lstStyle/>
          <a:p>
            <a:endParaRPr/>
          </a:p>
        </p:txBody>
      </p:sp>
      <p:sp>
        <p:nvSpPr>
          <p:cNvPr id="62" name="object 72"/>
          <p:cNvSpPr/>
          <p:nvPr/>
        </p:nvSpPr>
        <p:spPr>
          <a:xfrm>
            <a:off x="5812062" y="4556514"/>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ln w="9525">
            <a:solidFill>
              <a:srgbClr val="000000"/>
            </a:solidFill>
          </a:ln>
        </p:spPr>
        <p:txBody>
          <a:bodyPr wrap="square" lIns="0" tIns="0" rIns="0" bIns="0" rtlCol="0"/>
          <a:lstStyle/>
          <a:p>
            <a:endParaRPr/>
          </a:p>
        </p:txBody>
      </p:sp>
      <p:sp>
        <p:nvSpPr>
          <p:cNvPr id="63" name="object 73"/>
          <p:cNvSpPr/>
          <p:nvPr/>
        </p:nvSpPr>
        <p:spPr>
          <a:xfrm>
            <a:off x="6105813" y="4415226"/>
            <a:ext cx="368300" cy="76200"/>
          </a:xfrm>
          <a:custGeom>
            <a:avLst/>
            <a:gdLst/>
            <a:ahLst/>
            <a:cxnLst/>
            <a:rect l="l" t="t" r="r" b="b"/>
            <a:pathLst>
              <a:path w="368300" h="76200">
                <a:moveTo>
                  <a:pt x="76200" y="0"/>
                </a:moveTo>
                <a:lnTo>
                  <a:pt x="0" y="38100"/>
                </a:lnTo>
                <a:lnTo>
                  <a:pt x="76200" y="76200"/>
                </a:lnTo>
                <a:lnTo>
                  <a:pt x="76200" y="44450"/>
                </a:lnTo>
                <a:lnTo>
                  <a:pt x="63500" y="44450"/>
                </a:lnTo>
                <a:lnTo>
                  <a:pt x="63500" y="31750"/>
                </a:lnTo>
                <a:lnTo>
                  <a:pt x="76200" y="31750"/>
                </a:lnTo>
                <a:lnTo>
                  <a:pt x="76200" y="0"/>
                </a:lnTo>
                <a:close/>
              </a:path>
              <a:path w="368300" h="76200">
                <a:moveTo>
                  <a:pt x="76200" y="31750"/>
                </a:moveTo>
                <a:lnTo>
                  <a:pt x="63500" y="31750"/>
                </a:lnTo>
                <a:lnTo>
                  <a:pt x="63500" y="44450"/>
                </a:lnTo>
                <a:lnTo>
                  <a:pt x="76200" y="44450"/>
                </a:lnTo>
                <a:lnTo>
                  <a:pt x="76200" y="31750"/>
                </a:lnTo>
                <a:close/>
              </a:path>
              <a:path w="368300" h="76200">
                <a:moveTo>
                  <a:pt x="368300" y="31750"/>
                </a:moveTo>
                <a:lnTo>
                  <a:pt x="76200" y="31750"/>
                </a:lnTo>
                <a:lnTo>
                  <a:pt x="76200" y="44450"/>
                </a:lnTo>
                <a:lnTo>
                  <a:pt x="368300" y="44450"/>
                </a:lnTo>
                <a:lnTo>
                  <a:pt x="368300" y="31750"/>
                </a:lnTo>
                <a:close/>
              </a:path>
            </a:pathLst>
          </a:custGeom>
          <a:solidFill>
            <a:srgbClr val="000000"/>
          </a:solidFill>
        </p:spPr>
        <p:txBody>
          <a:bodyPr wrap="square" lIns="0" tIns="0" rIns="0" bIns="0" rtlCol="0"/>
          <a:lstStyle/>
          <a:p>
            <a:endParaRPr/>
          </a:p>
        </p:txBody>
      </p:sp>
      <p:sp>
        <p:nvSpPr>
          <p:cNvPr id="64" name="object 74"/>
          <p:cNvSpPr/>
          <p:nvPr/>
        </p:nvSpPr>
        <p:spPr>
          <a:xfrm>
            <a:off x="5994560" y="4401003"/>
            <a:ext cx="76200" cy="155575"/>
          </a:xfrm>
          <a:prstGeom prst="rect">
            <a:avLst/>
          </a:prstGeom>
          <a:blipFill>
            <a:blip r:embed="rId5" cstate="print"/>
            <a:stretch>
              <a:fillRect/>
            </a:stretch>
          </a:blipFill>
        </p:spPr>
        <p:txBody>
          <a:bodyPr wrap="square" lIns="0" tIns="0" rIns="0" bIns="0" rtlCol="0"/>
          <a:lstStyle/>
          <a:p>
            <a:endParaRPr/>
          </a:p>
        </p:txBody>
      </p:sp>
      <p:sp>
        <p:nvSpPr>
          <p:cNvPr id="65" name="object 75"/>
          <p:cNvSpPr/>
          <p:nvPr/>
        </p:nvSpPr>
        <p:spPr>
          <a:xfrm>
            <a:off x="7652038" y="4401003"/>
            <a:ext cx="584200" cy="208279"/>
          </a:xfrm>
          <a:custGeom>
            <a:avLst/>
            <a:gdLst/>
            <a:ahLst/>
            <a:cxnLst/>
            <a:rect l="l" t="t" r="r" b="b"/>
            <a:pathLst>
              <a:path w="584200" h="208279">
                <a:moveTo>
                  <a:pt x="292100" y="0"/>
                </a:moveTo>
                <a:lnTo>
                  <a:pt x="0" y="104012"/>
                </a:lnTo>
                <a:lnTo>
                  <a:pt x="292100" y="207899"/>
                </a:lnTo>
                <a:lnTo>
                  <a:pt x="584200" y="104012"/>
                </a:lnTo>
                <a:lnTo>
                  <a:pt x="292100" y="0"/>
                </a:lnTo>
                <a:close/>
              </a:path>
            </a:pathLst>
          </a:custGeom>
          <a:solidFill>
            <a:srgbClr val="A2B1C1"/>
          </a:solidFill>
        </p:spPr>
        <p:txBody>
          <a:bodyPr wrap="square" lIns="0" tIns="0" rIns="0" bIns="0" rtlCol="0"/>
          <a:lstStyle/>
          <a:p>
            <a:endParaRPr/>
          </a:p>
        </p:txBody>
      </p:sp>
      <p:sp>
        <p:nvSpPr>
          <p:cNvPr id="66" name="object 76"/>
          <p:cNvSpPr/>
          <p:nvPr/>
        </p:nvSpPr>
        <p:spPr>
          <a:xfrm>
            <a:off x="7652038" y="4401003"/>
            <a:ext cx="584200" cy="208279"/>
          </a:xfrm>
          <a:custGeom>
            <a:avLst/>
            <a:gdLst/>
            <a:ahLst/>
            <a:cxnLst/>
            <a:rect l="l" t="t" r="r" b="b"/>
            <a:pathLst>
              <a:path w="584200" h="208279">
                <a:moveTo>
                  <a:pt x="0" y="104012"/>
                </a:moveTo>
                <a:lnTo>
                  <a:pt x="292100" y="0"/>
                </a:lnTo>
                <a:lnTo>
                  <a:pt x="584200" y="104012"/>
                </a:lnTo>
                <a:lnTo>
                  <a:pt x="292100" y="207899"/>
                </a:lnTo>
                <a:lnTo>
                  <a:pt x="0" y="104012"/>
                </a:lnTo>
                <a:close/>
              </a:path>
            </a:pathLst>
          </a:custGeom>
          <a:ln w="9525">
            <a:solidFill>
              <a:srgbClr val="000000"/>
            </a:solidFill>
          </a:ln>
        </p:spPr>
        <p:txBody>
          <a:bodyPr wrap="square" lIns="0" tIns="0" rIns="0" bIns="0" rtlCol="0"/>
          <a:lstStyle/>
          <a:p>
            <a:endParaRPr/>
          </a:p>
        </p:txBody>
      </p:sp>
      <p:sp>
        <p:nvSpPr>
          <p:cNvPr id="67" name="object 77"/>
          <p:cNvSpPr/>
          <p:nvPr/>
        </p:nvSpPr>
        <p:spPr>
          <a:xfrm>
            <a:off x="7725063" y="3570740"/>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solidFill>
            <a:srgbClr val="A2B1C1"/>
          </a:solidFill>
        </p:spPr>
        <p:txBody>
          <a:bodyPr wrap="square" lIns="0" tIns="0" rIns="0" bIns="0" rtlCol="0"/>
          <a:lstStyle/>
          <a:p>
            <a:endParaRPr/>
          </a:p>
        </p:txBody>
      </p:sp>
      <p:sp>
        <p:nvSpPr>
          <p:cNvPr id="68" name="object 78"/>
          <p:cNvSpPr/>
          <p:nvPr/>
        </p:nvSpPr>
        <p:spPr>
          <a:xfrm>
            <a:off x="7725063" y="3570740"/>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ln w="9525">
            <a:solidFill>
              <a:srgbClr val="000000"/>
            </a:solidFill>
          </a:ln>
        </p:spPr>
        <p:txBody>
          <a:bodyPr wrap="square" lIns="0" tIns="0" rIns="0" bIns="0" rtlCol="0"/>
          <a:lstStyle/>
          <a:p>
            <a:endParaRPr/>
          </a:p>
        </p:txBody>
      </p:sp>
      <p:sp>
        <p:nvSpPr>
          <p:cNvPr id="69" name="object 79"/>
          <p:cNvSpPr/>
          <p:nvPr/>
        </p:nvSpPr>
        <p:spPr>
          <a:xfrm>
            <a:off x="7907562" y="4245428"/>
            <a:ext cx="76200" cy="155575"/>
          </a:xfrm>
          <a:prstGeom prst="rect">
            <a:avLst/>
          </a:prstGeom>
          <a:blipFill>
            <a:blip r:embed="rId2" cstate="print"/>
            <a:stretch>
              <a:fillRect/>
            </a:stretch>
          </a:blipFill>
        </p:spPr>
        <p:txBody>
          <a:bodyPr wrap="square" lIns="0" tIns="0" rIns="0" bIns="0" rtlCol="0"/>
          <a:lstStyle/>
          <a:p>
            <a:endParaRPr/>
          </a:p>
        </p:txBody>
      </p:sp>
      <p:sp>
        <p:nvSpPr>
          <p:cNvPr id="70" name="object 80"/>
          <p:cNvSpPr/>
          <p:nvPr/>
        </p:nvSpPr>
        <p:spPr>
          <a:xfrm>
            <a:off x="7652038" y="5490028"/>
            <a:ext cx="584200" cy="208279"/>
          </a:xfrm>
          <a:custGeom>
            <a:avLst/>
            <a:gdLst/>
            <a:ahLst/>
            <a:cxnLst/>
            <a:rect l="l" t="t" r="r" b="b"/>
            <a:pathLst>
              <a:path w="584200" h="208279">
                <a:moveTo>
                  <a:pt x="292100" y="0"/>
                </a:moveTo>
                <a:lnTo>
                  <a:pt x="0" y="104012"/>
                </a:lnTo>
                <a:lnTo>
                  <a:pt x="292100" y="207899"/>
                </a:lnTo>
                <a:lnTo>
                  <a:pt x="584200" y="104012"/>
                </a:lnTo>
                <a:lnTo>
                  <a:pt x="292100" y="0"/>
                </a:lnTo>
                <a:close/>
              </a:path>
            </a:pathLst>
          </a:custGeom>
          <a:solidFill>
            <a:srgbClr val="A2B1C1"/>
          </a:solidFill>
        </p:spPr>
        <p:txBody>
          <a:bodyPr wrap="square" lIns="0" tIns="0" rIns="0" bIns="0" rtlCol="0"/>
          <a:lstStyle/>
          <a:p>
            <a:endParaRPr/>
          </a:p>
        </p:txBody>
      </p:sp>
      <p:sp>
        <p:nvSpPr>
          <p:cNvPr id="71" name="object 81"/>
          <p:cNvSpPr/>
          <p:nvPr/>
        </p:nvSpPr>
        <p:spPr>
          <a:xfrm>
            <a:off x="7652038" y="5490028"/>
            <a:ext cx="584200" cy="208279"/>
          </a:xfrm>
          <a:custGeom>
            <a:avLst/>
            <a:gdLst/>
            <a:ahLst/>
            <a:cxnLst/>
            <a:rect l="l" t="t" r="r" b="b"/>
            <a:pathLst>
              <a:path w="584200" h="208279">
                <a:moveTo>
                  <a:pt x="0" y="104012"/>
                </a:moveTo>
                <a:lnTo>
                  <a:pt x="292100" y="0"/>
                </a:lnTo>
                <a:lnTo>
                  <a:pt x="584200" y="104012"/>
                </a:lnTo>
                <a:lnTo>
                  <a:pt x="292100" y="207899"/>
                </a:lnTo>
                <a:lnTo>
                  <a:pt x="0" y="104012"/>
                </a:lnTo>
                <a:close/>
              </a:path>
            </a:pathLst>
          </a:custGeom>
          <a:ln w="9525">
            <a:solidFill>
              <a:srgbClr val="000000"/>
            </a:solidFill>
          </a:ln>
        </p:spPr>
        <p:txBody>
          <a:bodyPr wrap="square" lIns="0" tIns="0" rIns="0" bIns="0" rtlCol="0"/>
          <a:lstStyle/>
          <a:p>
            <a:endParaRPr/>
          </a:p>
        </p:txBody>
      </p:sp>
      <p:sp>
        <p:nvSpPr>
          <p:cNvPr id="72" name="object 82"/>
          <p:cNvSpPr/>
          <p:nvPr/>
        </p:nvSpPr>
        <p:spPr>
          <a:xfrm>
            <a:off x="8240937" y="5231201"/>
            <a:ext cx="368300" cy="635"/>
          </a:xfrm>
          <a:custGeom>
            <a:avLst/>
            <a:gdLst/>
            <a:ahLst/>
            <a:cxnLst/>
            <a:rect l="l" t="t" r="r" b="b"/>
            <a:pathLst>
              <a:path w="368300" h="635">
                <a:moveTo>
                  <a:pt x="0" y="0"/>
                </a:moveTo>
                <a:lnTo>
                  <a:pt x="368300" y="126"/>
                </a:lnTo>
              </a:path>
            </a:pathLst>
          </a:custGeom>
          <a:ln w="9525">
            <a:solidFill>
              <a:srgbClr val="000000"/>
            </a:solidFill>
          </a:ln>
        </p:spPr>
        <p:txBody>
          <a:bodyPr wrap="square" lIns="0" tIns="0" rIns="0" bIns="0" rtlCol="0"/>
          <a:lstStyle/>
          <a:p>
            <a:endParaRPr/>
          </a:p>
        </p:txBody>
      </p:sp>
      <p:sp>
        <p:nvSpPr>
          <p:cNvPr id="73" name="object 83"/>
          <p:cNvSpPr/>
          <p:nvPr/>
        </p:nvSpPr>
        <p:spPr>
          <a:xfrm>
            <a:off x="8240937" y="4504254"/>
            <a:ext cx="147955" cy="0"/>
          </a:xfrm>
          <a:custGeom>
            <a:avLst/>
            <a:gdLst/>
            <a:ahLst/>
            <a:cxnLst/>
            <a:rect l="l" t="t" r="r" b="b"/>
            <a:pathLst>
              <a:path w="147954">
                <a:moveTo>
                  <a:pt x="0" y="0"/>
                </a:moveTo>
                <a:lnTo>
                  <a:pt x="147574" y="0"/>
                </a:lnTo>
              </a:path>
            </a:pathLst>
          </a:custGeom>
          <a:ln w="9525">
            <a:solidFill>
              <a:srgbClr val="000000"/>
            </a:solidFill>
          </a:ln>
        </p:spPr>
        <p:txBody>
          <a:bodyPr wrap="square" lIns="0" tIns="0" rIns="0" bIns="0" rtlCol="0"/>
          <a:lstStyle/>
          <a:p>
            <a:endParaRPr/>
          </a:p>
        </p:txBody>
      </p:sp>
      <p:sp>
        <p:nvSpPr>
          <p:cNvPr id="74" name="object 84"/>
          <p:cNvSpPr/>
          <p:nvPr/>
        </p:nvSpPr>
        <p:spPr>
          <a:xfrm>
            <a:off x="8609237" y="4142304"/>
            <a:ext cx="0" cy="1089025"/>
          </a:xfrm>
          <a:custGeom>
            <a:avLst/>
            <a:gdLst/>
            <a:ahLst/>
            <a:cxnLst/>
            <a:rect l="l" t="t" r="r" b="b"/>
            <a:pathLst>
              <a:path h="1089025">
                <a:moveTo>
                  <a:pt x="0" y="0"/>
                </a:moveTo>
                <a:lnTo>
                  <a:pt x="0" y="1089025"/>
                </a:lnTo>
              </a:path>
            </a:pathLst>
          </a:custGeom>
          <a:ln w="9525">
            <a:solidFill>
              <a:srgbClr val="000000"/>
            </a:solidFill>
          </a:ln>
        </p:spPr>
        <p:txBody>
          <a:bodyPr wrap="square" lIns="0" tIns="0" rIns="0" bIns="0" rtlCol="0"/>
          <a:lstStyle/>
          <a:p>
            <a:endParaRPr/>
          </a:p>
        </p:txBody>
      </p:sp>
      <p:sp>
        <p:nvSpPr>
          <p:cNvPr id="75" name="object 85"/>
          <p:cNvSpPr/>
          <p:nvPr/>
        </p:nvSpPr>
        <p:spPr>
          <a:xfrm>
            <a:off x="8388638" y="3881954"/>
            <a:ext cx="0" cy="622300"/>
          </a:xfrm>
          <a:custGeom>
            <a:avLst/>
            <a:gdLst/>
            <a:ahLst/>
            <a:cxnLst/>
            <a:rect l="l" t="t" r="r" b="b"/>
            <a:pathLst>
              <a:path h="622300">
                <a:moveTo>
                  <a:pt x="0" y="0"/>
                </a:moveTo>
                <a:lnTo>
                  <a:pt x="0" y="622300"/>
                </a:lnTo>
              </a:path>
            </a:pathLst>
          </a:custGeom>
          <a:ln w="9525">
            <a:solidFill>
              <a:srgbClr val="000000"/>
            </a:solidFill>
          </a:ln>
        </p:spPr>
        <p:txBody>
          <a:bodyPr wrap="square" lIns="0" tIns="0" rIns="0" bIns="0" rtlCol="0"/>
          <a:lstStyle/>
          <a:p>
            <a:endParaRPr/>
          </a:p>
        </p:txBody>
      </p:sp>
      <p:sp>
        <p:nvSpPr>
          <p:cNvPr id="76" name="object 86"/>
          <p:cNvSpPr/>
          <p:nvPr/>
        </p:nvSpPr>
        <p:spPr>
          <a:xfrm>
            <a:off x="7945662" y="3843726"/>
            <a:ext cx="443230" cy="76200"/>
          </a:xfrm>
          <a:custGeom>
            <a:avLst/>
            <a:gdLst/>
            <a:ahLst/>
            <a:cxnLst/>
            <a:rect l="l" t="t" r="r" b="b"/>
            <a:pathLst>
              <a:path w="443229" h="76200">
                <a:moveTo>
                  <a:pt x="76200" y="0"/>
                </a:moveTo>
                <a:lnTo>
                  <a:pt x="0" y="38100"/>
                </a:lnTo>
                <a:lnTo>
                  <a:pt x="76200" y="76200"/>
                </a:lnTo>
                <a:lnTo>
                  <a:pt x="76200" y="44450"/>
                </a:lnTo>
                <a:lnTo>
                  <a:pt x="63500" y="44450"/>
                </a:lnTo>
                <a:lnTo>
                  <a:pt x="63500" y="31750"/>
                </a:lnTo>
                <a:lnTo>
                  <a:pt x="76200" y="31750"/>
                </a:lnTo>
                <a:lnTo>
                  <a:pt x="76200" y="0"/>
                </a:lnTo>
                <a:close/>
              </a:path>
              <a:path w="443229" h="76200">
                <a:moveTo>
                  <a:pt x="76200" y="31750"/>
                </a:moveTo>
                <a:lnTo>
                  <a:pt x="63500" y="31750"/>
                </a:lnTo>
                <a:lnTo>
                  <a:pt x="63500" y="44450"/>
                </a:lnTo>
                <a:lnTo>
                  <a:pt x="76200" y="44450"/>
                </a:lnTo>
                <a:lnTo>
                  <a:pt x="76200" y="31750"/>
                </a:lnTo>
                <a:close/>
              </a:path>
              <a:path w="443229" h="76200">
                <a:moveTo>
                  <a:pt x="442849" y="31750"/>
                </a:moveTo>
                <a:lnTo>
                  <a:pt x="76200" y="31750"/>
                </a:lnTo>
                <a:lnTo>
                  <a:pt x="76200" y="44450"/>
                </a:lnTo>
                <a:lnTo>
                  <a:pt x="442849" y="44450"/>
                </a:lnTo>
                <a:lnTo>
                  <a:pt x="442849" y="31750"/>
                </a:lnTo>
                <a:close/>
              </a:path>
            </a:pathLst>
          </a:custGeom>
          <a:solidFill>
            <a:srgbClr val="000000"/>
          </a:solidFill>
        </p:spPr>
        <p:txBody>
          <a:bodyPr wrap="square" lIns="0" tIns="0" rIns="0" bIns="0" rtlCol="0"/>
          <a:lstStyle/>
          <a:p>
            <a:endParaRPr/>
          </a:p>
        </p:txBody>
      </p:sp>
      <p:sp>
        <p:nvSpPr>
          <p:cNvPr id="77" name="object 87"/>
          <p:cNvSpPr/>
          <p:nvPr/>
        </p:nvSpPr>
        <p:spPr>
          <a:xfrm>
            <a:off x="7907562" y="3778703"/>
            <a:ext cx="76200" cy="259079"/>
          </a:xfrm>
          <a:custGeom>
            <a:avLst/>
            <a:gdLst/>
            <a:ahLst/>
            <a:cxnLst/>
            <a:rect l="l" t="t" r="r" b="b"/>
            <a:pathLst>
              <a:path w="76200" h="259079">
                <a:moveTo>
                  <a:pt x="31750" y="182499"/>
                </a:moveTo>
                <a:lnTo>
                  <a:pt x="0" y="182499"/>
                </a:lnTo>
                <a:lnTo>
                  <a:pt x="38100" y="258699"/>
                </a:lnTo>
                <a:lnTo>
                  <a:pt x="69850" y="195199"/>
                </a:lnTo>
                <a:lnTo>
                  <a:pt x="31750" y="195199"/>
                </a:lnTo>
                <a:lnTo>
                  <a:pt x="31750" y="182499"/>
                </a:lnTo>
                <a:close/>
              </a:path>
              <a:path w="76200" h="259079">
                <a:moveTo>
                  <a:pt x="44450" y="0"/>
                </a:moveTo>
                <a:lnTo>
                  <a:pt x="31750" y="0"/>
                </a:lnTo>
                <a:lnTo>
                  <a:pt x="31750" y="195199"/>
                </a:lnTo>
                <a:lnTo>
                  <a:pt x="44450" y="195199"/>
                </a:lnTo>
                <a:lnTo>
                  <a:pt x="44450" y="0"/>
                </a:lnTo>
                <a:close/>
              </a:path>
              <a:path w="76200" h="259079">
                <a:moveTo>
                  <a:pt x="76200" y="182499"/>
                </a:moveTo>
                <a:lnTo>
                  <a:pt x="44450" y="182499"/>
                </a:lnTo>
                <a:lnTo>
                  <a:pt x="44450" y="195199"/>
                </a:lnTo>
                <a:lnTo>
                  <a:pt x="69850" y="195199"/>
                </a:lnTo>
                <a:lnTo>
                  <a:pt x="76200" y="182499"/>
                </a:lnTo>
                <a:close/>
              </a:path>
            </a:pathLst>
          </a:custGeom>
          <a:solidFill>
            <a:srgbClr val="000000"/>
          </a:solidFill>
        </p:spPr>
        <p:txBody>
          <a:bodyPr wrap="square" lIns="0" tIns="0" rIns="0" bIns="0" rtlCol="0"/>
          <a:lstStyle/>
          <a:p>
            <a:endParaRPr/>
          </a:p>
        </p:txBody>
      </p:sp>
      <p:sp>
        <p:nvSpPr>
          <p:cNvPr id="78" name="object 88"/>
          <p:cNvSpPr/>
          <p:nvPr/>
        </p:nvSpPr>
        <p:spPr>
          <a:xfrm>
            <a:off x="7907562" y="4972503"/>
            <a:ext cx="76200" cy="155575"/>
          </a:xfrm>
          <a:prstGeom prst="rect">
            <a:avLst/>
          </a:prstGeom>
          <a:blipFill>
            <a:blip r:embed="rId6" cstate="print"/>
            <a:stretch>
              <a:fillRect/>
            </a:stretch>
          </a:blipFill>
        </p:spPr>
        <p:txBody>
          <a:bodyPr wrap="square" lIns="0" tIns="0" rIns="0" bIns="0" rtlCol="0"/>
          <a:lstStyle/>
          <a:p>
            <a:endParaRPr/>
          </a:p>
        </p:txBody>
      </p:sp>
      <p:sp>
        <p:nvSpPr>
          <p:cNvPr id="79" name="object 89"/>
          <p:cNvSpPr/>
          <p:nvPr/>
        </p:nvSpPr>
        <p:spPr>
          <a:xfrm>
            <a:off x="7907562" y="5334453"/>
            <a:ext cx="76200" cy="155575"/>
          </a:xfrm>
          <a:prstGeom prst="rect">
            <a:avLst/>
          </a:prstGeom>
          <a:blipFill>
            <a:blip r:embed="rId6" cstate="print"/>
            <a:stretch>
              <a:fillRect/>
            </a:stretch>
          </a:blipFill>
        </p:spPr>
        <p:txBody>
          <a:bodyPr wrap="square" lIns="0" tIns="0" rIns="0" bIns="0" rtlCol="0"/>
          <a:lstStyle/>
          <a:p>
            <a:endParaRPr/>
          </a:p>
        </p:txBody>
      </p:sp>
      <p:sp>
        <p:nvSpPr>
          <p:cNvPr id="80" name="object 90"/>
          <p:cNvSpPr/>
          <p:nvPr/>
        </p:nvSpPr>
        <p:spPr>
          <a:xfrm>
            <a:off x="7725063" y="4764540"/>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solidFill>
            <a:srgbClr val="A2B1C1"/>
          </a:solidFill>
        </p:spPr>
        <p:txBody>
          <a:bodyPr wrap="square" lIns="0" tIns="0" rIns="0" bIns="0" rtlCol="0"/>
          <a:lstStyle/>
          <a:p>
            <a:endParaRPr/>
          </a:p>
        </p:txBody>
      </p:sp>
      <p:sp>
        <p:nvSpPr>
          <p:cNvPr id="81" name="object 91"/>
          <p:cNvSpPr/>
          <p:nvPr/>
        </p:nvSpPr>
        <p:spPr>
          <a:xfrm>
            <a:off x="7725063" y="4764540"/>
            <a:ext cx="441325" cy="208279"/>
          </a:xfrm>
          <a:custGeom>
            <a:avLst/>
            <a:gdLst/>
            <a:ahLst/>
            <a:cxnLst/>
            <a:rect l="l" t="t" r="r" b="b"/>
            <a:pathLst>
              <a:path w="441325" h="208279">
                <a:moveTo>
                  <a:pt x="0" y="207962"/>
                </a:moveTo>
                <a:lnTo>
                  <a:pt x="441325" y="207962"/>
                </a:lnTo>
                <a:lnTo>
                  <a:pt x="441325" y="0"/>
                </a:lnTo>
                <a:lnTo>
                  <a:pt x="0" y="0"/>
                </a:lnTo>
                <a:lnTo>
                  <a:pt x="0" y="207962"/>
                </a:lnTo>
                <a:close/>
              </a:path>
            </a:pathLst>
          </a:custGeom>
          <a:ln w="9525">
            <a:solidFill>
              <a:srgbClr val="000000"/>
            </a:solidFill>
          </a:ln>
        </p:spPr>
        <p:txBody>
          <a:bodyPr wrap="square" lIns="0" tIns="0" rIns="0" bIns="0" rtlCol="0"/>
          <a:lstStyle/>
          <a:p>
            <a:endParaRPr/>
          </a:p>
        </p:txBody>
      </p:sp>
      <p:sp>
        <p:nvSpPr>
          <p:cNvPr id="82" name="object 92"/>
          <p:cNvSpPr/>
          <p:nvPr/>
        </p:nvSpPr>
        <p:spPr>
          <a:xfrm>
            <a:off x="8240937" y="4104204"/>
            <a:ext cx="368300" cy="76200"/>
          </a:xfrm>
          <a:custGeom>
            <a:avLst/>
            <a:gdLst/>
            <a:ahLst/>
            <a:cxnLst/>
            <a:rect l="l" t="t" r="r" b="b"/>
            <a:pathLst>
              <a:path w="368300" h="76200">
                <a:moveTo>
                  <a:pt x="76200" y="0"/>
                </a:moveTo>
                <a:lnTo>
                  <a:pt x="0" y="38100"/>
                </a:lnTo>
                <a:lnTo>
                  <a:pt x="76200" y="76200"/>
                </a:lnTo>
                <a:lnTo>
                  <a:pt x="76200" y="44323"/>
                </a:lnTo>
                <a:lnTo>
                  <a:pt x="63500" y="44323"/>
                </a:lnTo>
                <a:lnTo>
                  <a:pt x="63500" y="31623"/>
                </a:lnTo>
                <a:lnTo>
                  <a:pt x="76200" y="31623"/>
                </a:lnTo>
                <a:lnTo>
                  <a:pt x="76200" y="0"/>
                </a:lnTo>
                <a:close/>
              </a:path>
              <a:path w="368300" h="76200">
                <a:moveTo>
                  <a:pt x="76200" y="31623"/>
                </a:moveTo>
                <a:lnTo>
                  <a:pt x="63500" y="31623"/>
                </a:lnTo>
                <a:lnTo>
                  <a:pt x="63500" y="44323"/>
                </a:lnTo>
                <a:lnTo>
                  <a:pt x="76200" y="44323"/>
                </a:lnTo>
                <a:lnTo>
                  <a:pt x="76200" y="31623"/>
                </a:lnTo>
                <a:close/>
              </a:path>
              <a:path w="368300" h="76200">
                <a:moveTo>
                  <a:pt x="368300" y="31623"/>
                </a:moveTo>
                <a:lnTo>
                  <a:pt x="76200" y="31623"/>
                </a:lnTo>
                <a:lnTo>
                  <a:pt x="76200" y="44323"/>
                </a:lnTo>
                <a:lnTo>
                  <a:pt x="368300" y="44323"/>
                </a:lnTo>
                <a:lnTo>
                  <a:pt x="368300" y="31623"/>
                </a:lnTo>
                <a:close/>
              </a:path>
            </a:pathLst>
          </a:custGeom>
          <a:solidFill>
            <a:srgbClr val="000000"/>
          </a:solidFill>
        </p:spPr>
        <p:txBody>
          <a:bodyPr wrap="square" lIns="0" tIns="0" rIns="0" bIns="0" rtlCol="0"/>
          <a:lstStyle/>
          <a:p>
            <a:endParaRPr/>
          </a:p>
        </p:txBody>
      </p:sp>
      <p:sp>
        <p:nvSpPr>
          <p:cNvPr id="83" name="object 93"/>
          <p:cNvSpPr/>
          <p:nvPr/>
        </p:nvSpPr>
        <p:spPr>
          <a:xfrm>
            <a:off x="7907562" y="4608901"/>
            <a:ext cx="76200" cy="155575"/>
          </a:xfrm>
          <a:prstGeom prst="rect">
            <a:avLst/>
          </a:prstGeom>
          <a:blipFill>
            <a:blip r:embed="rId2" cstate="print"/>
            <a:stretch>
              <a:fillRect/>
            </a:stretch>
          </a:blipFill>
        </p:spPr>
        <p:txBody>
          <a:bodyPr wrap="square" lIns="0" tIns="0" rIns="0" bIns="0" rtlCol="0"/>
          <a:lstStyle/>
          <a:p>
            <a:endParaRPr/>
          </a:p>
        </p:txBody>
      </p:sp>
      <p:sp>
        <p:nvSpPr>
          <p:cNvPr id="84" name="object 94"/>
          <p:cNvSpPr/>
          <p:nvPr/>
        </p:nvSpPr>
        <p:spPr>
          <a:xfrm>
            <a:off x="7652038" y="5128078"/>
            <a:ext cx="584200" cy="206375"/>
          </a:xfrm>
          <a:custGeom>
            <a:avLst/>
            <a:gdLst/>
            <a:ahLst/>
            <a:cxnLst/>
            <a:rect l="l" t="t" r="r" b="b"/>
            <a:pathLst>
              <a:path w="584200" h="206375">
                <a:moveTo>
                  <a:pt x="292100" y="0"/>
                </a:moveTo>
                <a:lnTo>
                  <a:pt x="0" y="103250"/>
                </a:lnTo>
                <a:lnTo>
                  <a:pt x="292100" y="206375"/>
                </a:lnTo>
                <a:lnTo>
                  <a:pt x="584200" y="103250"/>
                </a:lnTo>
                <a:lnTo>
                  <a:pt x="292100" y="0"/>
                </a:lnTo>
                <a:close/>
              </a:path>
            </a:pathLst>
          </a:custGeom>
          <a:solidFill>
            <a:srgbClr val="A2B1C1"/>
          </a:solidFill>
        </p:spPr>
        <p:txBody>
          <a:bodyPr wrap="square" lIns="0" tIns="0" rIns="0" bIns="0" rtlCol="0"/>
          <a:lstStyle/>
          <a:p>
            <a:endParaRPr/>
          </a:p>
        </p:txBody>
      </p:sp>
      <p:sp>
        <p:nvSpPr>
          <p:cNvPr id="85" name="object 95"/>
          <p:cNvSpPr/>
          <p:nvPr/>
        </p:nvSpPr>
        <p:spPr>
          <a:xfrm>
            <a:off x="7652038" y="5128078"/>
            <a:ext cx="584200" cy="206375"/>
          </a:xfrm>
          <a:custGeom>
            <a:avLst/>
            <a:gdLst/>
            <a:ahLst/>
            <a:cxnLst/>
            <a:rect l="l" t="t" r="r" b="b"/>
            <a:pathLst>
              <a:path w="584200" h="206375">
                <a:moveTo>
                  <a:pt x="0" y="103250"/>
                </a:moveTo>
                <a:lnTo>
                  <a:pt x="292100" y="0"/>
                </a:lnTo>
                <a:lnTo>
                  <a:pt x="584200" y="103250"/>
                </a:lnTo>
                <a:lnTo>
                  <a:pt x="292100" y="206375"/>
                </a:lnTo>
                <a:lnTo>
                  <a:pt x="0" y="103250"/>
                </a:lnTo>
                <a:close/>
              </a:path>
            </a:pathLst>
          </a:custGeom>
          <a:ln w="9525">
            <a:solidFill>
              <a:srgbClr val="000000"/>
            </a:solidFill>
          </a:ln>
        </p:spPr>
        <p:txBody>
          <a:bodyPr wrap="square" lIns="0" tIns="0" rIns="0" bIns="0" rtlCol="0"/>
          <a:lstStyle/>
          <a:p>
            <a:endParaRPr/>
          </a:p>
        </p:txBody>
      </p:sp>
      <p:sp>
        <p:nvSpPr>
          <p:cNvPr id="86" name="object 96"/>
          <p:cNvSpPr/>
          <p:nvPr/>
        </p:nvSpPr>
        <p:spPr>
          <a:xfrm>
            <a:off x="8240937" y="5594803"/>
            <a:ext cx="147955" cy="0"/>
          </a:xfrm>
          <a:custGeom>
            <a:avLst/>
            <a:gdLst/>
            <a:ahLst/>
            <a:cxnLst/>
            <a:rect l="l" t="t" r="r" b="b"/>
            <a:pathLst>
              <a:path w="147954">
                <a:moveTo>
                  <a:pt x="0" y="0"/>
                </a:moveTo>
                <a:lnTo>
                  <a:pt x="147574" y="0"/>
                </a:lnTo>
              </a:path>
            </a:pathLst>
          </a:custGeom>
          <a:ln w="9525">
            <a:solidFill>
              <a:srgbClr val="000000"/>
            </a:solidFill>
          </a:ln>
        </p:spPr>
        <p:txBody>
          <a:bodyPr wrap="square" lIns="0" tIns="0" rIns="0" bIns="0" rtlCol="0"/>
          <a:lstStyle/>
          <a:p>
            <a:endParaRPr/>
          </a:p>
        </p:txBody>
      </p:sp>
      <p:sp>
        <p:nvSpPr>
          <p:cNvPr id="87" name="object 97"/>
          <p:cNvSpPr/>
          <p:nvPr/>
        </p:nvSpPr>
        <p:spPr>
          <a:xfrm>
            <a:off x="8388638" y="4659829"/>
            <a:ext cx="0" cy="935355"/>
          </a:xfrm>
          <a:custGeom>
            <a:avLst/>
            <a:gdLst/>
            <a:ahLst/>
            <a:cxnLst/>
            <a:rect l="l" t="t" r="r" b="b"/>
            <a:pathLst>
              <a:path h="935354">
                <a:moveTo>
                  <a:pt x="0" y="934974"/>
                </a:moveTo>
                <a:lnTo>
                  <a:pt x="0" y="0"/>
                </a:lnTo>
              </a:path>
            </a:pathLst>
          </a:custGeom>
          <a:ln w="9525">
            <a:solidFill>
              <a:srgbClr val="000000"/>
            </a:solidFill>
          </a:ln>
        </p:spPr>
        <p:txBody>
          <a:bodyPr wrap="square" lIns="0" tIns="0" rIns="0" bIns="0" rtlCol="0"/>
          <a:lstStyle/>
          <a:p>
            <a:endParaRPr/>
          </a:p>
        </p:txBody>
      </p:sp>
      <p:sp>
        <p:nvSpPr>
          <p:cNvPr id="88" name="object 98"/>
          <p:cNvSpPr/>
          <p:nvPr/>
        </p:nvSpPr>
        <p:spPr>
          <a:xfrm>
            <a:off x="7945662" y="4621601"/>
            <a:ext cx="443230" cy="76200"/>
          </a:xfrm>
          <a:custGeom>
            <a:avLst/>
            <a:gdLst/>
            <a:ahLst/>
            <a:cxnLst/>
            <a:rect l="l" t="t" r="r" b="b"/>
            <a:pathLst>
              <a:path w="443229" h="76200">
                <a:moveTo>
                  <a:pt x="76200" y="0"/>
                </a:moveTo>
                <a:lnTo>
                  <a:pt x="0" y="38100"/>
                </a:lnTo>
                <a:lnTo>
                  <a:pt x="76200" y="76200"/>
                </a:lnTo>
                <a:lnTo>
                  <a:pt x="76200" y="44450"/>
                </a:lnTo>
                <a:lnTo>
                  <a:pt x="63500" y="44450"/>
                </a:lnTo>
                <a:lnTo>
                  <a:pt x="63500" y="31750"/>
                </a:lnTo>
                <a:lnTo>
                  <a:pt x="76200" y="31750"/>
                </a:lnTo>
                <a:lnTo>
                  <a:pt x="76200" y="0"/>
                </a:lnTo>
                <a:close/>
              </a:path>
              <a:path w="443229" h="76200">
                <a:moveTo>
                  <a:pt x="76200" y="31750"/>
                </a:moveTo>
                <a:lnTo>
                  <a:pt x="63500" y="31750"/>
                </a:lnTo>
                <a:lnTo>
                  <a:pt x="63500" y="44450"/>
                </a:lnTo>
                <a:lnTo>
                  <a:pt x="76200" y="44450"/>
                </a:lnTo>
                <a:lnTo>
                  <a:pt x="76200" y="31750"/>
                </a:lnTo>
                <a:close/>
              </a:path>
              <a:path w="443229" h="76200">
                <a:moveTo>
                  <a:pt x="442849" y="31750"/>
                </a:moveTo>
                <a:lnTo>
                  <a:pt x="76200" y="31750"/>
                </a:lnTo>
                <a:lnTo>
                  <a:pt x="76200" y="44450"/>
                </a:lnTo>
                <a:lnTo>
                  <a:pt x="442849" y="44450"/>
                </a:lnTo>
                <a:lnTo>
                  <a:pt x="442849" y="31750"/>
                </a:lnTo>
                <a:close/>
              </a:path>
            </a:pathLst>
          </a:custGeom>
          <a:solidFill>
            <a:srgbClr val="000000"/>
          </a:solidFill>
        </p:spPr>
        <p:txBody>
          <a:bodyPr wrap="square" lIns="0" tIns="0" rIns="0" bIns="0" rtlCol="0"/>
          <a:lstStyle/>
          <a:p>
            <a:endParaRPr/>
          </a:p>
        </p:txBody>
      </p:sp>
      <p:sp>
        <p:nvSpPr>
          <p:cNvPr id="89" name="object 99"/>
          <p:cNvSpPr/>
          <p:nvPr/>
        </p:nvSpPr>
        <p:spPr>
          <a:xfrm>
            <a:off x="7907562" y="5697926"/>
            <a:ext cx="76200" cy="20802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简单循环</a:t>
            </a:r>
            <a:endParaRPr lang="zh-CN" altLang="en-US" dirty="0"/>
          </a:p>
        </p:txBody>
      </p:sp>
      <p:sp>
        <p:nvSpPr>
          <p:cNvPr id="3" name="内容占位符 2"/>
          <p:cNvSpPr>
            <a:spLocks noGrp="1"/>
          </p:cNvSpPr>
          <p:nvPr>
            <p:ph idx="1"/>
          </p:nvPr>
        </p:nvSpPr>
        <p:spPr>
          <a:xfrm>
            <a:off x="838200" y="1825624"/>
            <a:ext cx="10758714" cy="4530725"/>
          </a:xfrm>
        </p:spPr>
        <p:txBody>
          <a:bodyPr>
            <a:normAutofit/>
          </a:bodyPr>
          <a:lstStyle/>
          <a:p>
            <a:pPr marL="241300">
              <a:lnSpc>
                <a:spcPct val="100000"/>
              </a:lnSpc>
              <a:spcBef>
                <a:spcPts val="100"/>
              </a:spcBef>
              <a:buClr>
                <a:srgbClr val="FF822C"/>
              </a:buClr>
              <a:buFont typeface="Wingdings" panose="05000000000000000000"/>
              <a:buChar char=""/>
              <a:tabLst>
                <a:tab pos="241300" algn="l"/>
              </a:tabLst>
            </a:pPr>
            <a:r>
              <a:rPr lang="zh-CN" altLang="en-US" sz="3200" b="1" spc="-10" dirty="0">
                <a:latin typeface="宋体" panose="02010600030101010101" pitchFamily="2" charset="-122"/>
                <a:cs typeface="宋体" panose="02010600030101010101" pitchFamily="2" charset="-122"/>
              </a:rPr>
              <a:t>对</a:t>
            </a:r>
            <a:r>
              <a:rPr lang="zh-CN" altLang="en-US" sz="3200" b="1" spc="-5" dirty="0">
                <a:latin typeface="宋体" panose="02010600030101010101" pitchFamily="2" charset="-122"/>
                <a:cs typeface="宋体" panose="02010600030101010101" pitchFamily="2" charset="-122"/>
              </a:rPr>
              <a:t>于简单循</a:t>
            </a:r>
            <a:r>
              <a:rPr lang="zh-CN" altLang="en-US" sz="3200" b="1" dirty="0">
                <a:latin typeface="宋体" panose="02010600030101010101" pitchFamily="2" charset="-122"/>
                <a:cs typeface="宋体" panose="02010600030101010101" pitchFamily="2" charset="-122"/>
              </a:rPr>
              <a:t>环</a:t>
            </a:r>
            <a:r>
              <a:rPr lang="zh-CN" altLang="en-US" sz="3200" b="1" spc="-5" dirty="0">
                <a:latin typeface="宋体" panose="02010600030101010101" pitchFamily="2" charset="-122"/>
                <a:cs typeface="宋体" panose="02010600030101010101" pitchFamily="2" charset="-122"/>
              </a:rPr>
              <a:t>，测</a:t>
            </a:r>
            <a:r>
              <a:rPr lang="zh-CN" altLang="en-US" sz="3200" b="1" dirty="0">
                <a:latin typeface="宋体" panose="02010600030101010101" pitchFamily="2" charset="-122"/>
                <a:cs typeface="宋体" panose="02010600030101010101" pitchFamily="2" charset="-122"/>
              </a:rPr>
              <a:t>试</a:t>
            </a:r>
            <a:r>
              <a:rPr lang="zh-CN" altLang="en-US" sz="3200" b="1" spc="-5" dirty="0">
                <a:latin typeface="宋体" panose="02010600030101010101" pitchFamily="2" charset="-122"/>
                <a:cs typeface="宋体" panose="02010600030101010101" pitchFamily="2" charset="-122"/>
              </a:rPr>
              <a:t>应</a:t>
            </a:r>
            <a:r>
              <a:rPr lang="zh-CN" altLang="en-US" sz="3200" b="1" dirty="0">
                <a:latin typeface="宋体" panose="02010600030101010101" pitchFamily="2" charset="-122"/>
                <a:cs typeface="宋体" panose="02010600030101010101" pitchFamily="2" charset="-122"/>
              </a:rPr>
              <a:t>包</a:t>
            </a:r>
            <a:r>
              <a:rPr lang="zh-CN" altLang="en-US" sz="3200" b="1" spc="-5" dirty="0">
                <a:latin typeface="宋体" panose="02010600030101010101" pitchFamily="2" charset="-122"/>
                <a:cs typeface="宋体" panose="02010600030101010101" pitchFamily="2" charset="-122"/>
              </a:rPr>
              <a:t>括以</a:t>
            </a:r>
            <a:r>
              <a:rPr lang="zh-CN" altLang="en-US" sz="3200" b="1" dirty="0">
                <a:latin typeface="宋体" panose="02010600030101010101" pitchFamily="2" charset="-122"/>
                <a:cs typeface="宋体" panose="02010600030101010101" pitchFamily="2" charset="-122"/>
              </a:rPr>
              <a:t>下</a:t>
            </a:r>
            <a:r>
              <a:rPr lang="zh-CN" altLang="en-US" sz="3200" b="1" spc="-5" dirty="0">
                <a:latin typeface="宋体" panose="02010600030101010101" pitchFamily="2" charset="-122"/>
                <a:cs typeface="宋体" panose="02010600030101010101" pitchFamily="2" charset="-122"/>
              </a:rPr>
              <a:t>几</a:t>
            </a:r>
            <a:r>
              <a:rPr lang="zh-CN" altLang="en-US" sz="3200" b="1" dirty="0">
                <a:latin typeface="宋体" panose="02010600030101010101" pitchFamily="2" charset="-122"/>
                <a:cs typeface="宋体" panose="02010600030101010101" pitchFamily="2" charset="-122"/>
              </a:rPr>
              <a:t>种</a:t>
            </a:r>
            <a:r>
              <a:rPr lang="zh-CN" altLang="en-US" sz="3200" b="1" spc="-5" dirty="0">
                <a:latin typeface="宋体" panose="02010600030101010101" pitchFamily="2" charset="-122"/>
                <a:cs typeface="宋体" panose="02010600030101010101" pitchFamily="2" charset="-122"/>
              </a:rPr>
              <a:t>，</a:t>
            </a:r>
            <a:r>
              <a:rPr lang="zh-CN" altLang="en-US" sz="3200" b="1" dirty="0">
                <a:latin typeface="宋体" panose="02010600030101010101" pitchFamily="2" charset="-122"/>
                <a:cs typeface="宋体" panose="02010600030101010101" pitchFamily="2" charset="-122"/>
              </a:rPr>
              <a:t>其</a:t>
            </a:r>
            <a:r>
              <a:rPr lang="zh-CN" altLang="en-US" sz="3200" b="1" spc="-5" dirty="0">
                <a:latin typeface="宋体" panose="02010600030101010101" pitchFamily="2" charset="-122"/>
                <a:cs typeface="宋体" panose="02010600030101010101" pitchFamily="2" charset="-122"/>
              </a:rPr>
              <a:t>中</a:t>
            </a:r>
            <a:r>
              <a:rPr lang="zh-CN" altLang="en-US" sz="3200" b="1" spc="40" dirty="0">
                <a:latin typeface="宋体" panose="02010600030101010101" pitchFamily="2" charset="-122"/>
                <a:cs typeface="宋体" panose="02010600030101010101" pitchFamily="2" charset="-122"/>
              </a:rPr>
              <a:t>的</a:t>
            </a:r>
            <a:r>
              <a:rPr lang="en-US" altLang="zh-CN" sz="3200" b="1" spc="5" dirty="0">
                <a:latin typeface="Arial" panose="020B0604020202020204"/>
                <a:cs typeface="Arial" panose="020B0604020202020204"/>
              </a:rPr>
              <a:t>n</a:t>
            </a:r>
            <a:r>
              <a:rPr lang="zh-CN" altLang="en-US" sz="3200" b="1" spc="-5" dirty="0">
                <a:latin typeface="宋体" panose="02010600030101010101" pitchFamily="2" charset="-122"/>
                <a:cs typeface="宋体" panose="02010600030101010101" pitchFamily="2" charset="-122"/>
              </a:rPr>
              <a:t>表示</a:t>
            </a:r>
            <a:r>
              <a:rPr lang="zh-CN" altLang="en-US" sz="3200" b="1" dirty="0">
                <a:latin typeface="宋体" panose="02010600030101010101" pitchFamily="2" charset="-122"/>
                <a:cs typeface="宋体" panose="02010600030101010101" pitchFamily="2" charset="-122"/>
              </a:rPr>
              <a:t>循</a:t>
            </a:r>
            <a:r>
              <a:rPr lang="zh-CN" altLang="en-US" sz="3200" b="1" spc="-5" dirty="0">
                <a:latin typeface="宋体" panose="02010600030101010101" pitchFamily="2" charset="-122"/>
                <a:cs typeface="宋体" panose="02010600030101010101" pitchFamily="2" charset="-122"/>
              </a:rPr>
              <a:t>环</a:t>
            </a:r>
            <a:r>
              <a:rPr lang="zh-CN" altLang="en-US" sz="3200" b="1" dirty="0">
                <a:latin typeface="宋体" panose="02010600030101010101" pitchFamily="2" charset="-122"/>
                <a:cs typeface="宋体" panose="02010600030101010101" pitchFamily="2" charset="-122"/>
              </a:rPr>
              <a:t>允</a:t>
            </a:r>
            <a:r>
              <a:rPr lang="zh-CN" altLang="en-US" sz="3200" b="1" spc="-5" dirty="0">
                <a:latin typeface="宋体" panose="02010600030101010101" pitchFamily="2" charset="-122"/>
                <a:cs typeface="宋体" panose="02010600030101010101" pitchFamily="2" charset="-122"/>
              </a:rPr>
              <a:t>许的</a:t>
            </a:r>
            <a:r>
              <a:rPr lang="zh-CN" altLang="en-US" sz="3200" b="1" dirty="0">
                <a:latin typeface="宋体" panose="02010600030101010101" pitchFamily="2" charset="-122"/>
                <a:cs typeface="宋体" panose="02010600030101010101" pitchFamily="2" charset="-122"/>
              </a:rPr>
              <a:t>最</a:t>
            </a:r>
            <a:r>
              <a:rPr lang="zh-CN" altLang="en-US" sz="3200" b="1" spc="-10" dirty="0">
                <a:latin typeface="宋体" panose="02010600030101010101" pitchFamily="2" charset="-122"/>
                <a:cs typeface="宋体" panose="02010600030101010101" pitchFamily="2" charset="-122"/>
              </a:rPr>
              <a:t>大</a:t>
            </a:r>
            <a:r>
              <a:rPr lang="zh-CN" altLang="en-US" sz="3200" b="1" spc="-5" dirty="0">
                <a:latin typeface="宋体" panose="02010600030101010101" pitchFamily="2" charset="-122"/>
                <a:cs typeface="宋体" panose="02010600030101010101" pitchFamily="2" charset="-122"/>
              </a:rPr>
              <a:t>次数。</a:t>
            </a:r>
            <a:endParaRPr lang="zh-CN" altLang="en-US" sz="3200" dirty="0">
              <a:latin typeface="宋体" panose="02010600030101010101" pitchFamily="2" charset="-122"/>
              <a:cs typeface="宋体" panose="02010600030101010101" pitchFamily="2" charset="-122"/>
            </a:endParaRPr>
          </a:p>
          <a:p>
            <a:pPr marL="469900" lvl="1" indent="-227330">
              <a:lnSpc>
                <a:spcPct val="100000"/>
              </a:lnSpc>
              <a:spcBef>
                <a:spcPts val="900"/>
              </a:spcBef>
              <a:buClr>
                <a:srgbClr val="FF822C"/>
              </a:buClr>
              <a:buFont typeface="Arial" panose="020B0604020202020204"/>
              <a:buChar char="–"/>
              <a:tabLst>
                <a:tab pos="469900" algn="l"/>
              </a:tabLst>
            </a:pPr>
            <a:r>
              <a:rPr lang="zh-CN" altLang="en-US" sz="2800" dirty="0">
                <a:latin typeface="宋体" panose="02010600030101010101" pitchFamily="2" charset="-122"/>
                <a:cs typeface="宋体" panose="02010600030101010101" pitchFamily="2" charset="-122"/>
              </a:rPr>
              <a:t>零次循环：从循环入口直接跳到循环出口。</a:t>
            </a:r>
          </a:p>
          <a:p>
            <a:pPr marL="469900" lvl="1" indent="-227330">
              <a:lnSpc>
                <a:spcPct val="100000"/>
              </a:lnSpc>
              <a:spcBef>
                <a:spcPts val="865"/>
              </a:spcBef>
              <a:buClr>
                <a:srgbClr val="FF822C"/>
              </a:buClr>
              <a:buFont typeface="Arial" panose="020B0604020202020204"/>
              <a:buChar char="–"/>
              <a:tabLst>
                <a:tab pos="469900" algn="l"/>
              </a:tabLst>
            </a:pPr>
            <a:r>
              <a:rPr lang="zh-CN" altLang="en-US" sz="2800" dirty="0">
                <a:latin typeface="宋体" panose="02010600030101010101" pitchFamily="2" charset="-122"/>
                <a:cs typeface="宋体" panose="02010600030101010101" pitchFamily="2" charset="-122"/>
              </a:rPr>
              <a:t>一次循环：查找循环初始值方面的错误。</a:t>
            </a:r>
          </a:p>
          <a:p>
            <a:pPr marL="469900" lvl="1" indent="-227330">
              <a:lnSpc>
                <a:spcPct val="100000"/>
              </a:lnSpc>
              <a:spcBef>
                <a:spcPts val="865"/>
              </a:spcBef>
              <a:buClr>
                <a:srgbClr val="FF822C"/>
              </a:buClr>
              <a:buFont typeface="Arial" panose="020B0604020202020204"/>
              <a:buChar char="–"/>
              <a:tabLst>
                <a:tab pos="469900" algn="l"/>
              </a:tabLst>
            </a:pPr>
            <a:r>
              <a:rPr lang="zh-CN" altLang="en-US" sz="2800" dirty="0">
                <a:latin typeface="宋体" panose="02010600030101010101" pitchFamily="2" charset="-122"/>
                <a:cs typeface="宋体" panose="02010600030101010101" pitchFamily="2" charset="-122"/>
              </a:rPr>
              <a:t>二次循环：检查在多次循环时才能暴露的错误。</a:t>
            </a:r>
          </a:p>
          <a:p>
            <a:pPr marL="469900" lvl="1" indent="-227330">
              <a:lnSpc>
                <a:spcPct val="100000"/>
              </a:lnSpc>
              <a:spcBef>
                <a:spcPts val="865"/>
              </a:spcBef>
              <a:buClr>
                <a:srgbClr val="FF822C"/>
              </a:buClr>
              <a:buChar char="–"/>
              <a:tabLst>
                <a:tab pos="469900" algn="l"/>
              </a:tabLst>
            </a:pPr>
            <a:r>
              <a:rPr lang="en-US" altLang="zh-CN" sz="2800" dirty="0">
                <a:latin typeface="Arial" panose="020B0604020202020204"/>
                <a:cs typeface="Arial" panose="020B0604020202020204"/>
              </a:rPr>
              <a:t>m</a:t>
            </a:r>
            <a:r>
              <a:rPr lang="zh-CN" altLang="en-US" sz="2800" dirty="0">
                <a:latin typeface="宋体" panose="02010600030101010101" pitchFamily="2" charset="-122"/>
                <a:cs typeface="宋体" panose="02010600030101010101" pitchFamily="2" charset="-122"/>
              </a:rPr>
              <a:t>次循环：此时的</a:t>
            </a:r>
            <a:r>
              <a:rPr lang="en-US" altLang="zh-CN" sz="2800" spc="-5" dirty="0">
                <a:latin typeface="Arial" panose="020B0604020202020204"/>
                <a:cs typeface="Arial" panose="020B0604020202020204"/>
              </a:rPr>
              <a:t>m</a:t>
            </a:r>
            <a:r>
              <a:rPr lang="zh-CN" altLang="en-US" sz="2800" spc="-5" dirty="0">
                <a:latin typeface="宋体" panose="02010600030101010101" pitchFamily="2" charset="-122"/>
                <a:cs typeface="宋体" panose="02010600030101010101" pitchFamily="2" charset="-122"/>
              </a:rPr>
              <a:t>＜</a:t>
            </a:r>
            <a:r>
              <a:rPr lang="en-US" altLang="zh-CN" sz="2800" spc="-5" dirty="0">
                <a:latin typeface="Arial" panose="020B0604020202020204"/>
                <a:cs typeface="Arial" panose="020B0604020202020204"/>
              </a:rPr>
              <a:t>n</a:t>
            </a:r>
            <a:r>
              <a:rPr lang="zh-CN" altLang="en-US" sz="2800" spc="-5" dirty="0">
                <a:latin typeface="宋体" panose="02010600030101010101" pitchFamily="2" charset="-122"/>
                <a:cs typeface="宋体" panose="02010600030101010101" pitchFamily="2" charset="-122"/>
              </a:rPr>
              <a:t>，</a:t>
            </a:r>
            <a:r>
              <a:rPr lang="zh-CN" altLang="en-US" sz="2800" dirty="0">
                <a:latin typeface="宋体" panose="02010600030101010101" pitchFamily="2" charset="-122"/>
                <a:cs typeface="宋体" panose="02010600030101010101" pitchFamily="2" charset="-122"/>
              </a:rPr>
              <a:t>也是检查在多次循环时才能暴露的错误。</a:t>
            </a:r>
          </a:p>
          <a:p>
            <a:pPr marL="469900" lvl="1" indent="-227330">
              <a:lnSpc>
                <a:spcPct val="100000"/>
              </a:lnSpc>
              <a:spcBef>
                <a:spcPts val="865"/>
              </a:spcBef>
              <a:buClr>
                <a:srgbClr val="FF822C"/>
              </a:buClr>
              <a:buChar char="–"/>
              <a:tabLst>
                <a:tab pos="469900" algn="l"/>
              </a:tabLst>
            </a:pPr>
            <a:r>
              <a:rPr lang="en-US" altLang="zh-CN" sz="2800" spc="-5" dirty="0">
                <a:latin typeface="Arial" panose="020B0604020202020204"/>
                <a:cs typeface="Arial" panose="020B0604020202020204"/>
              </a:rPr>
              <a:t>n(</a:t>
            </a:r>
            <a:r>
              <a:rPr lang="zh-CN" altLang="en-US" sz="2800" spc="-5" dirty="0">
                <a:latin typeface="宋体" panose="02010600030101010101" pitchFamily="2" charset="-122"/>
                <a:cs typeface="宋体" panose="02010600030101010101" pitchFamily="2" charset="-122"/>
              </a:rPr>
              <a:t>最大</a:t>
            </a:r>
            <a:r>
              <a:rPr lang="en-US" altLang="zh-CN" sz="2800" spc="-5" dirty="0">
                <a:latin typeface="Arial" panose="020B0604020202020204"/>
                <a:cs typeface="Arial" panose="020B0604020202020204"/>
              </a:rPr>
              <a:t>)</a:t>
            </a:r>
            <a:r>
              <a:rPr lang="zh-CN" altLang="en-US" sz="2800" spc="-5" dirty="0">
                <a:latin typeface="宋体" panose="02010600030101010101" pitchFamily="2" charset="-122"/>
                <a:cs typeface="宋体" panose="02010600030101010101" pitchFamily="2" charset="-122"/>
              </a:rPr>
              <a:t>次数循环、</a:t>
            </a:r>
            <a:r>
              <a:rPr lang="en-US" altLang="zh-CN" sz="2800" spc="-5" dirty="0">
                <a:latin typeface="Arial" panose="020B0604020202020204"/>
                <a:cs typeface="Arial" panose="020B0604020202020204"/>
              </a:rPr>
              <a:t>n+1(</a:t>
            </a:r>
            <a:r>
              <a:rPr lang="zh-CN" altLang="en-US" sz="2800" spc="-5" dirty="0">
                <a:latin typeface="宋体" panose="02010600030101010101" pitchFamily="2" charset="-122"/>
                <a:cs typeface="宋体" panose="02010600030101010101" pitchFamily="2" charset="-122"/>
              </a:rPr>
              <a:t>比最大次数多</a:t>
            </a:r>
            <a:r>
              <a:rPr lang="zh-CN" altLang="en-US" sz="2800" dirty="0">
                <a:latin typeface="宋体" panose="02010600030101010101" pitchFamily="2" charset="-122"/>
                <a:cs typeface="宋体" panose="02010600030101010101" pitchFamily="2" charset="-122"/>
              </a:rPr>
              <a:t>一</a:t>
            </a:r>
            <a:r>
              <a:rPr lang="en-US" altLang="zh-CN" sz="2800" spc="-5" dirty="0">
                <a:latin typeface="Arial" panose="020B0604020202020204"/>
                <a:cs typeface="Arial" panose="020B0604020202020204"/>
              </a:rPr>
              <a:t>)</a:t>
            </a:r>
            <a:r>
              <a:rPr lang="zh-CN" altLang="en-US" sz="2800" spc="-5" dirty="0">
                <a:latin typeface="宋体" panose="02010600030101010101" pitchFamily="2" charset="-122"/>
                <a:cs typeface="宋体" panose="02010600030101010101" pitchFamily="2" charset="-122"/>
              </a:rPr>
              <a:t>次的循环、</a:t>
            </a:r>
            <a:r>
              <a:rPr lang="en-US" altLang="zh-CN" sz="2800" spc="-5" dirty="0">
                <a:latin typeface="Arial" panose="020B0604020202020204"/>
                <a:cs typeface="Arial" panose="020B0604020202020204"/>
              </a:rPr>
              <a:t>n-1(</a:t>
            </a:r>
            <a:r>
              <a:rPr lang="zh-CN" altLang="en-US" sz="2800" spc="-5" dirty="0">
                <a:latin typeface="宋体" panose="02010600030101010101" pitchFamily="2" charset="-122"/>
                <a:cs typeface="宋体" panose="02010600030101010101" pitchFamily="2" charset="-122"/>
              </a:rPr>
              <a:t>比最大次数少</a:t>
            </a:r>
            <a:r>
              <a:rPr lang="zh-CN" altLang="en-US" sz="2800" dirty="0">
                <a:latin typeface="宋体" panose="02010600030101010101" pitchFamily="2" charset="-122"/>
                <a:cs typeface="宋体" panose="02010600030101010101" pitchFamily="2" charset="-122"/>
              </a:rPr>
              <a:t>一</a:t>
            </a:r>
            <a:r>
              <a:rPr lang="en-US" altLang="zh-CN" sz="2800" spc="-5" dirty="0">
                <a:latin typeface="Arial" panose="020B0604020202020204"/>
                <a:cs typeface="Arial" panose="020B0604020202020204"/>
              </a:rPr>
              <a:t>)</a:t>
            </a:r>
            <a:r>
              <a:rPr lang="zh-CN" altLang="en-US" sz="2800" dirty="0">
                <a:latin typeface="宋体" panose="02010600030101010101" pitchFamily="2" charset="-122"/>
                <a:cs typeface="宋体" panose="02010600030101010101" pitchFamily="2" charset="-122"/>
              </a:rPr>
              <a:t>次的循环。</a:t>
            </a:r>
            <a:endParaRPr lang="zh-CN" altLang="en-US" sz="36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67</a:t>
            </a:fld>
            <a:endParaRPr lang="zh-CN" altLang="en-US"/>
          </a:p>
        </p:txBody>
      </p:sp>
      <p:sp>
        <p:nvSpPr>
          <p:cNvPr id="5" name="object 15"/>
          <p:cNvSpPr/>
          <p:nvPr/>
        </p:nvSpPr>
        <p:spPr>
          <a:xfrm>
            <a:off x="9199172" y="3367259"/>
            <a:ext cx="742315" cy="370205"/>
          </a:xfrm>
          <a:custGeom>
            <a:avLst/>
            <a:gdLst/>
            <a:ahLst/>
            <a:cxnLst/>
            <a:rect l="l" t="t" r="r" b="b"/>
            <a:pathLst>
              <a:path w="742314" h="370204">
                <a:moveTo>
                  <a:pt x="370966" y="0"/>
                </a:moveTo>
                <a:lnTo>
                  <a:pt x="0" y="185077"/>
                </a:lnTo>
                <a:lnTo>
                  <a:pt x="370966" y="370103"/>
                </a:lnTo>
                <a:lnTo>
                  <a:pt x="742061" y="185077"/>
                </a:lnTo>
                <a:lnTo>
                  <a:pt x="370966" y="0"/>
                </a:lnTo>
                <a:close/>
              </a:path>
            </a:pathLst>
          </a:custGeom>
          <a:solidFill>
            <a:srgbClr val="A2B1C1"/>
          </a:solidFill>
        </p:spPr>
        <p:txBody>
          <a:bodyPr wrap="square" lIns="0" tIns="0" rIns="0" bIns="0" rtlCol="0"/>
          <a:lstStyle/>
          <a:p>
            <a:endParaRPr/>
          </a:p>
        </p:txBody>
      </p:sp>
      <p:sp>
        <p:nvSpPr>
          <p:cNvPr id="6" name="object 16"/>
          <p:cNvSpPr/>
          <p:nvPr/>
        </p:nvSpPr>
        <p:spPr>
          <a:xfrm>
            <a:off x="9199172" y="3367259"/>
            <a:ext cx="742315" cy="370205"/>
          </a:xfrm>
          <a:custGeom>
            <a:avLst/>
            <a:gdLst/>
            <a:ahLst/>
            <a:cxnLst/>
            <a:rect l="l" t="t" r="r" b="b"/>
            <a:pathLst>
              <a:path w="742314" h="370204">
                <a:moveTo>
                  <a:pt x="0" y="185077"/>
                </a:moveTo>
                <a:lnTo>
                  <a:pt x="370966" y="0"/>
                </a:lnTo>
                <a:lnTo>
                  <a:pt x="742061" y="185077"/>
                </a:lnTo>
                <a:lnTo>
                  <a:pt x="370966" y="370103"/>
                </a:lnTo>
                <a:lnTo>
                  <a:pt x="0" y="185077"/>
                </a:lnTo>
                <a:close/>
              </a:path>
            </a:pathLst>
          </a:custGeom>
          <a:ln w="9524">
            <a:solidFill>
              <a:srgbClr val="000000"/>
            </a:solidFill>
          </a:ln>
        </p:spPr>
        <p:txBody>
          <a:bodyPr wrap="square" lIns="0" tIns="0" rIns="0" bIns="0" rtlCol="0"/>
          <a:lstStyle/>
          <a:p>
            <a:endParaRPr/>
          </a:p>
        </p:txBody>
      </p:sp>
      <p:sp>
        <p:nvSpPr>
          <p:cNvPr id="7" name="object 17"/>
          <p:cNvSpPr/>
          <p:nvPr/>
        </p:nvSpPr>
        <p:spPr>
          <a:xfrm>
            <a:off x="10320328" y="3367310"/>
            <a:ext cx="562610" cy="370205"/>
          </a:xfrm>
          <a:custGeom>
            <a:avLst/>
            <a:gdLst/>
            <a:ahLst/>
            <a:cxnLst/>
            <a:rect l="l" t="t" r="r" b="b"/>
            <a:pathLst>
              <a:path w="562610" h="370204">
                <a:moveTo>
                  <a:pt x="0" y="370052"/>
                </a:moveTo>
                <a:lnTo>
                  <a:pt x="562216" y="370052"/>
                </a:lnTo>
                <a:lnTo>
                  <a:pt x="562216" y="0"/>
                </a:lnTo>
                <a:lnTo>
                  <a:pt x="0" y="0"/>
                </a:lnTo>
                <a:lnTo>
                  <a:pt x="0" y="370052"/>
                </a:lnTo>
                <a:close/>
              </a:path>
            </a:pathLst>
          </a:custGeom>
          <a:solidFill>
            <a:srgbClr val="A2B1C1"/>
          </a:solidFill>
        </p:spPr>
        <p:txBody>
          <a:bodyPr wrap="square" lIns="0" tIns="0" rIns="0" bIns="0" rtlCol="0"/>
          <a:lstStyle/>
          <a:p>
            <a:endParaRPr/>
          </a:p>
        </p:txBody>
      </p:sp>
      <p:sp>
        <p:nvSpPr>
          <p:cNvPr id="8" name="object 18"/>
          <p:cNvSpPr/>
          <p:nvPr/>
        </p:nvSpPr>
        <p:spPr>
          <a:xfrm>
            <a:off x="10320328" y="3367310"/>
            <a:ext cx="562610" cy="370205"/>
          </a:xfrm>
          <a:custGeom>
            <a:avLst/>
            <a:gdLst/>
            <a:ahLst/>
            <a:cxnLst/>
            <a:rect l="l" t="t" r="r" b="b"/>
            <a:pathLst>
              <a:path w="562610" h="370204">
                <a:moveTo>
                  <a:pt x="0" y="370052"/>
                </a:moveTo>
                <a:lnTo>
                  <a:pt x="562216" y="370052"/>
                </a:lnTo>
                <a:lnTo>
                  <a:pt x="562216" y="0"/>
                </a:lnTo>
                <a:lnTo>
                  <a:pt x="0" y="0"/>
                </a:lnTo>
                <a:lnTo>
                  <a:pt x="0" y="370052"/>
                </a:lnTo>
                <a:close/>
              </a:path>
            </a:pathLst>
          </a:custGeom>
          <a:ln w="9525">
            <a:solidFill>
              <a:srgbClr val="000000"/>
            </a:solidFill>
          </a:ln>
        </p:spPr>
        <p:txBody>
          <a:bodyPr wrap="square" lIns="0" tIns="0" rIns="0" bIns="0" rtlCol="0"/>
          <a:lstStyle/>
          <a:p>
            <a:endParaRPr/>
          </a:p>
        </p:txBody>
      </p:sp>
      <p:sp>
        <p:nvSpPr>
          <p:cNvPr id="9" name="object 19"/>
          <p:cNvSpPr/>
          <p:nvPr/>
        </p:nvSpPr>
        <p:spPr>
          <a:xfrm>
            <a:off x="9533690" y="2814428"/>
            <a:ext cx="76200" cy="553085"/>
          </a:xfrm>
          <a:custGeom>
            <a:avLst/>
            <a:gdLst/>
            <a:ahLst/>
            <a:cxnLst/>
            <a:rect l="l" t="t" r="r" b="b"/>
            <a:pathLst>
              <a:path w="76200" h="553085">
                <a:moveTo>
                  <a:pt x="31750" y="476630"/>
                </a:moveTo>
                <a:lnTo>
                  <a:pt x="0" y="476630"/>
                </a:lnTo>
                <a:lnTo>
                  <a:pt x="38100" y="552830"/>
                </a:lnTo>
                <a:lnTo>
                  <a:pt x="69850" y="489330"/>
                </a:lnTo>
                <a:lnTo>
                  <a:pt x="31750" y="489330"/>
                </a:lnTo>
                <a:lnTo>
                  <a:pt x="31750" y="476630"/>
                </a:lnTo>
                <a:close/>
              </a:path>
              <a:path w="76200" h="553085">
                <a:moveTo>
                  <a:pt x="44450" y="0"/>
                </a:moveTo>
                <a:lnTo>
                  <a:pt x="31750" y="0"/>
                </a:lnTo>
                <a:lnTo>
                  <a:pt x="31750" y="489330"/>
                </a:lnTo>
                <a:lnTo>
                  <a:pt x="44450" y="489330"/>
                </a:lnTo>
                <a:lnTo>
                  <a:pt x="44450" y="0"/>
                </a:lnTo>
                <a:close/>
              </a:path>
              <a:path w="76200" h="553085">
                <a:moveTo>
                  <a:pt x="76200" y="476630"/>
                </a:moveTo>
                <a:lnTo>
                  <a:pt x="44450" y="476630"/>
                </a:lnTo>
                <a:lnTo>
                  <a:pt x="44450" y="489330"/>
                </a:lnTo>
                <a:lnTo>
                  <a:pt x="69850" y="489330"/>
                </a:lnTo>
                <a:lnTo>
                  <a:pt x="76200" y="476630"/>
                </a:lnTo>
                <a:close/>
              </a:path>
            </a:pathLst>
          </a:custGeom>
          <a:solidFill>
            <a:srgbClr val="000000"/>
          </a:solidFill>
        </p:spPr>
        <p:txBody>
          <a:bodyPr wrap="square" lIns="0" tIns="0" rIns="0" bIns="0" rtlCol="0"/>
          <a:lstStyle/>
          <a:p>
            <a:endParaRPr/>
          </a:p>
        </p:txBody>
      </p:sp>
      <p:sp>
        <p:nvSpPr>
          <p:cNvPr id="10" name="object 20"/>
          <p:cNvSpPr/>
          <p:nvPr/>
        </p:nvSpPr>
        <p:spPr>
          <a:xfrm>
            <a:off x="9946821" y="3513106"/>
            <a:ext cx="374015" cy="76200"/>
          </a:xfrm>
          <a:custGeom>
            <a:avLst/>
            <a:gdLst/>
            <a:ahLst/>
            <a:cxnLst/>
            <a:rect l="l" t="t" r="r" b="b"/>
            <a:pathLst>
              <a:path w="374014" h="76200">
                <a:moveTo>
                  <a:pt x="297307" y="0"/>
                </a:moveTo>
                <a:lnTo>
                  <a:pt x="297307" y="76199"/>
                </a:lnTo>
                <a:lnTo>
                  <a:pt x="360807" y="44449"/>
                </a:lnTo>
                <a:lnTo>
                  <a:pt x="310007" y="44449"/>
                </a:lnTo>
                <a:lnTo>
                  <a:pt x="310007" y="31749"/>
                </a:lnTo>
                <a:lnTo>
                  <a:pt x="360807" y="31749"/>
                </a:lnTo>
                <a:lnTo>
                  <a:pt x="297307" y="0"/>
                </a:lnTo>
                <a:close/>
              </a:path>
              <a:path w="374014" h="76200">
                <a:moveTo>
                  <a:pt x="297307" y="31749"/>
                </a:moveTo>
                <a:lnTo>
                  <a:pt x="0" y="31749"/>
                </a:lnTo>
                <a:lnTo>
                  <a:pt x="0" y="44449"/>
                </a:lnTo>
                <a:lnTo>
                  <a:pt x="297307" y="44449"/>
                </a:lnTo>
                <a:lnTo>
                  <a:pt x="297307" y="31749"/>
                </a:lnTo>
                <a:close/>
              </a:path>
              <a:path w="374014" h="76200">
                <a:moveTo>
                  <a:pt x="360807" y="31749"/>
                </a:moveTo>
                <a:lnTo>
                  <a:pt x="310007" y="31749"/>
                </a:lnTo>
                <a:lnTo>
                  <a:pt x="310007" y="44449"/>
                </a:lnTo>
                <a:lnTo>
                  <a:pt x="360807" y="44449"/>
                </a:lnTo>
                <a:lnTo>
                  <a:pt x="373507" y="38099"/>
                </a:lnTo>
                <a:lnTo>
                  <a:pt x="360807" y="31749"/>
                </a:lnTo>
                <a:close/>
              </a:path>
            </a:pathLst>
          </a:custGeom>
          <a:solidFill>
            <a:srgbClr val="000000"/>
          </a:solidFill>
        </p:spPr>
        <p:txBody>
          <a:bodyPr wrap="square" lIns="0" tIns="0" rIns="0" bIns="0" rtlCol="0"/>
          <a:lstStyle/>
          <a:p>
            <a:endParaRPr/>
          </a:p>
        </p:txBody>
      </p:sp>
      <p:sp>
        <p:nvSpPr>
          <p:cNvPr id="11" name="object 21"/>
          <p:cNvSpPr/>
          <p:nvPr/>
        </p:nvSpPr>
        <p:spPr>
          <a:xfrm>
            <a:off x="10602649" y="3090908"/>
            <a:ext cx="0" cy="276860"/>
          </a:xfrm>
          <a:custGeom>
            <a:avLst/>
            <a:gdLst/>
            <a:ahLst/>
            <a:cxnLst/>
            <a:rect l="l" t="t" r="r" b="b"/>
            <a:pathLst>
              <a:path h="276860">
                <a:moveTo>
                  <a:pt x="0" y="0"/>
                </a:moveTo>
                <a:lnTo>
                  <a:pt x="0" y="276352"/>
                </a:lnTo>
              </a:path>
            </a:pathLst>
          </a:custGeom>
          <a:ln w="9525">
            <a:solidFill>
              <a:srgbClr val="000000"/>
            </a:solidFill>
          </a:ln>
        </p:spPr>
        <p:txBody>
          <a:bodyPr wrap="square" lIns="0" tIns="0" rIns="0" bIns="0" rtlCol="0"/>
          <a:lstStyle/>
          <a:p>
            <a:endParaRPr/>
          </a:p>
        </p:txBody>
      </p:sp>
      <p:sp>
        <p:nvSpPr>
          <p:cNvPr id="12" name="object 22"/>
          <p:cNvSpPr/>
          <p:nvPr/>
        </p:nvSpPr>
        <p:spPr>
          <a:xfrm>
            <a:off x="9571790" y="3090908"/>
            <a:ext cx="1031240" cy="0"/>
          </a:xfrm>
          <a:custGeom>
            <a:avLst/>
            <a:gdLst/>
            <a:ahLst/>
            <a:cxnLst/>
            <a:rect l="l" t="t" r="r" b="b"/>
            <a:pathLst>
              <a:path w="1031239">
                <a:moveTo>
                  <a:pt x="0" y="0"/>
                </a:moveTo>
                <a:lnTo>
                  <a:pt x="1030858" y="0"/>
                </a:lnTo>
              </a:path>
            </a:pathLst>
          </a:custGeom>
          <a:ln w="9525">
            <a:solidFill>
              <a:srgbClr val="000000"/>
            </a:solidFill>
          </a:ln>
        </p:spPr>
        <p:txBody>
          <a:bodyPr wrap="square" lIns="0" tIns="0" rIns="0" bIns="0" rtlCol="0"/>
          <a:lstStyle/>
          <a:p>
            <a:endParaRPr/>
          </a:p>
        </p:txBody>
      </p:sp>
      <p:sp>
        <p:nvSpPr>
          <p:cNvPr id="13" name="object 23"/>
          <p:cNvSpPr/>
          <p:nvPr/>
        </p:nvSpPr>
        <p:spPr>
          <a:xfrm>
            <a:off x="9533690" y="3737363"/>
            <a:ext cx="76200" cy="276860"/>
          </a:xfrm>
          <a:custGeom>
            <a:avLst/>
            <a:gdLst/>
            <a:ahLst/>
            <a:cxnLst/>
            <a:rect l="l" t="t" r="r" b="b"/>
            <a:pathLst>
              <a:path w="76200" h="276860">
                <a:moveTo>
                  <a:pt x="31750" y="200215"/>
                </a:moveTo>
                <a:lnTo>
                  <a:pt x="0" y="200215"/>
                </a:lnTo>
                <a:lnTo>
                  <a:pt x="38100" y="276415"/>
                </a:lnTo>
                <a:lnTo>
                  <a:pt x="69850" y="212915"/>
                </a:lnTo>
                <a:lnTo>
                  <a:pt x="31750" y="212915"/>
                </a:lnTo>
                <a:lnTo>
                  <a:pt x="31750" y="200215"/>
                </a:lnTo>
                <a:close/>
              </a:path>
              <a:path w="76200" h="276860">
                <a:moveTo>
                  <a:pt x="44450" y="0"/>
                </a:moveTo>
                <a:lnTo>
                  <a:pt x="31750" y="0"/>
                </a:lnTo>
                <a:lnTo>
                  <a:pt x="31750" y="212915"/>
                </a:lnTo>
                <a:lnTo>
                  <a:pt x="44450" y="212915"/>
                </a:lnTo>
                <a:lnTo>
                  <a:pt x="44450" y="0"/>
                </a:lnTo>
                <a:close/>
              </a:path>
              <a:path w="76200" h="276860">
                <a:moveTo>
                  <a:pt x="76200" y="200215"/>
                </a:moveTo>
                <a:lnTo>
                  <a:pt x="44450" y="200215"/>
                </a:lnTo>
                <a:lnTo>
                  <a:pt x="44450" y="212915"/>
                </a:lnTo>
                <a:lnTo>
                  <a:pt x="69850" y="212915"/>
                </a:lnTo>
                <a:lnTo>
                  <a:pt x="76200" y="200215"/>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嵌套循环</a:t>
            </a:r>
            <a:endParaRPr lang="zh-CN" altLang="en-US" dirty="0"/>
          </a:p>
        </p:txBody>
      </p:sp>
      <p:sp>
        <p:nvSpPr>
          <p:cNvPr id="3" name="内容占位符 2"/>
          <p:cNvSpPr>
            <a:spLocks noGrp="1"/>
          </p:cNvSpPr>
          <p:nvPr>
            <p:ph idx="1"/>
          </p:nvPr>
        </p:nvSpPr>
        <p:spPr>
          <a:xfrm>
            <a:off x="838199" y="1796444"/>
            <a:ext cx="10909479" cy="4530725"/>
          </a:xfrm>
        </p:spPr>
        <p:txBody>
          <a:bodyPr>
            <a:normAutofit lnSpcReduction="10000"/>
          </a:bodyPr>
          <a:lstStyle/>
          <a:p>
            <a:pPr marL="249555">
              <a:lnSpc>
                <a:spcPct val="100000"/>
              </a:lnSpc>
              <a:spcBef>
                <a:spcPts val="1150"/>
              </a:spcBef>
              <a:buClr>
                <a:srgbClr val="FF822C"/>
              </a:buClr>
              <a:buFont typeface="Wingdings" panose="05000000000000000000"/>
              <a:buChar char=""/>
              <a:tabLst>
                <a:tab pos="250190" algn="l"/>
              </a:tabLst>
            </a:pPr>
            <a:r>
              <a:rPr lang="zh-CN" altLang="en-US" sz="3200" spc="-10" dirty="0"/>
              <a:t>对</a:t>
            </a:r>
            <a:r>
              <a:rPr lang="zh-CN" altLang="en-US" sz="3200" spc="-5" dirty="0"/>
              <a:t>于嵌套循</a:t>
            </a:r>
            <a:r>
              <a:rPr lang="zh-CN" altLang="en-US" sz="3200" dirty="0"/>
              <a:t>环</a:t>
            </a:r>
            <a:r>
              <a:rPr lang="zh-CN" altLang="en-US" sz="3200" spc="-10" dirty="0"/>
              <a:t>：</a:t>
            </a:r>
          </a:p>
          <a:p>
            <a:pPr marL="478155" lvl="1" indent="-227330">
              <a:lnSpc>
                <a:spcPct val="100000"/>
              </a:lnSpc>
              <a:spcBef>
                <a:spcPts val="845"/>
              </a:spcBef>
              <a:buClr>
                <a:srgbClr val="FF822C"/>
              </a:buClr>
              <a:buFont typeface="Arial" panose="020B0604020202020204"/>
              <a:buChar char="–"/>
              <a:tabLst>
                <a:tab pos="479425" algn="l"/>
              </a:tabLst>
            </a:pPr>
            <a:r>
              <a:rPr lang="zh-CN" altLang="en-US" sz="2800" dirty="0">
                <a:latin typeface="宋体" panose="02010600030101010101" pitchFamily="2" charset="-122"/>
                <a:cs typeface="宋体" panose="02010600030101010101" pitchFamily="2" charset="-122"/>
              </a:rPr>
              <a:t>从最内层循环开始，设</a:t>
            </a:r>
            <a:r>
              <a:rPr lang="zh-CN" altLang="en-US" sz="2800" spc="-10" dirty="0">
                <a:latin typeface="宋体" panose="02010600030101010101" pitchFamily="2" charset="-122"/>
                <a:cs typeface="宋体" panose="02010600030101010101" pitchFamily="2" charset="-122"/>
              </a:rPr>
              <a:t>置</a:t>
            </a:r>
            <a:r>
              <a:rPr lang="zh-CN" altLang="en-US" sz="2800" dirty="0">
                <a:latin typeface="宋体" panose="02010600030101010101" pitchFamily="2" charset="-122"/>
                <a:cs typeface="宋体" panose="02010600030101010101" pitchFamily="2" charset="-122"/>
              </a:rPr>
              <a:t>所有</a:t>
            </a:r>
            <a:r>
              <a:rPr lang="zh-CN" altLang="en-US" sz="2800" spc="-10" dirty="0">
                <a:latin typeface="宋体" panose="02010600030101010101" pitchFamily="2" charset="-122"/>
                <a:cs typeface="宋体" panose="02010600030101010101" pitchFamily="2" charset="-122"/>
              </a:rPr>
              <a:t>其</a:t>
            </a:r>
            <a:r>
              <a:rPr lang="zh-CN" altLang="en-US" sz="2800" dirty="0">
                <a:latin typeface="宋体" panose="02010600030101010101" pitchFamily="2" charset="-122"/>
                <a:cs typeface="宋体" panose="02010600030101010101" pitchFamily="2" charset="-122"/>
              </a:rPr>
              <a:t>他层</a:t>
            </a:r>
            <a:r>
              <a:rPr lang="zh-CN" altLang="en-US" sz="2800" spc="-10" dirty="0">
                <a:latin typeface="宋体" panose="02010600030101010101" pitchFamily="2" charset="-122"/>
                <a:cs typeface="宋体" panose="02010600030101010101" pitchFamily="2" charset="-122"/>
              </a:rPr>
              <a:t>的</a:t>
            </a:r>
            <a:r>
              <a:rPr lang="zh-CN" altLang="en-US" sz="2800" dirty="0">
                <a:latin typeface="宋体" panose="02010600030101010101" pitchFamily="2" charset="-122"/>
                <a:cs typeface="宋体" panose="02010600030101010101" pitchFamily="2" charset="-122"/>
              </a:rPr>
              <a:t>循环</a:t>
            </a:r>
            <a:r>
              <a:rPr lang="zh-CN" altLang="en-US" sz="2800" spc="-10" dirty="0">
                <a:latin typeface="宋体" panose="02010600030101010101" pitchFamily="2" charset="-122"/>
                <a:cs typeface="宋体" panose="02010600030101010101" pitchFamily="2" charset="-122"/>
              </a:rPr>
              <a:t>为</a:t>
            </a:r>
            <a:r>
              <a:rPr lang="zh-CN" altLang="en-US" sz="2800" dirty="0">
                <a:latin typeface="宋体" panose="02010600030101010101" pitchFamily="2" charset="-122"/>
                <a:cs typeface="宋体" panose="02010600030101010101" pitchFamily="2" charset="-122"/>
              </a:rPr>
              <a:t>最小</a:t>
            </a:r>
            <a:r>
              <a:rPr lang="zh-CN" altLang="en-US" sz="2800" spc="-10" dirty="0">
                <a:latin typeface="宋体" panose="02010600030101010101" pitchFamily="2" charset="-122"/>
                <a:cs typeface="宋体" panose="02010600030101010101" pitchFamily="2" charset="-122"/>
              </a:rPr>
              <a:t>值</a:t>
            </a:r>
            <a:r>
              <a:rPr lang="zh-CN" altLang="en-US" sz="2800" dirty="0">
                <a:latin typeface="宋体" panose="02010600030101010101" pitchFamily="2" charset="-122"/>
                <a:cs typeface="宋体" panose="02010600030101010101" pitchFamily="2" charset="-122"/>
              </a:rPr>
              <a:t>；</a:t>
            </a:r>
          </a:p>
          <a:p>
            <a:pPr marL="478155" marR="5080" lvl="1" indent="-227330">
              <a:lnSpc>
                <a:spcPct val="100000"/>
              </a:lnSpc>
              <a:spcBef>
                <a:spcPts val="975"/>
              </a:spcBef>
              <a:buClr>
                <a:srgbClr val="FF822C"/>
              </a:buClr>
              <a:buFont typeface="Arial" panose="020B0604020202020204"/>
              <a:buChar char="–"/>
              <a:tabLst>
                <a:tab pos="479425" algn="l"/>
              </a:tabLst>
            </a:pPr>
            <a:r>
              <a:rPr lang="zh-CN" altLang="en-US" sz="2800" dirty="0">
                <a:latin typeface="宋体" panose="02010600030101010101" pitchFamily="2" charset="-122"/>
                <a:cs typeface="宋体" panose="02010600030101010101" pitchFamily="2" charset="-122"/>
              </a:rPr>
              <a:t>对最</a:t>
            </a:r>
            <a:r>
              <a:rPr lang="zh-CN" altLang="en-US" sz="2800" spc="-10" dirty="0">
                <a:latin typeface="宋体" panose="02010600030101010101" pitchFamily="2" charset="-122"/>
                <a:cs typeface="宋体" panose="02010600030101010101" pitchFamily="2" charset="-122"/>
              </a:rPr>
              <a:t>内</a:t>
            </a:r>
            <a:r>
              <a:rPr lang="zh-CN" altLang="en-US" sz="2800" dirty="0">
                <a:latin typeface="宋体" panose="02010600030101010101" pitchFamily="2" charset="-122"/>
                <a:cs typeface="宋体" panose="02010600030101010101" pitchFamily="2" charset="-122"/>
              </a:rPr>
              <a:t>层循</a:t>
            </a:r>
            <a:r>
              <a:rPr lang="zh-CN" altLang="en-US" sz="2800" spc="-10" dirty="0">
                <a:latin typeface="宋体" panose="02010600030101010101" pitchFamily="2" charset="-122"/>
                <a:cs typeface="宋体" panose="02010600030101010101" pitchFamily="2" charset="-122"/>
              </a:rPr>
              <a:t>环</a:t>
            </a:r>
            <a:r>
              <a:rPr lang="zh-CN" altLang="en-US" sz="2800" dirty="0">
                <a:latin typeface="宋体" panose="02010600030101010101" pitchFamily="2" charset="-122"/>
                <a:cs typeface="宋体" panose="02010600030101010101" pitchFamily="2" charset="-122"/>
              </a:rPr>
              <a:t>做简</a:t>
            </a:r>
            <a:r>
              <a:rPr lang="zh-CN" altLang="en-US" sz="2800" spc="-10" dirty="0">
                <a:latin typeface="宋体" panose="02010600030101010101" pitchFamily="2" charset="-122"/>
                <a:cs typeface="宋体" panose="02010600030101010101" pitchFamily="2" charset="-122"/>
              </a:rPr>
              <a:t>单</a:t>
            </a:r>
            <a:r>
              <a:rPr lang="zh-CN" altLang="en-US" sz="2800" dirty="0">
                <a:latin typeface="宋体" panose="02010600030101010101" pitchFamily="2" charset="-122"/>
                <a:cs typeface="宋体" panose="02010600030101010101" pitchFamily="2" charset="-122"/>
              </a:rPr>
              <a:t>循环</a:t>
            </a:r>
            <a:r>
              <a:rPr lang="zh-CN" altLang="en-US" sz="2800" spc="-10" dirty="0">
                <a:latin typeface="宋体" panose="02010600030101010101" pitchFamily="2" charset="-122"/>
                <a:cs typeface="宋体" panose="02010600030101010101" pitchFamily="2" charset="-122"/>
              </a:rPr>
              <a:t>的</a:t>
            </a:r>
            <a:r>
              <a:rPr lang="zh-CN" altLang="en-US" sz="2800" dirty="0">
                <a:latin typeface="宋体" panose="02010600030101010101" pitchFamily="2" charset="-122"/>
                <a:cs typeface="宋体" panose="02010600030101010101" pitchFamily="2" charset="-122"/>
              </a:rPr>
              <a:t>全部</a:t>
            </a:r>
            <a:r>
              <a:rPr lang="zh-CN" altLang="en-US" sz="2800" spc="-10" dirty="0">
                <a:latin typeface="宋体" panose="02010600030101010101" pitchFamily="2" charset="-122"/>
                <a:cs typeface="宋体" panose="02010600030101010101" pitchFamily="2" charset="-122"/>
              </a:rPr>
              <a:t>测</a:t>
            </a:r>
            <a:r>
              <a:rPr lang="zh-CN" altLang="en-US" sz="2800" dirty="0">
                <a:latin typeface="宋体" panose="02010600030101010101" pitchFamily="2" charset="-122"/>
                <a:cs typeface="宋体" panose="02010600030101010101" pitchFamily="2" charset="-122"/>
              </a:rPr>
              <a:t>试。</a:t>
            </a:r>
            <a:r>
              <a:rPr lang="zh-CN" altLang="en-US" sz="2800" spc="-10" dirty="0">
                <a:latin typeface="宋体" panose="02010600030101010101" pitchFamily="2" charset="-122"/>
                <a:cs typeface="宋体" panose="02010600030101010101" pitchFamily="2" charset="-122"/>
              </a:rPr>
              <a:t>测</a:t>
            </a:r>
            <a:r>
              <a:rPr lang="zh-CN" altLang="en-US" sz="2800" dirty="0">
                <a:latin typeface="宋体" panose="02010600030101010101" pitchFamily="2" charset="-122"/>
                <a:cs typeface="宋体" panose="02010600030101010101" pitchFamily="2" charset="-122"/>
              </a:rPr>
              <a:t>试时</a:t>
            </a:r>
            <a:r>
              <a:rPr lang="zh-CN" altLang="en-US" sz="2800" spc="-10" dirty="0">
                <a:latin typeface="宋体" panose="02010600030101010101" pitchFamily="2" charset="-122"/>
                <a:cs typeface="宋体" panose="02010600030101010101" pitchFamily="2" charset="-122"/>
              </a:rPr>
              <a:t>保</a:t>
            </a:r>
            <a:r>
              <a:rPr lang="zh-CN" altLang="en-US" sz="2800" dirty="0">
                <a:latin typeface="宋体" panose="02010600030101010101" pitchFamily="2" charset="-122"/>
                <a:cs typeface="宋体" panose="02010600030101010101" pitchFamily="2" charset="-122"/>
              </a:rPr>
              <a:t>持所</a:t>
            </a:r>
            <a:r>
              <a:rPr lang="zh-CN" altLang="en-US" sz="2800" spc="-10" dirty="0">
                <a:latin typeface="宋体" panose="02010600030101010101" pitchFamily="2" charset="-122"/>
                <a:cs typeface="宋体" panose="02010600030101010101" pitchFamily="2" charset="-122"/>
              </a:rPr>
              <a:t>有</a:t>
            </a:r>
            <a:r>
              <a:rPr lang="zh-CN" altLang="en-US" sz="2800" dirty="0">
                <a:latin typeface="宋体" panose="02010600030101010101" pitchFamily="2" charset="-122"/>
                <a:cs typeface="宋体" panose="02010600030101010101" pitchFamily="2" charset="-122"/>
              </a:rPr>
              <a:t>外层</a:t>
            </a:r>
            <a:r>
              <a:rPr lang="zh-CN" altLang="en-US" sz="2800" spc="-10" dirty="0">
                <a:latin typeface="宋体" panose="02010600030101010101" pitchFamily="2" charset="-122"/>
                <a:cs typeface="宋体" panose="02010600030101010101" pitchFamily="2" charset="-122"/>
              </a:rPr>
              <a:t>循</a:t>
            </a:r>
            <a:r>
              <a:rPr lang="zh-CN" altLang="en-US" sz="2800" dirty="0">
                <a:latin typeface="宋体" panose="02010600030101010101" pitchFamily="2" charset="-122"/>
                <a:cs typeface="宋体" panose="02010600030101010101" pitchFamily="2" charset="-122"/>
              </a:rPr>
              <a:t>环的</a:t>
            </a:r>
            <a:r>
              <a:rPr lang="zh-CN" altLang="en-US" sz="2800" spc="-10" dirty="0">
                <a:latin typeface="宋体" panose="02010600030101010101" pitchFamily="2" charset="-122"/>
                <a:cs typeface="宋体" panose="02010600030101010101" pitchFamily="2" charset="-122"/>
              </a:rPr>
              <a:t>循</a:t>
            </a:r>
            <a:r>
              <a:rPr lang="zh-CN" altLang="en-US" sz="2800" dirty="0">
                <a:latin typeface="宋体" panose="02010600030101010101" pitchFamily="2" charset="-122"/>
                <a:cs typeface="宋体" panose="02010600030101010101" pitchFamily="2" charset="-122"/>
              </a:rPr>
              <a:t>环变</a:t>
            </a:r>
            <a:r>
              <a:rPr lang="zh-CN" altLang="en-US" sz="2800" spc="-10" dirty="0">
                <a:latin typeface="宋体" panose="02010600030101010101" pitchFamily="2" charset="-122"/>
                <a:cs typeface="宋体" panose="02010600030101010101" pitchFamily="2" charset="-122"/>
              </a:rPr>
              <a:t>量</a:t>
            </a:r>
            <a:r>
              <a:rPr lang="zh-CN" altLang="en-US" sz="2800" dirty="0">
                <a:latin typeface="宋体" panose="02010600030101010101" pitchFamily="2" charset="-122"/>
                <a:cs typeface="宋体" panose="02010600030101010101" pitchFamily="2" charset="-122"/>
              </a:rPr>
              <a:t>为最</a:t>
            </a:r>
            <a:r>
              <a:rPr lang="zh-CN" altLang="en-US" sz="2800" spc="-10" dirty="0">
                <a:latin typeface="宋体" panose="02010600030101010101" pitchFamily="2" charset="-122"/>
                <a:cs typeface="宋体" panose="02010600030101010101" pitchFamily="2" charset="-122"/>
              </a:rPr>
              <a:t>小</a:t>
            </a:r>
            <a:r>
              <a:rPr lang="zh-CN" altLang="en-US" sz="2800" dirty="0">
                <a:latin typeface="宋体" panose="02010600030101010101" pitchFamily="2" charset="-122"/>
                <a:cs typeface="宋体" panose="02010600030101010101" pitchFamily="2" charset="-122"/>
              </a:rPr>
              <a:t>值。另外，对越界值和非法</a:t>
            </a:r>
            <a:r>
              <a:rPr lang="zh-CN" altLang="en-US" sz="2800" spc="-10" dirty="0">
                <a:latin typeface="宋体" panose="02010600030101010101" pitchFamily="2" charset="-122"/>
                <a:cs typeface="宋体" panose="02010600030101010101" pitchFamily="2" charset="-122"/>
              </a:rPr>
              <a:t>值</a:t>
            </a:r>
            <a:r>
              <a:rPr lang="zh-CN" altLang="en-US" sz="2800" dirty="0">
                <a:latin typeface="宋体" panose="02010600030101010101" pitchFamily="2" charset="-122"/>
                <a:cs typeface="宋体" panose="02010600030101010101" pitchFamily="2" charset="-122"/>
              </a:rPr>
              <a:t>做类</a:t>
            </a:r>
            <a:r>
              <a:rPr lang="zh-CN" altLang="en-US" sz="2800" spc="-10" dirty="0">
                <a:latin typeface="宋体" panose="02010600030101010101" pitchFamily="2" charset="-122"/>
                <a:cs typeface="宋体" panose="02010600030101010101" pitchFamily="2" charset="-122"/>
              </a:rPr>
              <a:t>似</a:t>
            </a:r>
            <a:r>
              <a:rPr lang="zh-CN" altLang="en-US" sz="2800" dirty="0">
                <a:latin typeface="宋体" panose="02010600030101010101" pitchFamily="2" charset="-122"/>
                <a:cs typeface="宋体" panose="02010600030101010101" pitchFamily="2" charset="-122"/>
              </a:rPr>
              <a:t>的测</a:t>
            </a:r>
            <a:r>
              <a:rPr lang="zh-CN" altLang="en-US" sz="2800" spc="-10" dirty="0">
                <a:latin typeface="宋体" panose="02010600030101010101" pitchFamily="2" charset="-122"/>
                <a:cs typeface="宋体" panose="02010600030101010101" pitchFamily="2" charset="-122"/>
              </a:rPr>
              <a:t>试</a:t>
            </a:r>
            <a:r>
              <a:rPr lang="zh-CN" altLang="en-US" sz="2800" dirty="0">
                <a:latin typeface="宋体" panose="02010600030101010101" pitchFamily="2" charset="-122"/>
                <a:cs typeface="宋体" panose="02010600030101010101" pitchFamily="2" charset="-122"/>
              </a:rPr>
              <a:t>。</a:t>
            </a:r>
          </a:p>
          <a:p>
            <a:pPr marL="478155" marR="205740" lvl="1" indent="-227330">
              <a:lnSpc>
                <a:spcPct val="100000"/>
              </a:lnSpc>
              <a:spcBef>
                <a:spcPts val="925"/>
              </a:spcBef>
              <a:buClr>
                <a:srgbClr val="FF822C"/>
              </a:buClr>
              <a:buFont typeface="Arial" panose="020B0604020202020204"/>
              <a:buChar char="–"/>
              <a:tabLst>
                <a:tab pos="479425" algn="l"/>
              </a:tabLst>
            </a:pPr>
            <a:r>
              <a:rPr lang="zh-CN" altLang="en-US" sz="2800" dirty="0">
                <a:latin typeface="宋体" panose="02010600030101010101" pitchFamily="2" charset="-122"/>
                <a:cs typeface="宋体" panose="02010600030101010101" pitchFamily="2" charset="-122"/>
              </a:rPr>
              <a:t>逐步外推，对其外面一</a:t>
            </a:r>
            <a:r>
              <a:rPr lang="zh-CN" altLang="en-US" sz="2800" spc="-10" dirty="0">
                <a:latin typeface="宋体" panose="02010600030101010101" pitchFamily="2" charset="-122"/>
                <a:cs typeface="宋体" panose="02010600030101010101" pitchFamily="2" charset="-122"/>
              </a:rPr>
              <a:t>层</a:t>
            </a:r>
            <a:r>
              <a:rPr lang="zh-CN" altLang="en-US" sz="2800" dirty="0">
                <a:latin typeface="宋体" panose="02010600030101010101" pitchFamily="2" charset="-122"/>
                <a:cs typeface="宋体" panose="02010600030101010101" pitchFamily="2" charset="-122"/>
              </a:rPr>
              <a:t>循环</a:t>
            </a:r>
            <a:r>
              <a:rPr lang="zh-CN" altLang="en-US" sz="2800" spc="-10" dirty="0">
                <a:latin typeface="宋体" panose="02010600030101010101" pitchFamily="2" charset="-122"/>
                <a:cs typeface="宋体" panose="02010600030101010101" pitchFamily="2" charset="-122"/>
              </a:rPr>
              <a:t>进</a:t>
            </a:r>
            <a:r>
              <a:rPr lang="zh-CN" altLang="en-US" sz="2800" dirty="0">
                <a:latin typeface="宋体" panose="02010600030101010101" pitchFamily="2" charset="-122"/>
                <a:cs typeface="宋体" panose="02010600030101010101" pitchFamily="2" charset="-122"/>
              </a:rPr>
              <a:t>行测</a:t>
            </a:r>
            <a:r>
              <a:rPr lang="zh-CN" altLang="en-US" sz="2800" spc="-10" dirty="0">
                <a:latin typeface="宋体" panose="02010600030101010101" pitchFamily="2" charset="-122"/>
                <a:cs typeface="宋体" panose="02010600030101010101" pitchFamily="2" charset="-122"/>
              </a:rPr>
              <a:t>试</a:t>
            </a:r>
            <a:r>
              <a:rPr lang="zh-CN" altLang="en-US" sz="2800" dirty="0">
                <a:latin typeface="宋体" panose="02010600030101010101" pitchFamily="2" charset="-122"/>
                <a:cs typeface="宋体" panose="02010600030101010101" pitchFamily="2" charset="-122"/>
              </a:rPr>
              <a:t>。测</a:t>
            </a:r>
            <a:r>
              <a:rPr lang="zh-CN" altLang="en-US" sz="2800" spc="-10" dirty="0">
                <a:latin typeface="宋体" panose="02010600030101010101" pitchFamily="2" charset="-122"/>
                <a:cs typeface="宋体" panose="02010600030101010101" pitchFamily="2" charset="-122"/>
              </a:rPr>
              <a:t>试</a:t>
            </a:r>
            <a:r>
              <a:rPr lang="zh-CN" altLang="en-US" sz="2800" dirty="0">
                <a:latin typeface="宋体" panose="02010600030101010101" pitchFamily="2" charset="-122"/>
                <a:cs typeface="宋体" panose="02010600030101010101" pitchFamily="2" charset="-122"/>
              </a:rPr>
              <a:t>时保</a:t>
            </a:r>
            <a:r>
              <a:rPr lang="zh-CN" altLang="en-US" sz="2800" spc="-10" dirty="0">
                <a:latin typeface="宋体" panose="02010600030101010101" pitchFamily="2" charset="-122"/>
                <a:cs typeface="宋体" panose="02010600030101010101" pitchFamily="2" charset="-122"/>
              </a:rPr>
              <a:t>持</a:t>
            </a:r>
            <a:r>
              <a:rPr lang="zh-CN" altLang="en-US" sz="2800" dirty="0">
                <a:latin typeface="宋体" panose="02010600030101010101" pitchFamily="2" charset="-122"/>
                <a:cs typeface="宋体" panose="02010600030101010101" pitchFamily="2" charset="-122"/>
              </a:rPr>
              <a:t>所有</a:t>
            </a:r>
            <a:r>
              <a:rPr lang="zh-CN" altLang="en-US" sz="2800" spc="-10" dirty="0">
                <a:latin typeface="宋体" panose="02010600030101010101" pitchFamily="2" charset="-122"/>
                <a:cs typeface="宋体" panose="02010600030101010101" pitchFamily="2" charset="-122"/>
              </a:rPr>
              <a:t>外</a:t>
            </a:r>
            <a:r>
              <a:rPr lang="zh-CN" altLang="en-US" sz="2800" dirty="0">
                <a:latin typeface="宋体" panose="02010600030101010101" pitchFamily="2" charset="-122"/>
                <a:cs typeface="宋体" panose="02010600030101010101" pitchFamily="2" charset="-122"/>
              </a:rPr>
              <a:t>层循</a:t>
            </a:r>
            <a:r>
              <a:rPr lang="zh-CN" altLang="en-US" sz="2800" spc="-10" dirty="0">
                <a:latin typeface="宋体" panose="02010600030101010101" pitchFamily="2" charset="-122"/>
                <a:cs typeface="宋体" panose="02010600030101010101" pitchFamily="2" charset="-122"/>
              </a:rPr>
              <a:t>环</a:t>
            </a:r>
            <a:r>
              <a:rPr lang="zh-CN" altLang="en-US" sz="2800" dirty="0">
                <a:latin typeface="宋体" panose="02010600030101010101" pitchFamily="2" charset="-122"/>
                <a:cs typeface="宋体" panose="02010600030101010101" pitchFamily="2" charset="-122"/>
              </a:rPr>
              <a:t>的循</a:t>
            </a:r>
            <a:r>
              <a:rPr lang="zh-CN" altLang="en-US" sz="2800" spc="-10" dirty="0">
                <a:latin typeface="宋体" panose="02010600030101010101" pitchFamily="2" charset="-122"/>
                <a:cs typeface="宋体" panose="02010600030101010101" pitchFamily="2" charset="-122"/>
              </a:rPr>
              <a:t>环</a:t>
            </a:r>
            <a:r>
              <a:rPr lang="zh-CN" altLang="en-US" sz="2800" dirty="0">
                <a:latin typeface="宋体" panose="02010600030101010101" pitchFamily="2" charset="-122"/>
                <a:cs typeface="宋体" panose="02010600030101010101" pitchFamily="2" charset="-122"/>
              </a:rPr>
              <a:t>变量</a:t>
            </a:r>
            <a:r>
              <a:rPr lang="zh-CN" altLang="en-US" sz="2800" spc="-10" dirty="0">
                <a:latin typeface="宋体" panose="02010600030101010101" pitchFamily="2" charset="-122"/>
                <a:cs typeface="宋体" panose="02010600030101010101" pitchFamily="2" charset="-122"/>
              </a:rPr>
              <a:t>取</a:t>
            </a:r>
            <a:r>
              <a:rPr lang="zh-CN" altLang="en-US" sz="2800" dirty="0">
                <a:latin typeface="宋体" panose="02010600030101010101" pitchFamily="2" charset="-122"/>
                <a:cs typeface="宋体" panose="02010600030101010101" pitchFamily="2" charset="-122"/>
              </a:rPr>
              <a:t>最小值，所有其它嵌套内层</a:t>
            </a:r>
            <a:r>
              <a:rPr lang="zh-CN" altLang="en-US" sz="2800" spc="-10" dirty="0">
                <a:latin typeface="宋体" panose="02010600030101010101" pitchFamily="2" charset="-122"/>
                <a:cs typeface="宋体" panose="02010600030101010101" pitchFamily="2" charset="-122"/>
              </a:rPr>
              <a:t>循</a:t>
            </a:r>
            <a:r>
              <a:rPr lang="zh-CN" altLang="en-US" sz="2800" dirty="0">
                <a:latin typeface="宋体" panose="02010600030101010101" pitchFamily="2" charset="-122"/>
                <a:cs typeface="宋体" panose="02010600030101010101" pitchFamily="2" charset="-122"/>
              </a:rPr>
              <a:t>环的</a:t>
            </a:r>
            <a:r>
              <a:rPr lang="zh-CN" altLang="en-US" sz="2800" spc="-10" dirty="0">
                <a:latin typeface="宋体" panose="02010600030101010101" pitchFamily="2" charset="-122"/>
                <a:cs typeface="宋体" panose="02010600030101010101" pitchFamily="2" charset="-122"/>
              </a:rPr>
              <a:t>循</a:t>
            </a:r>
            <a:r>
              <a:rPr lang="zh-CN" altLang="en-US" sz="2800" dirty="0">
                <a:latin typeface="宋体" panose="02010600030101010101" pitchFamily="2" charset="-122"/>
                <a:cs typeface="宋体" panose="02010600030101010101" pitchFamily="2" charset="-122"/>
              </a:rPr>
              <a:t>环变</a:t>
            </a:r>
            <a:r>
              <a:rPr lang="zh-CN" altLang="en-US" sz="2800" spc="-10" dirty="0">
                <a:latin typeface="宋体" panose="02010600030101010101" pitchFamily="2" charset="-122"/>
                <a:cs typeface="宋体" panose="02010600030101010101" pitchFamily="2" charset="-122"/>
              </a:rPr>
              <a:t>量</a:t>
            </a:r>
            <a:r>
              <a:rPr lang="zh-CN" altLang="en-US" sz="2800" dirty="0">
                <a:latin typeface="宋体" panose="02010600030101010101" pitchFamily="2" charset="-122"/>
                <a:cs typeface="宋体" panose="02010600030101010101" pitchFamily="2" charset="-122"/>
              </a:rPr>
              <a:t>取“</a:t>
            </a:r>
            <a:r>
              <a:rPr lang="zh-CN" altLang="en-US" sz="2800" spc="-10" dirty="0">
                <a:latin typeface="宋体" panose="02010600030101010101" pitchFamily="2" charset="-122"/>
                <a:cs typeface="宋体" panose="02010600030101010101" pitchFamily="2" charset="-122"/>
              </a:rPr>
              <a:t>典</a:t>
            </a:r>
            <a:r>
              <a:rPr lang="zh-CN" altLang="en-US" sz="2800" dirty="0">
                <a:latin typeface="宋体" panose="02010600030101010101" pitchFamily="2" charset="-122"/>
                <a:cs typeface="宋体" panose="02010600030101010101" pitchFamily="2" charset="-122"/>
              </a:rPr>
              <a:t>型”</a:t>
            </a:r>
            <a:r>
              <a:rPr lang="zh-CN" altLang="en-US" sz="2800" spc="-10" dirty="0">
                <a:latin typeface="宋体" panose="02010600030101010101" pitchFamily="2" charset="-122"/>
                <a:cs typeface="宋体" panose="02010600030101010101" pitchFamily="2" charset="-122"/>
              </a:rPr>
              <a:t>值</a:t>
            </a:r>
            <a:r>
              <a:rPr lang="zh-CN" altLang="en-US" sz="2800" dirty="0">
                <a:latin typeface="宋体" panose="02010600030101010101" pitchFamily="2" charset="-122"/>
                <a:cs typeface="宋体" panose="02010600030101010101" pitchFamily="2" charset="-122"/>
              </a:rPr>
              <a:t>。</a:t>
            </a:r>
          </a:p>
          <a:p>
            <a:pPr marL="478155" lvl="1" indent="-227330">
              <a:lnSpc>
                <a:spcPct val="100000"/>
              </a:lnSpc>
              <a:spcBef>
                <a:spcPts val="725"/>
              </a:spcBef>
              <a:buClr>
                <a:srgbClr val="FF822C"/>
              </a:buClr>
              <a:buFont typeface="Arial" panose="020B0604020202020204"/>
              <a:buChar char="–"/>
              <a:tabLst>
                <a:tab pos="479425" algn="l"/>
              </a:tabLst>
            </a:pPr>
            <a:r>
              <a:rPr lang="zh-CN" altLang="en-US" sz="2800" dirty="0">
                <a:latin typeface="宋体" panose="02010600030101010101" pitchFamily="2" charset="-122"/>
                <a:cs typeface="宋体" panose="02010600030101010101" pitchFamily="2" charset="-122"/>
              </a:rPr>
              <a:t>反复进行，直到所有各</a:t>
            </a:r>
            <a:r>
              <a:rPr lang="zh-CN" altLang="en-US" sz="2800" spc="-10" dirty="0">
                <a:latin typeface="宋体" panose="02010600030101010101" pitchFamily="2" charset="-122"/>
                <a:cs typeface="宋体" panose="02010600030101010101" pitchFamily="2" charset="-122"/>
              </a:rPr>
              <a:t>层</a:t>
            </a:r>
            <a:r>
              <a:rPr lang="zh-CN" altLang="en-US" sz="2800" dirty="0">
                <a:latin typeface="宋体" panose="02010600030101010101" pitchFamily="2" charset="-122"/>
                <a:cs typeface="宋体" panose="02010600030101010101" pitchFamily="2" charset="-122"/>
              </a:rPr>
              <a:t>循环</a:t>
            </a:r>
            <a:r>
              <a:rPr lang="zh-CN" altLang="en-US" sz="2800" spc="-10" dirty="0">
                <a:latin typeface="宋体" panose="02010600030101010101" pitchFamily="2" charset="-122"/>
                <a:cs typeface="宋体" panose="02010600030101010101" pitchFamily="2" charset="-122"/>
              </a:rPr>
              <a:t>测</a:t>
            </a:r>
            <a:r>
              <a:rPr lang="zh-CN" altLang="en-US" sz="2800" dirty="0">
                <a:latin typeface="宋体" panose="02010600030101010101" pitchFamily="2" charset="-122"/>
                <a:cs typeface="宋体" panose="02010600030101010101" pitchFamily="2" charset="-122"/>
              </a:rPr>
              <a:t>试完</a:t>
            </a:r>
            <a:r>
              <a:rPr lang="zh-CN" altLang="en-US" sz="2800" spc="-10" dirty="0">
                <a:latin typeface="宋体" panose="02010600030101010101" pitchFamily="2" charset="-122"/>
                <a:cs typeface="宋体" panose="02010600030101010101" pitchFamily="2" charset="-122"/>
              </a:rPr>
              <a:t>毕</a:t>
            </a:r>
            <a:r>
              <a:rPr lang="zh-CN" altLang="en-US" sz="2800" dirty="0">
                <a:latin typeface="宋体" panose="02010600030101010101" pitchFamily="2" charset="-122"/>
                <a:cs typeface="宋体" panose="02010600030101010101" pitchFamily="2" charset="-122"/>
              </a:rPr>
              <a:t>。</a:t>
            </a:r>
          </a:p>
          <a:p>
            <a:pPr marL="478155" lvl="1" indent="-227330">
              <a:lnSpc>
                <a:spcPct val="100000"/>
              </a:lnSpc>
              <a:spcBef>
                <a:spcPts val="845"/>
              </a:spcBef>
              <a:buClr>
                <a:srgbClr val="FF822C"/>
              </a:buClr>
              <a:buFont typeface="Arial" panose="020B0604020202020204"/>
              <a:buChar char="–"/>
              <a:tabLst>
                <a:tab pos="479425" algn="l"/>
              </a:tabLst>
            </a:pPr>
            <a:r>
              <a:rPr lang="zh-CN" altLang="en-US" sz="2800" spc="-5" dirty="0">
                <a:latin typeface="宋体" panose="02010600030101010101" pitchFamily="2" charset="-122"/>
                <a:cs typeface="宋体" panose="02010600030101010101" pitchFamily="2" charset="-122"/>
              </a:rPr>
              <a:t>对全部各层循环同时取</a:t>
            </a:r>
            <a:r>
              <a:rPr lang="zh-CN" altLang="en-US" sz="2800" spc="-10" dirty="0">
                <a:latin typeface="宋体" panose="02010600030101010101" pitchFamily="2" charset="-122"/>
                <a:cs typeface="宋体" panose="02010600030101010101" pitchFamily="2" charset="-122"/>
              </a:rPr>
              <a:t>最</a:t>
            </a:r>
            <a:r>
              <a:rPr lang="zh-CN" altLang="en-US" sz="2800" spc="-5" dirty="0">
                <a:latin typeface="宋体" panose="02010600030101010101" pitchFamily="2" charset="-122"/>
                <a:cs typeface="宋体" panose="02010600030101010101" pitchFamily="2" charset="-122"/>
              </a:rPr>
              <a:t>小循</a:t>
            </a:r>
            <a:r>
              <a:rPr lang="zh-CN" altLang="en-US" sz="2800" spc="-10" dirty="0">
                <a:latin typeface="宋体" panose="02010600030101010101" pitchFamily="2" charset="-122"/>
                <a:cs typeface="宋体" panose="02010600030101010101" pitchFamily="2" charset="-122"/>
              </a:rPr>
              <a:t>环</a:t>
            </a:r>
            <a:r>
              <a:rPr lang="zh-CN" altLang="en-US" sz="2800" spc="-5" dirty="0">
                <a:latin typeface="宋体" panose="02010600030101010101" pitchFamily="2" charset="-122"/>
                <a:cs typeface="宋体" panose="02010600030101010101" pitchFamily="2" charset="-122"/>
              </a:rPr>
              <a:t>次数</a:t>
            </a:r>
            <a:r>
              <a:rPr lang="zh-CN" altLang="en-US" sz="2800" spc="-10" dirty="0">
                <a:latin typeface="宋体" panose="02010600030101010101" pitchFamily="2" charset="-122"/>
                <a:cs typeface="宋体" panose="02010600030101010101" pitchFamily="2" charset="-122"/>
              </a:rPr>
              <a:t>，</a:t>
            </a:r>
            <a:r>
              <a:rPr lang="zh-CN" altLang="en-US" sz="2800" spc="-5" dirty="0">
                <a:latin typeface="宋体" panose="02010600030101010101" pitchFamily="2" charset="-122"/>
                <a:cs typeface="宋体" panose="02010600030101010101" pitchFamily="2" charset="-122"/>
              </a:rPr>
              <a:t>或者</a:t>
            </a:r>
            <a:r>
              <a:rPr lang="zh-CN" altLang="en-US" sz="2800" spc="-10" dirty="0">
                <a:latin typeface="宋体" panose="02010600030101010101" pitchFamily="2" charset="-122"/>
                <a:cs typeface="宋体" panose="02010600030101010101" pitchFamily="2" charset="-122"/>
              </a:rPr>
              <a:t>同</a:t>
            </a:r>
            <a:r>
              <a:rPr lang="zh-CN" altLang="en-US" sz="2800" spc="-5" dirty="0">
                <a:latin typeface="宋体" panose="02010600030101010101" pitchFamily="2" charset="-122"/>
                <a:cs typeface="宋体" panose="02010600030101010101" pitchFamily="2" charset="-122"/>
              </a:rPr>
              <a:t>时取</a:t>
            </a:r>
            <a:r>
              <a:rPr lang="zh-CN" altLang="en-US" sz="2800" spc="-10" dirty="0">
                <a:latin typeface="宋体" panose="02010600030101010101" pitchFamily="2" charset="-122"/>
                <a:cs typeface="宋体" panose="02010600030101010101" pitchFamily="2" charset="-122"/>
              </a:rPr>
              <a:t>最</a:t>
            </a:r>
            <a:r>
              <a:rPr lang="zh-CN" altLang="en-US" sz="2800" spc="-5" dirty="0">
                <a:latin typeface="宋体" panose="02010600030101010101" pitchFamily="2" charset="-122"/>
                <a:cs typeface="宋体" panose="02010600030101010101" pitchFamily="2" charset="-122"/>
              </a:rPr>
              <a:t>大循</a:t>
            </a:r>
            <a:r>
              <a:rPr lang="zh-CN" altLang="en-US" sz="2800" spc="-10" dirty="0">
                <a:latin typeface="宋体" panose="02010600030101010101" pitchFamily="2" charset="-122"/>
                <a:cs typeface="宋体" panose="02010600030101010101" pitchFamily="2" charset="-122"/>
              </a:rPr>
              <a:t>环</a:t>
            </a:r>
            <a:r>
              <a:rPr lang="zh-CN" altLang="en-US" sz="2800" spc="-5" dirty="0">
                <a:latin typeface="宋体" panose="02010600030101010101" pitchFamily="2" charset="-122"/>
                <a:cs typeface="宋体" panose="02010600030101010101" pitchFamily="2" charset="-122"/>
              </a:rPr>
              <a:t>次数</a:t>
            </a:r>
            <a:r>
              <a:rPr lang="zh-CN" altLang="en-US" sz="2800" spc="-10" dirty="0">
                <a:latin typeface="宋体" panose="02010600030101010101" pitchFamily="2" charset="-122"/>
                <a:cs typeface="宋体" panose="02010600030101010101" pitchFamily="2" charset="-122"/>
              </a:rPr>
              <a:t>。</a:t>
            </a:r>
            <a:r>
              <a:rPr lang="zh-CN" altLang="en-US" sz="2800" spc="-5" dirty="0">
                <a:latin typeface="宋体" panose="02010600030101010101" pitchFamily="2" charset="-122"/>
                <a:cs typeface="宋体" panose="02010600030101010101" pitchFamily="2" charset="-122"/>
              </a:rPr>
              <a:t>对于</a:t>
            </a:r>
            <a:r>
              <a:rPr lang="zh-CN" altLang="en-US" sz="2800" spc="-10" dirty="0">
                <a:latin typeface="宋体" panose="02010600030101010101" pitchFamily="2" charset="-122"/>
                <a:cs typeface="宋体" panose="02010600030101010101" pitchFamily="2" charset="-122"/>
              </a:rPr>
              <a:t>后</a:t>
            </a:r>
            <a:r>
              <a:rPr lang="zh-CN" altLang="en-US" sz="2800" spc="-5" dirty="0">
                <a:latin typeface="宋体" panose="02010600030101010101" pitchFamily="2" charset="-122"/>
                <a:cs typeface="宋体" panose="02010600030101010101" pitchFamily="2" charset="-122"/>
              </a:rPr>
              <a:t>一种</a:t>
            </a:r>
            <a:r>
              <a:rPr lang="zh-CN" altLang="en-US" sz="2800" spc="-10" dirty="0">
                <a:latin typeface="宋体" panose="02010600030101010101" pitchFamily="2" charset="-122"/>
                <a:cs typeface="宋体" panose="02010600030101010101" pitchFamily="2" charset="-122"/>
              </a:rPr>
              <a:t>测</a:t>
            </a:r>
            <a:r>
              <a:rPr lang="zh-CN" altLang="en-US" sz="2800" spc="-5" dirty="0">
                <a:latin typeface="宋体" panose="02010600030101010101" pitchFamily="2" charset="-122"/>
                <a:cs typeface="宋体" panose="02010600030101010101" pitchFamily="2" charset="-122"/>
              </a:rPr>
              <a:t>试，</a:t>
            </a:r>
            <a:r>
              <a:rPr lang="zh-CN" altLang="en-US" sz="2800" dirty="0">
                <a:latin typeface="宋体" panose="02010600030101010101" pitchFamily="2" charset="-122"/>
                <a:cs typeface="宋体" panose="02010600030101010101" pitchFamily="2" charset="-122"/>
              </a:rPr>
              <a:t>由于测试量太大，需人</a:t>
            </a:r>
            <a:r>
              <a:rPr lang="zh-CN" altLang="en-US" sz="2800" spc="-10" dirty="0">
                <a:latin typeface="宋体" panose="02010600030101010101" pitchFamily="2" charset="-122"/>
                <a:cs typeface="宋体" panose="02010600030101010101" pitchFamily="2" charset="-122"/>
              </a:rPr>
              <a:t>为</a:t>
            </a:r>
            <a:r>
              <a:rPr lang="zh-CN" altLang="en-US" sz="2800" dirty="0">
                <a:latin typeface="宋体" panose="02010600030101010101" pitchFamily="2" charset="-122"/>
                <a:cs typeface="宋体" panose="02010600030101010101" pitchFamily="2" charset="-122"/>
              </a:rPr>
              <a:t>指定</a:t>
            </a:r>
            <a:r>
              <a:rPr lang="zh-CN" altLang="en-US" sz="2800" spc="-10" dirty="0">
                <a:latin typeface="宋体" panose="02010600030101010101" pitchFamily="2" charset="-122"/>
                <a:cs typeface="宋体" panose="02010600030101010101" pitchFamily="2" charset="-122"/>
              </a:rPr>
              <a:t>最</a:t>
            </a:r>
            <a:r>
              <a:rPr lang="zh-CN" altLang="en-US" sz="2800" dirty="0">
                <a:latin typeface="宋体" panose="02010600030101010101" pitchFamily="2" charset="-122"/>
                <a:cs typeface="宋体" panose="02010600030101010101" pitchFamily="2" charset="-122"/>
              </a:rPr>
              <a:t>大循</a:t>
            </a:r>
            <a:r>
              <a:rPr lang="zh-CN" altLang="en-US" sz="2800" spc="-10" dirty="0">
                <a:latin typeface="宋体" panose="02010600030101010101" pitchFamily="2" charset="-122"/>
                <a:cs typeface="宋体" panose="02010600030101010101" pitchFamily="2" charset="-122"/>
              </a:rPr>
              <a:t>环</a:t>
            </a:r>
            <a:r>
              <a:rPr lang="zh-CN" altLang="en-US" sz="2800" dirty="0">
                <a:latin typeface="宋体" panose="02010600030101010101" pitchFamily="2" charset="-122"/>
                <a:cs typeface="宋体" panose="02010600030101010101" pitchFamily="2" charset="-122"/>
              </a:rPr>
              <a:t>次数。</a:t>
            </a:r>
          </a:p>
          <a:p>
            <a:pPr marL="0" indent="0">
              <a:lnSpc>
                <a:spcPct val="100000"/>
              </a:lnSpc>
              <a:buNone/>
            </a:pPr>
            <a:endParaRPr lang="zh-CN" altLang="en-US" sz="32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68</a:t>
            </a:fld>
            <a:endParaRPr lang="zh-CN" altLang="en-US"/>
          </a:p>
        </p:txBody>
      </p:sp>
      <p:grpSp>
        <p:nvGrpSpPr>
          <p:cNvPr id="5" name="组合 4"/>
          <p:cNvGrpSpPr/>
          <p:nvPr/>
        </p:nvGrpSpPr>
        <p:grpSpPr>
          <a:xfrm>
            <a:off x="10589531" y="781052"/>
            <a:ext cx="1241551" cy="2152992"/>
            <a:chOff x="7381875" y="4438650"/>
            <a:chExt cx="1241551" cy="2152992"/>
          </a:xfrm>
        </p:grpSpPr>
        <p:sp>
          <p:nvSpPr>
            <p:cNvPr id="6" name="object 15"/>
            <p:cNvSpPr/>
            <p:nvPr/>
          </p:nvSpPr>
          <p:spPr>
            <a:xfrm>
              <a:off x="7381875" y="5403722"/>
              <a:ext cx="821690" cy="295275"/>
            </a:xfrm>
            <a:custGeom>
              <a:avLst/>
              <a:gdLst/>
              <a:ahLst/>
              <a:cxnLst/>
              <a:rect l="l" t="t" r="r" b="b"/>
              <a:pathLst>
                <a:path w="821690" h="295275">
                  <a:moveTo>
                    <a:pt x="410845" y="0"/>
                  </a:moveTo>
                  <a:lnTo>
                    <a:pt x="0" y="147573"/>
                  </a:lnTo>
                  <a:lnTo>
                    <a:pt x="410845" y="295186"/>
                  </a:lnTo>
                  <a:lnTo>
                    <a:pt x="821690" y="147573"/>
                  </a:lnTo>
                  <a:lnTo>
                    <a:pt x="410845" y="0"/>
                  </a:lnTo>
                  <a:close/>
                </a:path>
              </a:pathLst>
            </a:custGeom>
            <a:solidFill>
              <a:srgbClr val="A2B1C1"/>
            </a:solidFill>
          </p:spPr>
          <p:txBody>
            <a:bodyPr wrap="square" lIns="0" tIns="0" rIns="0" bIns="0" rtlCol="0"/>
            <a:lstStyle/>
            <a:p>
              <a:endParaRPr/>
            </a:p>
          </p:txBody>
        </p:sp>
        <p:sp>
          <p:nvSpPr>
            <p:cNvPr id="7" name="object 16"/>
            <p:cNvSpPr/>
            <p:nvPr/>
          </p:nvSpPr>
          <p:spPr>
            <a:xfrm>
              <a:off x="7381875" y="5403722"/>
              <a:ext cx="821690" cy="295275"/>
            </a:xfrm>
            <a:custGeom>
              <a:avLst/>
              <a:gdLst/>
              <a:ahLst/>
              <a:cxnLst/>
              <a:rect l="l" t="t" r="r" b="b"/>
              <a:pathLst>
                <a:path w="821690" h="295275">
                  <a:moveTo>
                    <a:pt x="0" y="147573"/>
                  </a:moveTo>
                  <a:lnTo>
                    <a:pt x="410845" y="0"/>
                  </a:lnTo>
                  <a:lnTo>
                    <a:pt x="821690" y="147573"/>
                  </a:lnTo>
                  <a:lnTo>
                    <a:pt x="410845" y="295186"/>
                  </a:lnTo>
                  <a:lnTo>
                    <a:pt x="0" y="147573"/>
                  </a:lnTo>
                  <a:close/>
                </a:path>
              </a:pathLst>
            </a:custGeom>
            <a:ln w="9525">
              <a:solidFill>
                <a:srgbClr val="000000"/>
              </a:solidFill>
            </a:ln>
          </p:spPr>
          <p:txBody>
            <a:bodyPr wrap="square" lIns="0" tIns="0" rIns="0" bIns="0" rtlCol="0"/>
            <a:lstStyle/>
            <a:p>
              <a:endParaRPr/>
            </a:p>
          </p:txBody>
        </p:sp>
        <p:sp>
          <p:nvSpPr>
            <p:cNvPr id="8" name="object 17"/>
            <p:cNvSpPr/>
            <p:nvPr/>
          </p:nvSpPr>
          <p:spPr>
            <a:xfrm>
              <a:off x="7484618" y="4883759"/>
              <a:ext cx="621030" cy="297815"/>
            </a:xfrm>
            <a:custGeom>
              <a:avLst/>
              <a:gdLst/>
              <a:ahLst/>
              <a:cxnLst/>
              <a:rect l="l" t="t" r="r" b="b"/>
              <a:pathLst>
                <a:path w="621029" h="297814">
                  <a:moveTo>
                    <a:pt x="0" y="297459"/>
                  </a:moveTo>
                  <a:lnTo>
                    <a:pt x="620712" y="297459"/>
                  </a:lnTo>
                  <a:lnTo>
                    <a:pt x="620712" y="0"/>
                  </a:lnTo>
                  <a:lnTo>
                    <a:pt x="0" y="0"/>
                  </a:lnTo>
                  <a:lnTo>
                    <a:pt x="0" y="297459"/>
                  </a:lnTo>
                  <a:close/>
                </a:path>
              </a:pathLst>
            </a:custGeom>
            <a:solidFill>
              <a:srgbClr val="A2B1C1"/>
            </a:solidFill>
          </p:spPr>
          <p:txBody>
            <a:bodyPr wrap="square" lIns="0" tIns="0" rIns="0" bIns="0" rtlCol="0"/>
            <a:lstStyle/>
            <a:p>
              <a:endParaRPr/>
            </a:p>
          </p:txBody>
        </p:sp>
        <p:sp>
          <p:nvSpPr>
            <p:cNvPr id="9" name="object 18"/>
            <p:cNvSpPr/>
            <p:nvPr/>
          </p:nvSpPr>
          <p:spPr>
            <a:xfrm>
              <a:off x="7484618" y="4883759"/>
              <a:ext cx="621030" cy="297815"/>
            </a:xfrm>
            <a:custGeom>
              <a:avLst/>
              <a:gdLst/>
              <a:ahLst/>
              <a:cxnLst/>
              <a:rect l="l" t="t" r="r" b="b"/>
              <a:pathLst>
                <a:path w="621029" h="297814">
                  <a:moveTo>
                    <a:pt x="0" y="297459"/>
                  </a:moveTo>
                  <a:lnTo>
                    <a:pt x="620712" y="297459"/>
                  </a:lnTo>
                  <a:lnTo>
                    <a:pt x="620712" y="0"/>
                  </a:lnTo>
                  <a:lnTo>
                    <a:pt x="0" y="0"/>
                  </a:lnTo>
                  <a:lnTo>
                    <a:pt x="0" y="297459"/>
                  </a:lnTo>
                  <a:close/>
                </a:path>
              </a:pathLst>
            </a:custGeom>
            <a:ln w="9524">
              <a:solidFill>
                <a:srgbClr val="000000"/>
              </a:solidFill>
            </a:ln>
          </p:spPr>
          <p:txBody>
            <a:bodyPr wrap="square" lIns="0" tIns="0" rIns="0" bIns="0" rtlCol="0"/>
            <a:lstStyle/>
            <a:p>
              <a:endParaRPr/>
            </a:p>
          </p:txBody>
        </p:sp>
        <p:sp>
          <p:nvSpPr>
            <p:cNvPr id="10" name="object 19"/>
            <p:cNvSpPr/>
            <p:nvPr/>
          </p:nvSpPr>
          <p:spPr>
            <a:xfrm>
              <a:off x="7756779" y="5181219"/>
              <a:ext cx="76200" cy="222503"/>
            </a:xfrm>
            <a:prstGeom prst="rect">
              <a:avLst/>
            </a:prstGeom>
            <a:blipFill>
              <a:blip r:embed="rId2" cstate="print"/>
              <a:stretch>
                <a:fillRect/>
              </a:stretch>
            </a:blipFill>
          </p:spPr>
          <p:txBody>
            <a:bodyPr wrap="square" lIns="0" tIns="0" rIns="0" bIns="0" rtlCol="0"/>
            <a:lstStyle/>
            <a:p>
              <a:endParaRPr/>
            </a:p>
          </p:txBody>
        </p:sp>
        <p:sp>
          <p:nvSpPr>
            <p:cNvPr id="11" name="object 20"/>
            <p:cNvSpPr/>
            <p:nvPr/>
          </p:nvSpPr>
          <p:spPr>
            <a:xfrm>
              <a:off x="7381875" y="5921438"/>
              <a:ext cx="821690" cy="297815"/>
            </a:xfrm>
            <a:custGeom>
              <a:avLst/>
              <a:gdLst/>
              <a:ahLst/>
              <a:cxnLst/>
              <a:rect l="l" t="t" r="r" b="b"/>
              <a:pathLst>
                <a:path w="821690" h="297814">
                  <a:moveTo>
                    <a:pt x="410845" y="0"/>
                  </a:moveTo>
                  <a:lnTo>
                    <a:pt x="0" y="148729"/>
                  </a:lnTo>
                  <a:lnTo>
                    <a:pt x="410845" y="297459"/>
                  </a:lnTo>
                  <a:lnTo>
                    <a:pt x="821690" y="148729"/>
                  </a:lnTo>
                  <a:lnTo>
                    <a:pt x="410845" y="0"/>
                  </a:lnTo>
                  <a:close/>
                </a:path>
              </a:pathLst>
            </a:custGeom>
            <a:solidFill>
              <a:srgbClr val="A2B1C1"/>
            </a:solidFill>
          </p:spPr>
          <p:txBody>
            <a:bodyPr wrap="square" lIns="0" tIns="0" rIns="0" bIns="0" rtlCol="0"/>
            <a:lstStyle/>
            <a:p>
              <a:endParaRPr/>
            </a:p>
          </p:txBody>
        </p:sp>
        <p:sp>
          <p:nvSpPr>
            <p:cNvPr id="12" name="object 21"/>
            <p:cNvSpPr/>
            <p:nvPr/>
          </p:nvSpPr>
          <p:spPr>
            <a:xfrm>
              <a:off x="7381875" y="5921438"/>
              <a:ext cx="821690" cy="297815"/>
            </a:xfrm>
            <a:custGeom>
              <a:avLst/>
              <a:gdLst/>
              <a:ahLst/>
              <a:cxnLst/>
              <a:rect l="l" t="t" r="r" b="b"/>
              <a:pathLst>
                <a:path w="821690" h="297814">
                  <a:moveTo>
                    <a:pt x="0" y="148729"/>
                  </a:moveTo>
                  <a:lnTo>
                    <a:pt x="410845" y="0"/>
                  </a:lnTo>
                  <a:lnTo>
                    <a:pt x="821690" y="148729"/>
                  </a:lnTo>
                  <a:lnTo>
                    <a:pt x="410845" y="297459"/>
                  </a:lnTo>
                  <a:lnTo>
                    <a:pt x="0" y="148729"/>
                  </a:lnTo>
                  <a:close/>
                </a:path>
              </a:pathLst>
            </a:custGeom>
            <a:ln w="9524">
              <a:solidFill>
                <a:srgbClr val="000000"/>
              </a:solidFill>
            </a:ln>
          </p:spPr>
          <p:txBody>
            <a:bodyPr wrap="square" lIns="0" tIns="0" rIns="0" bIns="0" rtlCol="0"/>
            <a:lstStyle/>
            <a:p>
              <a:endParaRPr/>
            </a:p>
          </p:txBody>
        </p:sp>
        <p:sp>
          <p:nvSpPr>
            <p:cNvPr id="13" name="object 22"/>
            <p:cNvSpPr/>
            <p:nvPr/>
          </p:nvSpPr>
          <p:spPr>
            <a:xfrm>
              <a:off x="8208009" y="6071298"/>
              <a:ext cx="415290" cy="0"/>
            </a:xfrm>
            <a:custGeom>
              <a:avLst/>
              <a:gdLst/>
              <a:ahLst/>
              <a:cxnLst/>
              <a:rect l="l" t="t" r="r" b="b"/>
              <a:pathLst>
                <a:path w="415290">
                  <a:moveTo>
                    <a:pt x="0" y="0"/>
                  </a:moveTo>
                  <a:lnTo>
                    <a:pt x="415290" y="0"/>
                  </a:lnTo>
                </a:path>
              </a:pathLst>
            </a:custGeom>
            <a:ln w="9525">
              <a:solidFill>
                <a:srgbClr val="000000"/>
              </a:solidFill>
            </a:ln>
          </p:spPr>
          <p:txBody>
            <a:bodyPr wrap="square" lIns="0" tIns="0" rIns="0" bIns="0" rtlCol="0"/>
            <a:lstStyle/>
            <a:p>
              <a:endParaRPr/>
            </a:p>
          </p:txBody>
        </p:sp>
        <p:sp>
          <p:nvSpPr>
            <p:cNvPr id="14" name="object 23"/>
            <p:cNvSpPr/>
            <p:nvPr/>
          </p:nvSpPr>
          <p:spPr>
            <a:xfrm>
              <a:off x="8208009" y="5551296"/>
              <a:ext cx="207645" cy="0"/>
            </a:xfrm>
            <a:custGeom>
              <a:avLst/>
              <a:gdLst/>
              <a:ahLst/>
              <a:cxnLst/>
              <a:rect l="l" t="t" r="r" b="b"/>
              <a:pathLst>
                <a:path w="207645">
                  <a:moveTo>
                    <a:pt x="0" y="0"/>
                  </a:moveTo>
                  <a:lnTo>
                    <a:pt x="207645" y="0"/>
                  </a:lnTo>
                </a:path>
              </a:pathLst>
            </a:custGeom>
            <a:ln w="9525">
              <a:solidFill>
                <a:srgbClr val="000000"/>
              </a:solidFill>
            </a:ln>
          </p:spPr>
          <p:txBody>
            <a:bodyPr wrap="square" lIns="0" tIns="0" rIns="0" bIns="0" rtlCol="0"/>
            <a:lstStyle/>
            <a:p>
              <a:endParaRPr/>
            </a:p>
          </p:txBody>
        </p:sp>
        <p:sp>
          <p:nvSpPr>
            <p:cNvPr id="15" name="object 24"/>
            <p:cNvSpPr/>
            <p:nvPr/>
          </p:nvSpPr>
          <p:spPr>
            <a:xfrm>
              <a:off x="8415655" y="4733797"/>
              <a:ext cx="0" cy="817880"/>
            </a:xfrm>
            <a:custGeom>
              <a:avLst/>
              <a:gdLst/>
              <a:ahLst/>
              <a:cxnLst/>
              <a:rect l="l" t="t" r="r" b="b"/>
              <a:pathLst>
                <a:path h="817879">
                  <a:moveTo>
                    <a:pt x="0" y="0"/>
                  </a:moveTo>
                  <a:lnTo>
                    <a:pt x="0" y="817498"/>
                  </a:lnTo>
                </a:path>
              </a:pathLst>
            </a:custGeom>
            <a:ln w="9525">
              <a:solidFill>
                <a:srgbClr val="000000"/>
              </a:solidFill>
            </a:ln>
          </p:spPr>
          <p:txBody>
            <a:bodyPr wrap="square" lIns="0" tIns="0" rIns="0" bIns="0" rtlCol="0"/>
            <a:lstStyle/>
            <a:p>
              <a:endParaRPr/>
            </a:p>
          </p:txBody>
        </p:sp>
        <p:sp>
          <p:nvSpPr>
            <p:cNvPr id="16" name="object 25"/>
            <p:cNvSpPr/>
            <p:nvPr/>
          </p:nvSpPr>
          <p:spPr>
            <a:xfrm>
              <a:off x="7897621" y="4695697"/>
              <a:ext cx="518159" cy="76200"/>
            </a:xfrm>
            <a:custGeom>
              <a:avLst/>
              <a:gdLst/>
              <a:ahLst/>
              <a:cxnLst/>
              <a:rect l="l" t="t" r="r" b="b"/>
              <a:pathLst>
                <a:path w="518159" h="76200">
                  <a:moveTo>
                    <a:pt x="76200" y="0"/>
                  </a:moveTo>
                  <a:lnTo>
                    <a:pt x="0" y="38100"/>
                  </a:lnTo>
                  <a:lnTo>
                    <a:pt x="76200" y="76200"/>
                  </a:lnTo>
                  <a:lnTo>
                    <a:pt x="76200" y="44450"/>
                  </a:lnTo>
                  <a:lnTo>
                    <a:pt x="63500" y="44450"/>
                  </a:lnTo>
                  <a:lnTo>
                    <a:pt x="63500" y="31750"/>
                  </a:lnTo>
                  <a:lnTo>
                    <a:pt x="76200" y="31750"/>
                  </a:lnTo>
                  <a:lnTo>
                    <a:pt x="76200" y="0"/>
                  </a:lnTo>
                  <a:close/>
                </a:path>
                <a:path w="518159" h="76200">
                  <a:moveTo>
                    <a:pt x="76200" y="31750"/>
                  </a:moveTo>
                  <a:lnTo>
                    <a:pt x="63500" y="31750"/>
                  </a:lnTo>
                  <a:lnTo>
                    <a:pt x="63500" y="44450"/>
                  </a:lnTo>
                  <a:lnTo>
                    <a:pt x="76200" y="44450"/>
                  </a:lnTo>
                  <a:lnTo>
                    <a:pt x="76200" y="31750"/>
                  </a:lnTo>
                  <a:close/>
                </a:path>
                <a:path w="518159" h="76200">
                  <a:moveTo>
                    <a:pt x="518032" y="31750"/>
                  </a:moveTo>
                  <a:lnTo>
                    <a:pt x="76200" y="31750"/>
                  </a:lnTo>
                  <a:lnTo>
                    <a:pt x="76200" y="44450"/>
                  </a:lnTo>
                  <a:lnTo>
                    <a:pt x="518032" y="44450"/>
                  </a:lnTo>
                  <a:lnTo>
                    <a:pt x="518032" y="31750"/>
                  </a:lnTo>
                  <a:close/>
                </a:path>
              </a:pathLst>
            </a:custGeom>
            <a:solidFill>
              <a:srgbClr val="000000"/>
            </a:solidFill>
          </p:spPr>
          <p:txBody>
            <a:bodyPr wrap="square" lIns="0" tIns="0" rIns="0" bIns="0" rtlCol="0"/>
            <a:lstStyle/>
            <a:p>
              <a:endParaRPr/>
            </a:p>
          </p:txBody>
        </p:sp>
        <p:sp>
          <p:nvSpPr>
            <p:cNvPr id="17" name="object 26"/>
            <p:cNvSpPr/>
            <p:nvPr/>
          </p:nvSpPr>
          <p:spPr>
            <a:xfrm>
              <a:off x="8623300" y="4586223"/>
              <a:ext cx="0" cy="1485265"/>
            </a:xfrm>
            <a:custGeom>
              <a:avLst/>
              <a:gdLst/>
              <a:ahLst/>
              <a:cxnLst/>
              <a:rect l="l" t="t" r="r" b="b"/>
              <a:pathLst>
                <a:path h="1485264">
                  <a:moveTo>
                    <a:pt x="0" y="0"/>
                  </a:moveTo>
                  <a:lnTo>
                    <a:pt x="0" y="1485074"/>
                  </a:lnTo>
                </a:path>
              </a:pathLst>
            </a:custGeom>
            <a:ln w="9525">
              <a:solidFill>
                <a:srgbClr val="000000"/>
              </a:solidFill>
            </a:ln>
          </p:spPr>
          <p:txBody>
            <a:bodyPr wrap="square" lIns="0" tIns="0" rIns="0" bIns="0" rtlCol="0"/>
            <a:lstStyle/>
            <a:p>
              <a:endParaRPr/>
            </a:p>
          </p:txBody>
        </p:sp>
        <p:sp>
          <p:nvSpPr>
            <p:cNvPr id="18" name="object 27"/>
            <p:cNvSpPr/>
            <p:nvPr/>
          </p:nvSpPr>
          <p:spPr>
            <a:xfrm>
              <a:off x="7897621" y="4548123"/>
              <a:ext cx="725805" cy="76200"/>
            </a:xfrm>
            <a:custGeom>
              <a:avLst/>
              <a:gdLst/>
              <a:ahLst/>
              <a:cxnLst/>
              <a:rect l="l" t="t" r="r" b="b"/>
              <a:pathLst>
                <a:path w="725804" h="76200">
                  <a:moveTo>
                    <a:pt x="76200" y="0"/>
                  </a:moveTo>
                  <a:lnTo>
                    <a:pt x="0" y="38100"/>
                  </a:lnTo>
                  <a:lnTo>
                    <a:pt x="76200" y="76200"/>
                  </a:lnTo>
                  <a:lnTo>
                    <a:pt x="76200" y="44450"/>
                  </a:lnTo>
                  <a:lnTo>
                    <a:pt x="63500" y="44450"/>
                  </a:lnTo>
                  <a:lnTo>
                    <a:pt x="63500" y="31750"/>
                  </a:lnTo>
                  <a:lnTo>
                    <a:pt x="76200" y="31750"/>
                  </a:lnTo>
                  <a:lnTo>
                    <a:pt x="76200" y="0"/>
                  </a:lnTo>
                  <a:close/>
                </a:path>
                <a:path w="725804" h="76200">
                  <a:moveTo>
                    <a:pt x="76200" y="31750"/>
                  </a:moveTo>
                  <a:lnTo>
                    <a:pt x="63500" y="31750"/>
                  </a:lnTo>
                  <a:lnTo>
                    <a:pt x="63500" y="44450"/>
                  </a:lnTo>
                  <a:lnTo>
                    <a:pt x="76200" y="44450"/>
                  </a:lnTo>
                  <a:lnTo>
                    <a:pt x="76200" y="31750"/>
                  </a:lnTo>
                  <a:close/>
                </a:path>
                <a:path w="725804" h="76200">
                  <a:moveTo>
                    <a:pt x="725677" y="31750"/>
                  </a:moveTo>
                  <a:lnTo>
                    <a:pt x="76200" y="31750"/>
                  </a:lnTo>
                  <a:lnTo>
                    <a:pt x="76200" y="44450"/>
                  </a:lnTo>
                  <a:lnTo>
                    <a:pt x="725677" y="44450"/>
                  </a:lnTo>
                  <a:lnTo>
                    <a:pt x="725677" y="31750"/>
                  </a:lnTo>
                  <a:close/>
                </a:path>
              </a:pathLst>
            </a:custGeom>
            <a:solidFill>
              <a:srgbClr val="000000"/>
            </a:solidFill>
          </p:spPr>
          <p:txBody>
            <a:bodyPr wrap="square" lIns="0" tIns="0" rIns="0" bIns="0" rtlCol="0"/>
            <a:lstStyle/>
            <a:p>
              <a:endParaRPr/>
            </a:p>
          </p:txBody>
        </p:sp>
        <p:sp>
          <p:nvSpPr>
            <p:cNvPr id="19" name="object 28"/>
            <p:cNvSpPr/>
            <p:nvPr/>
          </p:nvSpPr>
          <p:spPr>
            <a:xfrm>
              <a:off x="7859521" y="4438650"/>
              <a:ext cx="76200" cy="445134"/>
            </a:xfrm>
            <a:custGeom>
              <a:avLst/>
              <a:gdLst/>
              <a:ahLst/>
              <a:cxnLst/>
              <a:rect l="l" t="t" r="r" b="b"/>
              <a:pathLst>
                <a:path w="76200" h="445135">
                  <a:moveTo>
                    <a:pt x="31750" y="368807"/>
                  </a:moveTo>
                  <a:lnTo>
                    <a:pt x="0" y="368807"/>
                  </a:lnTo>
                  <a:lnTo>
                    <a:pt x="38100" y="445007"/>
                  </a:lnTo>
                  <a:lnTo>
                    <a:pt x="69850" y="381507"/>
                  </a:lnTo>
                  <a:lnTo>
                    <a:pt x="31750" y="381507"/>
                  </a:lnTo>
                  <a:lnTo>
                    <a:pt x="31750" y="368807"/>
                  </a:lnTo>
                  <a:close/>
                </a:path>
                <a:path w="76200" h="445135">
                  <a:moveTo>
                    <a:pt x="44450" y="0"/>
                  </a:moveTo>
                  <a:lnTo>
                    <a:pt x="31750" y="0"/>
                  </a:lnTo>
                  <a:lnTo>
                    <a:pt x="31750" y="381507"/>
                  </a:lnTo>
                  <a:lnTo>
                    <a:pt x="44450" y="381507"/>
                  </a:lnTo>
                  <a:lnTo>
                    <a:pt x="44450" y="0"/>
                  </a:lnTo>
                  <a:close/>
                </a:path>
                <a:path w="76200" h="445135">
                  <a:moveTo>
                    <a:pt x="76200" y="368807"/>
                  </a:moveTo>
                  <a:lnTo>
                    <a:pt x="44450" y="368807"/>
                  </a:lnTo>
                  <a:lnTo>
                    <a:pt x="44450" y="381507"/>
                  </a:lnTo>
                  <a:lnTo>
                    <a:pt x="69850" y="381507"/>
                  </a:lnTo>
                  <a:lnTo>
                    <a:pt x="76200" y="368807"/>
                  </a:lnTo>
                  <a:close/>
                </a:path>
              </a:pathLst>
            </a:custGeom>
            <a:solidFill>
              <a:srgbClr val="000000"/>
            </a:solidFill>
          </p:spPr>
          <p:txBody>
            <a:bodyPr wrap="square" lIns="0" tIns="0" rIns="0" bIns="0" rtlCol="0"/>
            <a:lstStyle/>
            <a:p>
              <a:endParaRPr/>
            </a:p>
          </p:txBody>
        </p:sp>
        <p:sp>
          <p:nvSpPr>
            <p:cNvPr id="20" name="object 29"/>
            <p:cNvSpPr/>
            <p:nvPr/>
          </p:nvSpPr>
          <p:spPr>
            <a:xfrm>
              <a:off x="7756779" y="5698909"/>
              <a:ext cx="76200" cy="222529"/>
            </a:xfrm>
            <a:prstGeom prst="rect">
              <a:avLst/>
            </a:prstGeom>
            <a:blipFill>
              <a:blip r:embed="rId3" cstate="print"/>
              <a:stretch>
                <a:fillRect/>
              </a:stretch>
            </a:blipFill>
          </p:spPr>
          <p:txBody>
            <a:bodyPr wrap="square" lIns="0" tIns="0" rIns="0" bIns="0" rtlCol="0"/>
            <a:lstStyle/>
            <a:p>
              <a:endParaRPr/>
            </a:p>
          </p:txBody>
        </p:sp>
        <p:sp>
          <p:nvSpPr>
            <p:cNvPr id="21" name="object 30"/>
            <p:cNvSpPr/>
            <p:nvPr/>
          </p:nvSpPr>
          <p:spPr>
            <a:xfrm>
              <a:off x="7756779" y="6218897"/>
              <a:ext cx="76200" cy="372745"/>
            </a:xfrm>
            <a:custGeom>
              <a:avLst/>
              <a:gdLst/>
              <a:ahLst/>
              <a:cxnLst/>
              <a:rect l="l" t="t" r="r" b="b"/>
              <a:pathLst>
                <a:path w="76200" h="372745">
                  <a:moveTo>
                    <a:pt x="31750" y="296202"/>
                  </a:moveTo>
                  <a:lnTo>
                    <a:pt x="0" y="296202"/>
                  </a:lnTo>
                  <a:lnTo>
                    <a:pt x="38100" y="372402"/>
                  </a:lnTo>
                  <a:lnTo>
                    <a:pt x="69850" y="308902"/>
                  </a:lnTo>
                  <a:lnTo>
                    <a:pt x="31750" y="308902"/>
                  </a:lnTo>
                  <a:lnTo>
                    <a:pt x="31750" y="296202"/>
                  </a:lnTo>
                  <a:close/>
                </a:path>
                <a:path w="76200" h="372745">
                  <a:moveTo>
                    <a:pt x="44450" y="0"/>
                  </a:moveTo>
                  <a:lnTo>
                    <a:pt x="31750" y="0"/>
                  </a:lnTo>
                  <a:lnTo>
                    <a:pt x="31750" y="308902"/>
                  </a:lnTo>
                  <a:lnTo>
                    <a:pt x="44450" y="308902"/>
                  </a:lnTo>
                  <a:lnTo>
                    <a:pt x="44450" y="0"/>
                  </a:lnTo>
                  <a:close/>
                </a:path>
                <a:path w="76200" h="372745">
                  <a:moveTo>
                    <a:pt x="76200" y="296202"/>
                  </a:moveTo>
                  <a:lnTo>
                    <a:pt x="44450" y="296202"/>
                  </a:lnTo>
                  <a:lnTo>
                    <a:pt x="44450" y="308902"/>
                  </a:lnTo>
                  <a:lnTo>
                    <a:pt x="69850" y="308902"/>
                  </a:lnTo>
                  <a:lnTo>
                    <a:pt x="76200" y="296202"/>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串接循环</a:t>
            </a:r>
            <a:endParaRPr lang="zh-CN" altLang="en-US" dirty="0"/>
          </a:p>
        </p:txBody>
      </p:sp>
      <p:sp>
        <p:nvSpPr>
          <p:cNvPr id="3" name="内容占位符 2"/>
          <p:cNvSpPr>
            <a:spLocks noGrp="1"/>
          </p:cNvSpPr>
          <p:nvPr>
            <p:ph idx="1"/>
          </p:nvPr>
        </p:nvSpPr>
        <p:spPr>
          <a:xfrm>
            <a:off x="838200" y="1825624"/>
            <a:ext cx="9004410" cy="4530725"/>
          </a:xfrm>
        </p:spPr>
        <p:txBody>
          <a:bodyPr>
            <a:normAutofit/>
          </a:bodyPr>
          <a:lstStyle/>
          <a:p>
            <a:pPr marL="241300">
              <a:lnSpc>
                <a:spcPct val="100000"/>
              </a:lnSpc>
              <a:spcBef>
                <a:spcPts val="1470"/>
              </a:spcBef>
              <a:buClr>
                <a:srgbClr val="FF822C"/>
              </a:buClr>
              <a:buFont typeface="Wingdings" panose="05000000000000000000"/>
              <a:buChar char=""/>
              <a:tabLst>
                <a:tab pos="241300" algn="l"/>
              </a:tabLst>
            </a:pPr>
            <a:r>
              <a:rPr lang="zh-CN" altLang="en-US" sz="3200" b="1" spc="-10" dirty="0">
                <a:latin typeface="宋体" panose="02010600030101010101" pitchFamily="2" charset="-122"/>
                <a:cs typeface="宋体" panose="02010600030101010101" pitchFamily="2" charset="-122"/>
              </a:rPr>
              <a:t>对于串接</a:t>
            </a:r>
            <a:r>
              <a:rPr lang="zh-CN" altLang="en-US" sz="3200" b="1" spc="-5" dirty="0">
                <a:latin typeface="宋体" panose="02010600030101010101" pitchFamily="2" charset="-122"/>
                <a:cs typeface="宋体" panose="02010600030101010101" pitchFamily="2" charset="-122"/>
              </a:rPr>
              <a:t>循</a:t>
            </a:r>
            <a:r>
              <a:rPr lang="zh-CN" altLang="en-US" sz="3200" b="1" dirty="0">
                <a:latin typeface="宋体" panose="02010600030101010101" pitchFamily="2" charset="-122"/>
                <a:cs typeface="宋体" panose="02010600030101010101" pitchFamily="2" charset="-122"/>
              </a:rPr>
              <a:t>环</a:t>
            </a:r>
            <a:r>
              <a:rPr lang="zh-CN" altLang="en-US" sz="3200" b="1" spc="-5" dirty="0">
                <a:latin typeface="宋体" panose="02010600030101010101" pitchFamily="2" charset="-122"/>
                <a:cs typeface="宋体" panose="02010600030101010101" pitchFamily="2" charset="-122"/>
              </a:rPr>
              <a:t>，要区别两种情况</a:t>
            </a:r>
            <a:r>
              <a:rPr lang="zh-CN" altLang="en-US" sz="3200" b="1" spc="-10" dirty="0">
                <a:latin typeface="宋体" panose="02010600030101010101" pitchFamily="2" charset="-122"/>
                <a:cs typeface="宋体" panose="02010600030101010101" pitchFamily="2" charset="-122"/>
              </a:rPr>
              <a:t>。</a:t>
            </a:r>
            <a:endParaRPr lang="zh-CN" altLang="en-US" sz="3200" dirty="0">
              <a:latin typeface="宋体" panose="02010600030101010101" pitchFamily="2" charset="-122"/>
              <a:cs typeface="宋体" panose="02010600030101010101" pitchFamily="2" charset="-122"/>
            </a:endParaRPr>
          </a:p>
          <a:p>
            <a:pPr marL="469900" marR="5080" lvl="1" indent="-227330" algn="just">
              <a:lnSpc>
                <a:spcPct val="100000"/>
              </a:lnSpc>
              <a:spcBef>
                <a:spcPts val="1300"/>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如果各个循环互相独立，则串接循环可以用与简单循环相同的方法进行测试。</a:t>
            </a:r>
            <a:endParaRPr lang="zh-CN" altLang="en-US" sz="2800" dirty="0">
              <a:latin typeface="宋体" panose="02010600030101010101" pitchFamily="2" charset="-122"/>
              <a:cs typeface="宋体" panose="02010600030101010101" pitchFamily="2" charset="-122"/>
            </a:endParaRPr>
          </a:p>
          <a:p>
            <a:pPr marL="469900" marR="5080" lvl="1" indent="-227330" algn="just">
              <a:lnSpc>
                <a:spcPct val="100000"/>
              </a:lnSpc>
              <a:spcBef>
                <a:spcPts val="1025"/>
              </a:spcBef>
              <a:buClr>
                <a:srgbClr val="FF822C"/>
              </a:buClr>
              <a:buFont typeface="Arial" panose="020B0604020202020204"/>
              <a:buChar char="–"/>
              <a:tabLst>
                <a:tab pos="469900" algn="l"/>
              </a:tabLst>
            </a:pPr>
            <a:r>
              <a:rPr lang="zh-CN" altLang="en-US" sz="2800" spc="-5" dirty="0">
                <a:latin typeface="宋体" panose="02010600030101010101" pitchFamily="2" charset="-122"/>
                <a:cs typeface="宋体" panose="02010600030101010101" pitchFamily="2" charset="-122"/>
              </a:rPr>
              <a:t>如果有两个循环处于串接状态，而前一个循环的循环变量的值是后一个循环的初值。则这几个循环不是互相独立的，则需要使用测试嵌套循环的办法来处理。</a:t>
            </a:r>
            <a:endParaRPr lang="zh-CN" altLang="en-US" sz="2800" dirty="0">
              <a:latin typeface="宋体" panose="02010600030101010101" pitchFamily="2" charset="-122"/>
              <a:cs typeface="宋体" panose="02010600030101010101" pitchFamily="2" charset="-122"/>
            </a:endParaRPr>
          </a:p>
          <a:p>
            <a:pPr marL="0" indent="0">
              <a:lnSpc>
                <a:spcPct val="100000"/>
              </a:lnSpc>
              <a:buNone/>
            </a:pPr>
            <a:endParaRPr lang="zh-CN" altLang="en-US" sz="36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69</a:t>
            </a:fld>
            <a:endParaRPr lang="zh-CN" altLang="en-US"/>
          </a:p>
        </p:txBody>
      </p:sp>
      <p:sp>
        <p:nvSpPr>
          <p:cNvPr id="5" name="object 15"/>
          <p:cNvSpPr/>
          <p:nvPr/>
        </p:nvSpPr>
        <p:spPr>
          <a:xfrm>
            <a:off x="10448308" y="3333711"/>
            <a:ext cx="970915" cy="262255"/>
          </a:xfrm>
          <a:custGeom>
            <a:avLst/>
            <a:gdLst/>
            <a:ahLst/>
            <a:cxnLst/>
            <a:rect l="l" t="t" r="r" b="b"/>
            <a:pathLst>
              <a:path w="970915" h="262254">
                <a:moveTo>
                  <a:pt x="485267" y="0"/>
                </a:moveTo>
                <a:lnTo>
                  <a:pt x="0" y="131063"/>
                </a:lnTo>
                <a:lnTo>
                  <a:pt x="485267" y="262127"/>
                </a:lnTo>
                <a:lnTo>
                  <a:pt x="970660" y="131063"/>
                </a:lnTo>
                <a:lnTo>
                  <a:pt x="485267" y="0"/>
                </a:lnTo>
                <a:close/>
              </a:path>
            </a:pathLst>
          </a:custGeom>
          <a:solidFill>
            <a:srgbClr val="A2B1C1"/>
          </a:solidFill>
        </p:spPr>
        <p:txBody>
          <a:bodyPr wrap="square" lIns="0" tIns="0" rIns="0" bIns="0" rtlCol="0"/>
          <a:lstStyle/>
          <a:p>
            <a:endParaRPr/>
          </a:p>
        </p:txBody>
      </p:sp>
      <p:sp>
        <p:nvSpPr>
          <p:cNvPr id="6" name="object 16"/>
          <p:cNvSpPr/>
          <p:nvPr/>
        </p:nvSpPr>
        <p:spPr>
          <a:xfrm>
            <a:off x="10448308" y="3333711"/>
            <a:ext cx="970915" cy="262255"/>
          </a:xfrm>
          <a:custGeom>
            <a:avLst/>
            <a:gdLst/>
            <a:ahLst/>
            <a:cxnLst/>
            <a:rect l="l" t="t" r="r" b="b"/>
            <a:pathLst>
              <a:path w="970915" h="262254">
                <a:moveTo>
                  <a:pt x="0" y="131063"/>
                </a:moveTo>
                <a:lnTo>
                  <a:pt x="485267" y="0"/>
                </a:lnTo>
                <a:lnTo>
                  <a:pt x="970660" y="131063"/>
                </a:lnTo>
                <a:lnTo>
                  <a:pt x="485267" y="262127"/>
                </a:lnTo>
                <a:lnTo>
                  <a:pt x="0" y="131063"/>
                </a:lnTo>
                <a:close/>
              </a:path>
            </a:pathLst>
          </a:custGeom>
          <a:ln w="9525">
            <a:solidFill>
              <a:srgbClr val="000000"/>
            </a:solidFill>
          </a:ln>
        </p:spPr>
        <p:txBody>
          <a:bodyPr wrap="square" lIns="0" tIns="0" rIns="0" bIns="0" rtlCol="0"/>
          <a:lstStyle/>
          <a:p>
            <a:endParaRPr/>
          </a:p>
        </p:txBody>
      </p:sp>
      <p:sp>
        <p:nvSpPr>
          <p:cNvPr id="7" name="object 17"/>
          <p:cNvSpPr/>
          <p:nvPr/>
        </p:nvSpPr>
        <p:spPr>
          <a:xfrm>
            <a:off x="10571751" y="2876359"/>
            <a:ext cx="733425" cy="261620"/>
          </a:xfrm>
          <a:custGeom>
            <a:avLst/>
            <a:gdLst/>
            <a:ahLst/>
            <a:cxnLst/>
            <a:rect l="l" t="t" r="r" b="b"/>
            <a:pathLst>
              <a:path w="733425" h="261620">
                <a:moveTo>
                  <a:pt x="0" y="261391"/>
                </a:moveTo>
                <a:lnTo>
                  <a:pt x="733323" y="261391"/>
                </a:lnTo>
                <a:lnTo>
                  <a:pt x="733323" y="0"/>
                </a:lnTo>
                <a:lnTo>
                  <a:pt x="0" y="0"/>
                </a:lnTo>
                <a:lnTo>
                  <a:pt x="0" y="261391"/>
                </a:lnTo>
                <a:close/>
              </a:path>
            </a:pathLst>
          </a:custGeom>
          <a:solidFill>
            <a:srgbClr val="A2B1C1"/>
          </a:solidFill>
        </p:spPr>
        <p:txBody>
          <a:bodyPr wrap="square" lIns="0" tIns="0" rIns="0" bIns="0" rtlCol="0"/>
          <a:lstStyle/>
          <a:p>
            <a:endParaRPr/>
          </a:p>
        </p:txBody>
      </p:sp>
      <p:sp>
        <p:nvSpPr>
          <p:cNvPr id="8" name="object 18"/>
          <p:cNvSpPr/>
          <p:nvPr/>
        </p:nvSpPr>
        <p:spPr>
          <a:xfrm>
            <a:off x="10571751" y="2876359"/>
            <a:ext cx="733425" cy="261620"/>
          </a:xfrm>
          <a:custGeom>
            <a:avLst/>
            <a:gdLst/>
            <a:ahLst/>
            <a:cxnLst/>
            <a:rect l="l" t="t" r="r" b="b"/>
            <a:pathLst>
              <a:path w="733425" h="261620">
                <a:moveTo>
                  <a:pt x="0" y="261391"/>
                </a:moveTo>
                <a:lnTo>
                  <a:pt x="733323" y="261391"/>
                </a:lnTo>
                <a:lnTo>
                  <a:pt x="733323" y="0"/>
                </a:lnTo>
                <a:lnTo>
                  <a:pt x="0" y="0"/>
                </a:lnTo>
                <a:lnTo>
                  <a:pt x="0" y="261391"/>
                </a:lnTo>
                <a:close/>
              </a:path>
            </a:pathLst>
          </a:custGeom>
          <a:ln w="9525">
            <a:solidFill>
              <a:srgbClr val="000000"/>
            </a:solidFill>
          </a:ln>
        </p:spPr>
        <p:txBody>
          <a:bodyPr wrap="square" lIns="0" tIns="0" rIns="0" bIns="0" rtlCol="0"/>
          <a:lstStyle/>
          <a:p>
            <a:endParaRPr/>
          </a:p>
        </p:txBody>
      </p:sp>
      <p:sp>
        <p:nvSpPr>
          <p:cNvPr id="9" name="object 19"/>
          <p:cNvSpPr/>
          <p:nvPr/>
        </p:nvSpPr>
        <p:spPr>
          <a:xfrm>
            <a:off x="10900809" y="3137750"/>
            <a:ext cx="76200" cy="195961"/>
          </a:xfrm>
          <a:prstGeom prst="rect">
            <a:avLst/>
          </a:prstGeom>
          <a:blipFill>
            <a:blip r:embed="rId2" cstate="print"/>
            <a:stretch>
              <a:fillRect/>
            </a:stretch>
          </a:blipFill>
        </p:spPr>
        <p:txBody>
          <a:bodyPr wrap="square" lIns="0" tIns="0" rIns="0" bIns="0" rtlCol="0"/>
          <a:lstStyle/>
          <a:p>
            <a:endParaRPr/>
          </a:p>
        </p:txBody>
      </p:sp>
      <p:sp>
        <p:nvSpPr>
          <p:cNvPr id="10" name="object 20"/>
          <p:cNvSpPr/>
          <p:nvPr/>
        </p:nvSpPr>
        <p:spPr>
          <a:xfrm>
            <a:off x="10448308" y="4248937"/>
            <a:ext cx="970915" cy="262255"/>
          </a:xfrm>
          <a:custGeom>
            <a:avLst/>
            <a:gdLst/>
            <a:ahLst/>
            <a:cxnLst/>
            <a:rect l="l" t="t" r="r" b="b"/>
            <a:pathLst>
              <a:path w="970915" h="262254">
                <a:moveTo>
                  <a:pt x="485267" y="0"/>
                </a:moveTo>
                <a:lnTo>
                  <a:pt x="0" y="131089"/>
                </a:lnTo>
                <a:lnTo>
                  <a:pt x="485267" y="262191"/>
                </a:lnTo>
                <a:lnTo>
                  <a:pt x="970660" y="131089"/>
                </a:lnTo>
                <a:lnTo>
                  <a:pt x="485267" y="0"/>
                </a:lnTo>
                <a:close/>
              </a:path>
            </a:pathLst>
          </a:custGeom>
          <a:solidFill>
            <a:srgbClr val="A2B1C1"/>
          </a:solidFill>
        </p:spPr>
        <p:txBody>
          <a:bodyPr wrap="square" lIns="0" tIns="0" rIns="0" bIns="0" rtlCol="0"/>
          <a:lstStyle/>
          <a:p>
            <a:endParaRPr/>
          </a:p>
        </p:txBody>
      </p:sp>
      <p:sp>
        <p:nvSpPr>
          <p:cNvPr id="11" name="object 21"/>
          <p:cNvSpPr/>
          <p:nvPr/>
        </p:nvSpPr>
        <p:spPr>
          <a:xfrm>
            <a:off x="10448308" y="4248937"/>
            <a:ext cx="970915" cy="262255"/>
          </a:xfrm>
          <a:custGeom>
            <a:avLst/>
            <a:gdLst/>
            <a:ahLst/>
            <a:cxnLst/>
            <a:rect l="l" t="t" r="r" b="b"/>
            <a:pathLst>
              <a:path w="970915" h="262254">
                <a:moveTo>
                  <a:pt x="0" y="131089"/>
                </a:moveTo>
                <a:lnTo>
                  <a:pt x="485267" y="0"/>
                </a:lnTo>
                <a:lnTo>
                  <a:pt x="970660" y="131089"/>
                </a:lnTo>
                <a:lnTo>
                  <a:pt x="485267" y="262191"/>
                </a:lnTo>
                <a:lnTo>
                  <a:pt x="0" y="131089"/>
                </a:lnTo>
                <a:close/>
              </a:path>
            </a:pathLst>
          </a:custGeom>
          <a:ln w="9525">
            <a:solidFill>
              <a:srgbClr val="000000"/>
            </a:solidFill>
          </a:ln>
        </p:spPr>
        <p:txBody>
          <a:bodyPr wrap="square" lIns="0" tIns="0" rIns="0" bIns="0" rtlCol="0"/>
          <a:lstStyle/>
          <a:p>
            <a:endParaRPr/>
          </a:p>
        </p:txBody>
      </p:sp>
      <p:sp>
        <p:nvSpPr>
          <p:cNvPr id="12" name="object 22"/>
          <p:cNvSpPr/>
          <p:nvPr/>
        </p:nvSpPr>
        <p:spPr>
          <a:xfrm>
            <a:off x="11426335" y="4379239"/>
            <a:ext cx="246379" cy="0"/>
          </a:xfrm>
          <a:custGeom>
            <a:avLst/>
            <a:gdLst/>
            <a:ahLst/>
            <a:cxnLst/>
            <a:rect l="l" t="t" r="r" b="b"/>
            <a:pathLst>
              <a:path w="246379">
                <a:moveTo>
                  <a:pt x="0" y="0"/>
                </a:moveTo>
                <a:lnTo>
                  <a:pt x="245872" y="0"/>
                </a:lnTo>
              </a:path>
            </a:pathLst>
          </a:custGeom>
          <a:ln w="9525">
            <a:solidFill>
              <a:srgbClr val="000000"/>
            </a:solidFill>
          </a:ln>
        </p:spPr>
        <p:txBody>
          <a:bodyPr wrap="square" lIns="0" tIns="0" rIns="0" bIns="0" rtlCol="0"/>
          <a:lstStyle/>
          <a:p>
            <a:endParaRPr/>
          </a:p>
        </p:txBody>
      </p:sp>
      <p:sp>
        <p:nvSpPr>
          <p:cNvPr id="13" name="object 23"/>
          <p:cNvSpPr/>
          <p:nvPr/>
        </p:nvSpPr>
        <p:spPr>
          <a:xfrm>
            <a:off x="11426335" y="3465537"/>
            <a:ext cx="246379" cy="0"/>
          </a:xfrm>
          <a:custGeom>
            <a:avLst/>
            <a:gdLst/>
            <a:ahLst/>
            <a:cxnLst/>
            <a:rect l="l" t="t" r="r" b="b"/>
            <a:pathLst>
              <a:path w="246379">
                <a:moveTo>
                  <a:pt x="0" y="0"/>
                </a:moveTo>
                <a:lnTo>
                  <a:pt x="245872" y="0"/>
                </a:lnTo>
              </a:path>
            </a:pathLst>
          </a:custGeom>
          <a:ln w="9525">
            <a:solidFill>
              <a:srgbClr val="000000"/>
            </a:solidFill>
          </a:ln>
        </p:spPr>
        <p:txBody>
          <a:bodyPr wrap="square" lIns="0" tIns="0" rIns="0" bIns="0" rtlCol="0"/>
          <a:lstStyle/>
          <a:p>
            <a:endParaRPr/>
          </a:p>
        </p:txBody>
      </p:sp>
      <p:sp>
        <p:nvSpPr>
          <p:cNvPr id="14" name="object 24"/>
          <p:cNvSpPr/>
          <p:nvPr/>
        </p:nvSpPr>
        <p:spPr>
          <a:xfrm>
            <a:off x="11672207" y="3661372"/>
            <a:ext cx="0" cy="718185"/>
          </a:xfrm>
          <a:custGeom>
            <a:avLst/>
            <a:gdLst/>
            <a:ahLst/>
            <a:cxnLst/>
            <a:rect l="l" t="t" r="r" b="b"/>
            <a:pathLst>
              <a:path h="718185">
                <a:moveTo>
                  <a:pt x="0" y="0"/>
                </a:moveTo>
                <a:lnTo>
                  <a:pt x="0" y="717867"/>
                </a:lnTo>
              </a:path>
            </a:pathLst>
          </a:custGeom>
          <a:ln w="9525">
            <a:solidFill>
              <a:srgbClr val="000000"/>
            </a:solidFill>
          </a:ln>
        </p:spPr>
        <p:txBody>
          <a:bodyPr wrap="square" lIns="0" tIns="0" rIns="0" bIns="0" rtlCol="0"/>
          <a:lstStyle/>
          <a:p>
            <a:endParaRPr/>
          </a:p>
        </p:txBody>
      </p:sp>
      <p:sp>
        <p:nvSpPr>
          <p:cNvPr id="15" name="object 25"/>
          <p:cNvSpPr/>
          <p:nvPr/>
        </p:nvSpPr>
        <p:spPr>
          <a:xfrm>
            <a:off x="11672207" y="2680550"/>
            <a:ext cx="0" cy="785495"/>
          </a:xfrm>
          <a:custGeom>
            <a:avLst/>
            <a:gdLst/>
            <a:ahLst/>
            <a:cxnLst/>
            <a:rect l="l" t="t" r="r" b="b"/>
            <a:pathLst>
              <a:path h="785495">
                <a:moveTo>
                  <a:pt x="0" y="0"/>
                </a:moveTo>
                <a:lnTo>
                  <a:pt x="0" y="784987"/>
                </a:lnTo>
              </a:path>
            </a:pathLst>
          </a:custGeom>
          <a:ln w="9525">
            <a:solidFill>
              <a:srgbClr val="000000"/>
            </a:solidFill>
          </a:ln>
        </p:spPr>
        <p:txBody>
          <a:bodyPr wrap="square" lIns="0" tIns="0" rIns="0" bIns="0" rtlCol="0"/>
          <a:lstStyle/>
          <a:p>
            <a:endParaRPr/>
          </a:p>
        </p:txBody>
      </p:sp>
      <p:sp>
        <p:nvSpPr>
          <p:cNvPr id="16" name="object 26"/>
          <p:cNvSpPr/>
          <p:nvPr/>
        </p:nvSpPr>
        <p:spPr>
          <a:xfrm>
            <a:off x="10938909" y="2642450"/>
            <a:ext cx="733425" cy="76200"/>
          </a:xfrm>
          <a:custGeom>
            <a:avLst/>
            <a:gdLst/>
            <a:ahLst/>
            <a:cxnLst/>
            <a:rect l="l" t="t" r="r" b="b"/>
            <a:pathLst>
              <a:path w="733425" h="76200">
                <a:moveTo>
                  <a:pt x="76200" y="0"/>
                </a:moveTo>
                <a:lnTo>
                  <a:pt x="0" y="38100"/>
                </a:lnTo>
                <a:lnTo>
                  <a:pt x="76200" y="76200"/>
                </a:lnTo>
                <a:lnTo>
                  <a:pt x="76200" y="44450"/>
                </a:lnTo>
                <a:lnTo>
                  <a:pt x="63500" y="44450"/>
                </a:lnTo>
                <a:lnTo>
                  <a:pt x="63500" y="31750"/>
                </a:lnTo>
                <a:lnTo>
                  <a:pt x="76200" y="31750"/>
                </a:lnTo>
                <a:lnTo>
                  <a:pt x="76200" y="0"/>
                </a:lnTo>
                <a:close/>
              </a:path>
              <a:path w="733425" h="76200">
                <a:moveTo>
                  <a:pt x="76200" y="31750"/>
                </a:moveTo>
                <a:lnTo>
                  <a:pt x="63500" y="31750"/>
                </a:lnTo>
                <a:lnTo>
                  <a:pt x="63500" y="44450"/>
                </a:lnTo>
                <a:lnTo>
                  <a:pt x="76200" y="44450"/>
                </a:lnTo>
                <a:lnTo>
                  <a:pt x="76200" y="31750"/>
                </a:lnTo>
                <a:close/>
              </a:path>
              <a:path w="733425" h="76200">
                <a:moveTo>
                  <a:pt x="733298" y="31750"/>
                </a:moveTo>
                <a:lnTo>
                  <a:pt x="76200" y="31750"/>
                </a:lnTo>
                <a:lnTo>
                  <a:pt x="76200" y="44450"/>
                </a:lnTo>
                <a:lnTo>
                  <a:pt x="733298" y="44450"/>
                </a:lnTo>
                <a:lnTo>
                  <a:pt x="733298" y="31750"/>
                </a:lnTo>
                <a:close/>
              </a:path>
            </a:pathLst>
          </a:custGeom>
          <a:solidFill>
            <a:srgbClr val="000000"/>
          </a:solidFill>
        </p:spPr>
        <p:txBody>
          <a:bodyPr wrap="square" lIns="0" tIns="0" rIns="0" bIns="0" rtlCol="0"/>
          <a:lstStyle/>
          <a:p>
            <a:endParaRPr/>
          </a:p>
        </p:txBody>
      </p:sp>
      <p:sp>
        <p:nvSpPr>
          <p:cNvPr id="17" name="object 27"/>
          <p:cNvSpPr/>
          <p:nvPr/>
        </p:nvSpPr>
        <p:spPr>
          <a:xfrm>
            <a:off x="10900809" y="2354415"/>
            <a:ext cx="76200" cy="521970"/>
          </a:xfrm>
          <a:custGeom>
            <a:avLst/>
            <a:gdLst/>
            <a:ahLst/>
            <a:cxnLst/>
            <a:rect l="l" t="t" r="r" b="b"/>
            <a:pathLst>
              <a:path w="76200" h="521970">
                <a:moveTo>
                  <a:pt x="31750" y="445769"/>
                </a:moveTo>
                <a:lnTo>
                  <a:pt x="0" y="445769"/>
                </a:lnTo>
                <a:lnTo>
                  <a:pt x="38100" y="521969"/>
                </a:lnTo>
                <a:lnTo>
                  <a:pt x="69850" y="458469"/>
                </a:lnTo>
                <a:lnTo>
                  <a:pt x="31750" y="458469"/>
                </a:lnTo>
                <a:lnTo>
                  <a:pt x="31750" y="445769"/>
                </a:lnTo>
                <a:close/>
              </a:path>
              <a:path w="76200" h="521970">
                <a:moveTo>
                  <a:pt x="44450" y="0"/>
                </a:moveTo>
                <a:lnTo>
                  <a:pt x="31750" y="0"/>
                </a:lnTo>
                <a:lnTo>
                  <a:pt x="31750" y="458469"/>
                </a:lnTo>
                <a:lnTo>
                  <a:pt x="44450" y="458469"/>
                </a:lnTo>
                <a:lnTo>
                  <a:pt x="44450" y="0"/>
                </a:lnTo>
                <a:close/>
              </a:path>
              <a:path w="76200" h="521970">
                <a:moveTo>
                  <a:pt x="76200" y="445769"/>
                </a:moveTo>
                <a:lnTo>
                  <a:pt x="44450" y="445769"/>
                </a:lnTo>
                <a:lnTo>
                  <a:pt x="44450" y="458469"/>
                </a:lnTo>
                <a:lnTo>
                  <a:pt x="69850" y="458469"/>
                </a:lnTo>
                <a:lnTo>
                  <a:pt x="76200" y="445769"/>
                </a:lnTo>
                <a:close/>
              </a:path>
            </a:pathLst>
          </a:custGeom>
          <a:solidFill>
            <a:srgbClr val="000000"/>
          </a:solidFill>
        </p:spPr>
        <p:txBody>
          <a:bodyPr wrap="square" lIns="0" tIns="0" rIns="0" bIns="0" rtlCol="0"/>
          <a:lstStyle/>
          <a:p>
            <a:endParaRPr/>
          </a:p>
        </p:txBody>
      </p:sp>
      <p:sp>
        <p:nvSpPr>
          <p:cNvPr id="18" name="object 28"/>
          <p:cNvSpPr/>
          <p:nvPr/>
        </p:nvSpPr>
        <p:spPr>
          <a:xfrm>
            <a:off x="10900809" y="4053040"/>
            <a:ext cx="76200" cy="195897"/>
          </a:xfrm>
          <a:prstGeom prst="rect">
            <a:avLst/>
          </a:prstGeom>
          <a:blipFill>
            <a:blip r:embed="rId3" cstate="print"/>
            <a:stretch>
              <a:fillRect/>
            </a:stretch>
          </a:blipFill>
        </p:spPr>
        <p:txBody>
          <a:bodyPr wrap="square" lIns="0" tIns="0" rIns="0" bIns="0" rtlCol="0"/>
          <a:lstStyle/>
          <a:p>
            <a:endParaRPr/>
          </a:p>
        </p:txBody>
      </p:sp>
      <p:sp>
        <p:nvSpPr>
          <p:cNvPr id="19" name="object 29"/>
          <p:cNvSpPr/>
          <p:nvPr/>
        </p:nvSpPr>
        <p:spPr>
          <a:xfrm>
            <a:off x="10900809" y="4511129"/>
            <a:ext cx="76200" cy="325755"/>
          </a:xfrm>
          <a:custGeom>
            <a:avLst/>
            <a:gdLst/>
            <a:ahLst/>
            <a:cxnLst/>
            <a:rect l="l" t="t" r="r" b="b"/>
            <a:pathLst>
              <a:path w="76200" h="325754">
                <a:moveTo>
                  <a:pt x="31750" y="249148"/>
                </a:moveTo>
                <a:lnTo>
                  <a:pt x="0" y="249148"/>
                </a:lnTo>
                <a:lnTo>
                  <a:pt x="38100" y="325348"/>
                </a:lnTo>
                <a:lnTo>
                  <a:pt x="69850" y="261848"/>
                </a:lnTo>
                <a:lnTo>
                  <a:pt x="31750" y="261848"/>
                </a:lnTo>
                <a:lnTo>
                  <a:pt x="31750" y="249148"/>
                </a:lnTo>
                <a:close/>
              </a:path>
              <a:path w="76200" h="325754">
                <a:moveTo>
                  <a:pt x="44450" y="0"/>
                </a:moveTo>
                <a:lnTo>
                  <a:pt x="31750" y="0"/>
                </a:lnTo>
                <a:lnTo>
                  <a:pt x="31750" y="261848"/>
                </a:lnTo>
                <a:lnTo>
                  <a:pt x="44450" y="261848"/>
                </a:lnTo>
                <a:lnTo>
                  <a:pt x="44450" y="0"/>
                </a:lnTo>
                <a:close/>
              </a:path>
              <a:path w="76200" h="325754">
                <a:moveTo>
                  <a:pt x="76200" y="249148"/>
                </a:moveTo>
                <a:lnTo>
                  <a:pt x="44450" y="249148"/>
                </a:lnTo>
                <a:lnTo>
                  <a:pt x="44450" y="261848"/>
                </a:lnTo>
                <a:lnTo>
                  <a:pt x="69850" y="261848"/>
                </a:lnTo>
                <a:lnTo>
                  <a:pt x="76200" y="249148"/>
                </a:lnTo>
                <a:close/>
              </a:path>
            </a:pathLst>
          </a:custGeom>
          <a:solidFill>
            <a:srgbClr val="000000"/>
          </a:solidFill>
        </p:spPr>
        <p:txBody>
          <a:bodyPr wrap="square" lIns="0" tIns="0" rIns="0" bIns="0" rtlCol="0"/>
          <a:lstStyle/>
          <a:p>
            <a:endParaRPr/>
          </a:p>
        </p:txBody>
      </p:sp>
      <p:sp>
        <p:nvSpPr>
          <p:cNvPr id="20" name="object 30"/>
          <p:cNvSpPr/>
          <p:nvPr/>
        </p:nvSpPr>
        <p:spPr>
          <a:xfrm>
            <a:off x="10571751" y="3791648"/>
            <a:ext cx="733425" cy="261620"/>
          </a:xfrm>
          <a:custGeom>
            <a:avLst/>
            <a:gdLst/>
            <a:ahLst/>
            <a:cxnLst/>
            <a:rect l="l" t="t" r="r" b="b"/>
            <a:pathLst>
              <a:path w="733425" h="261620">
                <a:moveTo>
                  <a:pt x="0" y="261391"/>
                </a:moveTo>
                <a:lnTo>
                  <a:pt x="733323" y="261391"/>
                </a:lnTo>
                <a:lnTo>
                  <a:pt x="733323" y="0"/>
                </a:lnTo>
                <a:lnTo>
                  <a:pt x="0" y="0"/>
                </a:lnTo>
                <a:lnTo>
                  <a:pt x="0" y="261391"/>
                </a:lnTo>
                <a:close/>
              </a:path>
            </a:pathLst>
          </a:custGeom>
          <a:solidFill>
            <a:srgbClr val="A2B1C1"/>
          </a:solidFill>
        </p:spPr>
        <p:txBody>
          <a:bodyPr wrap="square" lIns="0" tIns="0" rIns="0" bIns="0" rtlCol="0"/>
          <a:lstStyle/>
          <a:p>
            <a:endParaRPr/>
          </a:p>
        </p:txBody>
      </p:sp>
      <p:sp>
        <p:nvSpPr>
          <p:cNvPr id="21" name="object 31"/>
          <p:cNvSpPr/>
          <p:nvPr/>
        </p:nvSpPr>
        <p:spPr>
          <a:xfrm>
            <a:off x="10571751" y="3791648"/>
            <a:ext cx="733425" cy="261620"/>
          </a:xfrm>
          <a:custGeom>
            <a:avLst/>
            <a:gdLst/>
            <a:ahLst/>
            <a:cxnLst/>
            <a:rect l="l" t="t" r="r" b="b"/>
            <a:pathLst>
              <a:path w="733425" h="261620">
                <a:moveTo>
                  <a:pt x="0" y="261391"/>
                </a:moveTo>
                <a:lnTo>
                  <a:pt x="733323" y="261391"/>
                </a:lnTo>
                <a:lnTo>
                  <a:pt x="733323" y="0"/>
                </a:lnTo>
                <a:lnTo>
                  <a:pt x="0" y="0"/>
                </a:lnTo>
                <a:lnTo>
                  <a:pt x="0" y="261391"/>
                </a:lnTo>
                <a:close/>
              </a:path>
            </a:pathLst>
          </a:custGeom>
          <a:ln w="9525">
            <a:solidFill>
              <a:srgbClr val="000000"/>
            </a:solidFill>
          </a:ln>
        </p:spPr>
        <p:txBody>
          <a:bodyPr wrap="square" lIns="0" tIns="0" rIns="0" bIns="0" rtlCol="0"/>
          <a:lstStyle/>
          <a:p>
            <a:endParaRPr/>
          </a:p>
        </p:txBody>
      </p:sp>
      <p:sp>
        <p:nvSpPr>
          <p:cNvPr id="22" name="object 32"/>
          <p:cNvSpPr/>
          <p:nvPr/>
        </p:nvSpPr>
        <p:spPr>
          <a:xfrm>
            <a:off x="11060193" y="3623272"/>
            <a:ext cx="612140" cy="76200"/>
          </a:xfrm>
          <a:custGeom>
            <a:avLst/>
            <a:gdLst/>
            <a:ahLst/>
            <a:cxnLst/>
            <a:rect l="l" t="t" r="r" b="b"/>
            <a:pathLst>
              <a:path w="612140" h="76200">
                <a:moveTo>
                  <a:pt x="76200" y="0"/>
                </a:moveTo>
                <a:lnTo>
                  <a:pt x="0" y="38100"/>
                </a:lnTo>
                <a:lnTo>
                  <a:pt x="76200" y="76200"/>
                </a:lnTo>
                <a:lnTo>
                  <a:pt x="76200" y="44450"/>
                </a:lnTo>
                <a:lnTo>
                  <a:pt x="63500" y="44450"/>
                </a:lnTo>
                <a:lnTo>
                  <a:pt x="63500" y="31750"/>
                </a:lnTo>
                <a:lnTo>
                  <a:pt x="76200" y="31750"/>
                </a:lnTo>
                <a:lnTo>
                  <a:pt x="76200" y="0"/>
                </a:lnTo>
                <a:close/>
              </a:path>
              <a:path w="612140" h="76200">
                <a:moveTo>
                  <a:pt x="76200" y="31750"/>
                </a:moveTo>
                <a:lnTo>
                  <a:pt x="63500" y="31750"/>
                </a:lnTo>
                <a:lnTo>
                  <a:pt x="63500" y="44450"/>
                </a:lnTo>
                <a:lnTo>
                  <a:pt x="76200" y="44450"/>
                </a:lnTo>
                <a:lnTo>
                  <a:pt x="76200" y="31750"/>
                </a:lnTo>
                <a:close/>
              </a:path>
              <a:path w="612140" h="76200">
                <a:moveTo>
                  <a:pt x="612013" y="31750"/>
                </a:moveTo>
                <a:lnTo>
                  <a:pt x="76200" y="31750"/>
                </a:lnTo>
                <a:lnTo>
                  <a:pt x="76200" y="44450"/>
                </a:lnTo>
                <a:lnTo>
                  <a:pt x="612013" y="44450"/>
                </a:lnTo>
                <a:lnTo>
                  <a:pt x="612013" y="31750"/>
                </a:lnTo>
                <a:close/>
              </a:path>
            </a:pathLst>
          </a:custGeom>
          <a:solidFill>
            <a:srgbClr val="000000"/>
          </a:solidFill>
        </p:spPr>
        <p:txBody>
          <a:bodyPr wrap="square" lIns="0" tIns="0" rIns="0" bIns="0" rtlCol="0"/>
          <a:lstStyle/>
          <a:p>
            <a:endParaRPr/>
          </a:p>
        </p:txBody>
      </p:sp>
      <p:sp>
        <p:nvSpPr>
          <p:cNvPr id="23" name="object 33"/>
          <p:cNvSpPr/>
          <p:nvPr/>
        </p:nvSpPr>
        <p:spPr>
          <a:xfrm>
            <a:off x="10900809" y="3595840"/>
            <a:ext cx="76200" cy="195833"/>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典型的软件测试技术</a:t>
            </a:r>
          </a:p>
        </p:txBody>
      </p:sp>
      <p:sp>
        <p:nvSpPr>
          <p:cNvPr id="3" name="内容占位符 2"/>
          <p:cNvSpPr>
            <a:spLocks noGrp="1"/>
          </p:cNvSpPr>
          <p:nvPr>
            <p:ph idx="1"/>
          </p:nvPr>
        </p:nvSpPr>
        <p:spPr/>
        <p:txBody>
          <a:bodyPr>
            <a:normAutofit/>
          </a:bodyPr>
          <a:lstStyle/>
          <a:p>
            <a:pPr marL="241300">
              <a:lnSpc>
                <a:spcPct val="100000"/>
              </a:lnSpc>
              <a:spcBef>
                <a:spcPts val="1335"/>
              </a:spcBef>
              <a:buClr>
                <a:srgbClr val="FF822C"/>
              </a:buClr>
              <a:buFont typeface="Wingdings" panose="05000000000000000000"/>
              <a:buChar char=""/>
              <a:tabLst>
                <a:tab pos="241300" algn="l"/>
              </a:tabLst>
            </a:pPr>
            <a:r>
              <a:rPr lang="zh-CN" altLang="en-US" sz="3200" b="1" dirty="0">
                <a:latin typeface="宋体" panose="02010600030101010101" pitchFamily="2" charset="-122"/>
                <a:cs typeface="宋体" panose="02010600030101010101" pitchFamily="2" charset="-122"/>
              </a:rPr>
              <a:t>测试的技术就是设计一组测试用例</a:t>
            </a:r>
            <a:endParaRPr lang="zh-CN" altLang="en-US" sz="3200" dirty="0">
              <a:latin typeface="宋体" panose="02010600030101010101" pitchFamily="2" charset="-122"/>
              <a:cs typeface="宋体" panose="02010600030101010101" pitchFamily="2" charset="-122"/>
            </a:endParaRPr>
          </a:p>
          <a:p>
            <a:pPr marL="469900" lvl="1" indent="-227330">
              <a:lnSpc>
                <a:spcPct val="100000"/>
              </a:lnSpc>
              <a:spcBef>
                <a:spcPts val="1035"/>
              </a:spcBef>
              <a:buClr>
                <a:srgbClr val="FF822C"/>
              </a:buClr>
              <a:buFont typeface="Arial" panose="020B0604020202020204"/>
              <a:buChar char="–"/>
              <a:tabLst>
                <a:tab pos="469900" algn="l"/>
              </a:tabLst>
            </a:pPr>
            <a:r>
              <a:rPr lang="zh-CN" altLang="en-US" sz="2800" dirty="0">
                <a:latin typeface="宋体" panose="02010600030101010101" pitchFamily="2" charset="-122"/>
                <a:cs typeface="宋体" panose="02010600030101010101" pitchFamily="2" charset="-122"/>
              </a:rPr>
              <a:t>执行每个软件构件的内</a:t>
            </a:r>
            <a:r>
              <a:rPr lang="zh-CN" altLang="en-US" sz="2800" spc="-15" dirty="0">
                <a:latin typeface="宋体" panose="02010600030101010101" pitchFamily="2" charset="-122"/>
                <a:cs typeface="宋体" panose="02010600030101010101" pitchFamily="2" charset="-122"/>
              </a:rPr>
              <a:t>部</a:t>
            </a:r>
            <a:r>
              <a:rPr lang="zh-CN" altLang="en-US" sz="2800" dirty="0">
                <a:latin typeface="宋体" panose="02010600030101010101" pitchFamily="2" charset="-122"/>
                <a:cs typeface="宋体" panose="02010600030101010101" pitchFamily="2" charset="-122"/>
              </a:rPr>
              <a:t>逻辑</a:t>
            </a:r>
            <a:r>
              <a:rPr lang="zh-CN" altLang="en-US" sz="2800" spc="-15" dirty="0">
                <a:latin typeface="宋体" panose="02010600030101010101" pitchFamily="2" charset="-122"/>
                <a:cs typeface="宋体" panose="02010600030101010101" pitchFamily="2" charset="-122"/>
              </a:rPr>
              <a:t>和</a:t>
            </a:r>
            <a:r>
              <a:rPr lang="zh-CN" altLang="en-US" sz="2800" dirty="0">
                <a:latin typeface="宋体" panose="02010600030101010101" pitchFamily="2" charset="-122"/>
                <a:cs typeface="宋体" panose="02010600030101010101" pitchFamily="2" charset="-122"/>
              </a:rPr>
              <a:t>接口</a:t>
            </a:r>
          </a:p>
          <a:p>
            <a:pPr marL="469900" lvl="1" indent="-227330">
              <a:lnSpc>
                <a:spcPct val="100000"/>
              </a:lnSpc>
              <a:spcBef>
                <a:spcPts val="965"/>
              </a:spcBef>
              <a:buClr>
                <a:srgbClr val="FF822C"/>
              </a:buClr>
              <a:buFont typeface="Arial" panose="020B0604020202020204"/>
              <a:buChar char="–"/>
              <a:tabLst>
                <a:tab pos="469900" algn="l"/>
              </a:tabLst>
            </a:pPr>
            <a:r>
              <a:rPr lang="zh-CN" altLang="en-US" sz="2800" dirty="0">
                <a:latin typeface="宋体" panose="02010600030101010101" pitchFamily="2" charset="-122"/>
                <a:cs typeface="宋体" panose="02010600030101010101" pitchFamily="2" charset="-122"/>
              </a:rPr>
              <a:t>测试程序的输入和输出</a:t>
            </a:r>
            <a:r>
              <a:rPr lang="zh-CN" altLang="en-US" sz="2800" spc="-15" dirty="0">
                <a:latin typeface="宋体" panose="02010600030101010101" pitchFamily="2" charset="-122"/>
                <a:cs typeface="宋体" panose="02010600030101010101" pitchFamily="2" charset="-122"/>
              </a:rPr>
              <a:t>域</a:t>
            </a:r>
            <a:r>
              <a:rPr lang="zh-CN" altLang="en-US" sz="2800" dirty="0">
                <a:latin typeface="宋体" panose="02010600030101010101" pitchFamily="2" charset="-122"/>
                <a:cs typeface="宋体" panose="02010600030101010101" pitchFamily="2" charset="-122"/>
              </a:rPr>
              <a:t>以发</a:t>
            </a:r>
            <a:r>
              <a:rPr lang="zh-CN" altLang="en-US" sz="2800" spc="-15" dirty="0">
                <a:latin typeface="宋体" panose="02010600030101010101" pitchFamily="2" charset="-122"/>
                <a:cs typeface="宋体" panose="02010600030101010101" pitchFamily="2" charset="-122"/>
              </a:rPr>
              <a:t>现</a:t>
            </a:r>
            <a:r>
              <a:rPr lang="zh-CN" altLang="en-US" sz="2800" dirty="0">
                <a:latin typeface="宋体" panose="02010600030101010101" pitchFamily="2" charset="-122"/>
                <a:cs typeface="宋体" panose="02010600030101010101" pitchFamily="2" charset="-122"/>
              </a:rPr>
              <a:t>程序</a:t>
            </a:r>
            <a:r>
              <a:rPr lang="zh-CN" altLang="en-US" sz="2800" spc="-15" dirty="0">
                <a:latin typeface="宋体" panose="02010600030101010101" pitchFamily="2" charset="-122"/>
                <a:cs typeface="宋体" panose="02010600030101010101" pitchFamily="2" charset="-122"/>
              </a:rPr>
              <a:t>功</a:t>
            </a:r>
            <a:r>
              <a:rPr lang="zh-CN" altLang="en-US" sz="2800" dirty="0">
                <a:latin typeface="宋体" panose="02010600030101010101" pitchFamily="2" charset="-122"/>
                <a:cs typeface="宋体" panose="02010600030101010101" pitchFamily="2" charset="-122"/>
              </a:rPr>
              <a:t>能、</a:t>
            </a:r>
            <a:r>
              <a:rPr lang="zh-CN" altLang="en-US" sz="2800" spc="-15" dirty="0">
                <a:latin typeface="宋体" panose="02010600030101010101" pitchFamily="2" charset="-122"/>
                <a:cs typeface="宋体" panose="02010600030101010101" pitchFamily="2" charset="-122"/>
              </a:rPr>
              <a:t>行</a:t>
            </a:r>
            <a:r>
              <a:rPr lang="zh-CN" altLang="en-US" sz="2800" dirty="0">
                <a:latin typeface="宋体" panose="02010600030101010101" pitchFamily="2" charset="-122"/>
                <a:cs typeface="宋体" panose="02010600030101010101" pitchFamily="2" charset="-122"/>
              </a:rPr>
              <a:t>为和</a:t>
            </a:r>
            <a:r>
              <a:rPr lang="zh-CN" altLang="en-US" sz="2800" spc="-15" dirty="0">
                <a:latin typeface="宋体" panose="02010600030101010101" pitchFamily="2" charset="-122"/>
                <a:cs typeface="宋体" panose="02010600030101010101" pitchFamily="2" charset="-122"/>
              </a:rPr>
              <a:t>性</a:t>
            </a:r>
            <a:r>
              <a:rPr lang="zh-CN" altLang="en-US" sz="2800" dirty="0">
                <a:latin typeface="宋体" panose="02010600030101010101" pitchFamily="2" charset="-122"/>
                <a:cs typeface="宋体" panose="02010600030101010101" pitchFamily="2" charset="-122"/>
              </a:rPr>
              <a:t>能方</a:t>
            </a:r>
            <a:r>
              <a:rPr lang="zh-CN" altLang="en-US" sz="2800" spc="-15" dirty="0">
                <a:latin typeface="宋体" panose="02010600030101010101" pitchFamily="2" charset="-122"/>
                <a:cs typeface="宋体" panose="02010600030101010101" pitchFamily="2" charset="-122"/>
              </a:rPr>
              <a:t>面</a:t>
            </a:r>
            <a:r>
              <a:rPr lang="zh-CN" altLang="en-US" sz="2800" dirty="0">
                <a:latin typeface="宋体" panose="02010600030101010101" pitchFamily="2" charset="-122"/>
                <a:cs typeface="宋体" panose="02010600030101010101" pitchFamily="2" charset="-122"/>
              </a:rPr>
              <a:t>的错误</a:t>
            </a:r>
          </a:p>
          <a:p>
            <a:pPr marL="241300">
              <a:lnSpc>
                <a:spcPct val="100000"/>
              </a:lnSpc>
              <a:spcBef>
                <a:spcPts val="1360"/>
              </a:spcBef>
              <a:buClr>
                <a:srgbClr val="FF822C"/>
              </a:buClr>
              <a:buFont typeface="Wingdings" panose="05000000000000000000"/>
              <a:buChar char=""/>
              <a:tabLst>
                <a:tab pos="241300" algn="l"/>
              </a:tabLst>
            </a:pPr>
            <a:r>
              <a:rPr lang="zh-CN" altLang="en-US" sz="3200" b="1" dirty="0">
                <a:latin typeface="宋体" panose="02010600030101010101" pitchFamily="2" charset="-122"/>
                <a:cs typeface="宋体" panose="02010600030101010101" pitchFamily="2" charset="-122"/>
              </a:rPr>
              <a:t>利用“白盒”测试用例设计技术执行程序内部逻辑</a:t>
            </a:r>
            <a:endParaRPr lang="zh-CN" altLang="en-US" sz="3200" dirty="0">
              <a:latin typeface="宋体" panose="02010600030101010101" pitchFamily="2" charset="-122"/>
              <a:cs typeface="宋体" panose="02010600030101010101" pitchFamily="2" charset="-122"/>
            </a:endParaRPr>
          </a:p>
          <a:p>
            <a:pPr marL="241300">
              <a:lnSpc>
                <a:spcPct val="100000"/>
              </a:lnSpc>
              <a:spcBef>
                <a:spcPts val="1440"/>
              </a:spcBef>
              <a:buClr>
                <a:srgbClr val="FF822C"/>
              </a:buClr>
              <a:buFont typeface="Wingdings" panose="05000000000000000000"/>
              <a:buChar char=""/>
              <a:tabLst>
                <a:tab pos="241300" algn="l"/>
              </a:tabLst>
            </a:pPr>
            <a:r>
              <a:rPr lang="zh-CN" altLang="en-US" sz="3200" b="1" dirty="0">
                <a:latin typeface="宋体" panose="02010600030101010101" pitchFamily="2" charset="-122"/>
                <a:cs typeface="宋体" panose="02010600030101010101" pitchFamily="2" charset="-122"/>
              </a:rPr>
              <a:t>利用“黑盒”测试用例设计技术确认软件需求</a:t>
            </a:r>
            <a:endParaRPr lang="zh-CN" altLang="en-US" sz="3200" dirty="0">
              <a:latin typeface="宋体" panose="02010600030101010101" pitchFamily="2" charset="-122"/>
              <a:cs typeface="宋体" panose="02010600030101010101" pitchFamily="2" charset="-122"/>
            </a:endParaRPr>
          </a:p>
          <a:p>
            <a:pPr marL="0" indent="0">
              <a:buNone/>
            </a:pPr>
            <a:endParaRPr lang="zh-CN" altLang="en-US" sz="3600"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5" dirty="0"/>
              <a:t>非结构循环</a:t>
            </a:r>
            <a:endParaRPr lang="zh-CN" altLang="en-US" dirty="0"/>
          </a:p>
        </p:txBody>
      </p:sp>
      <p:sp>
        <p:nvSpPr>
          <p:cNvPr id="3" name="内容占位符 2"/>
          <p:cNvSpPr>
            <a:spLocks noGrp="1"/>
          </p:cNvSpPr>
          <p:nvPr>
            <p:ph idx="1"/>
          </p:nvPr>
        </p:nvSpPr>
        <p:spPr/>
        <p:txBody>
          <a:bodyPr/>
          <a:lstStyle/>
          <a:p>
            <a:pPr>
              <a:lnSpc>
                <a:spcPct val="100000"/>
              </a:lnSpc>
              <a:buClr>
                <a:schemeClr val="accent2"/>
              </a:buClr>
              <a:buSzPct val="70000"/>
              <a:buFont typeface="Wingdings" panose="05000000000000000000" pitchFamily="2" charset="2"/>
              <a:buChar char="n"/>
            </a:pPr>
            <a:r>
              <a:rPr lang="zh-CN" altLang="en-US" sz="3600" spc="-10" dirty="0">
                <a:latin typeface="宋体" panose="02010600030101010101" pitchFamily="2" charset="-122"/>
                <a:cs typeface="宋体" panose="02010600030101010101" pitchFamily="2" charset="-122"/>
              </a:rPr>
              <a:t>对于非结</a:t>
            </a:r>
            <a:r>
              <a:rPr lang="zh-CN" altLang="en-US" sz="3600" spc="-5" dirty="0">
                <a:latin typeface="宋体" panose="02010600030101010101" pitchFamily="2" charset="-122"/>
                <a:cs typeface="宋体" panose="02010600030101010101" pitchFamily="2" charset="-122"/>
              </a:rPr>
              <a:t>构</a:t>
            </a:r>
            <a:r>
              <a:rPr lang="zh-CN" altLang="en-US" sz="3600" dirty="0">
                <a:latin typeface="宋体" panose="02010600030101010101" pitchFamily="2" charset="-122"/>
                <a:cs typeface="宋体" panose="02010600030101010101" pitchFamily="2" charset="-122"/>
              </a:rPr>
              <a:t>循</a:t>
            </a:r>
            <a:r>
              <a:rPr lang="zh-CN" altLang="en-US" sz="3600" spc="-5" dirty="0">
                <a:latin typeface="宋体" panose="02010600030101010101" pitchFamily="2" charset="-122"/>
                <a:cs typeface="宋体" panose="02010600030101010101" pitchFamily="2" charset="-122"/>
              </a:rPr>
              <a:t>环，不能测试，应重新设</a:t>
            </a:r>
            <a:r>
              <a:rPr lang="zh-CN" altLang="en-US" sz="3600" dirty="0">
                <a:latin typeface="宋体" panose="02010600030101010101" pitchFamily="2" charset="-122"/>
                <a:cs typeface="宋体" panose="02010600030101010101" pitchFamily="2" charset="-122"/>
              </a:rPr>
              <a:t>计</a:t>
            </a:r>
            <a:r>
              <a:rPr lang="zh-CN" altLang="en-US" sz="3600" spc="-5" dirty="0">
                <a:latin typeface="宋体" panose="02010600030101010101" pitchFamily="2" charset="-122"/>
                <a:cs typeface="宋体" panose="02010600030101010101" pitchFamily="2" charset="-122"/>
              </a:rPr>
              <a:t>循环结构，使</a:t>
            </a:r>
            <a:r>
              <a:rPr lang="zh-CN" altLang="en-US" sz="3600" spc="-10" dirty="0">
                <a:latin typeface="宋体" panose="02010600030101010101" pitchFamily="2" charset="-122"/>
                <a:cs typeface="宋体" panose="02010600030101010101" pitchFamily="2" charset="-122"/>
              </a:rPr>
              <a:t>之成</a:t>
            </a:r>
            <a:r>
              <a:rPr lang="zh-CN" altLang="en-US" sz="3600" spc="-5" dirty="0">
                <a:latin typeface="宋体" panose="02010600030101010101" pitchFamily="2" charset="-122"/>
                <a:cs typeface="宋体" panose="02010600030101010101" pitchFamily="2" charset="-122"/>
              </a:rPr>
              <a:t>为</a:t>
            </a:r>
            <a:r>
              <a:rPr lang="zh-CN" altLang="en-US" sz="3600" spc="-10" dirty="0">
                <a:latin typeface="宋体" panose="02010600030101010101" pitchFamily="2" charset="-122"/>
                <a:cs typeface="宋体" panose="02010600030101010101" pitchFamily="2" charset="-122"/>
              </a:rPr>
              <a:t>其</a:t>
            </a:r>
            <a:r>
              <a:rPr lang="zh-CN" altLang="en-US" sz="3600" spc="-5" dirty="0">
                <a:latin typeface="宋体" panose="02010600030101010101" pitchFamily="2" charset="-122"/>
                <a:cs typeface="宋体" panose="02010600030101010101" pitchFamily="2" charset="-122"/>
              </a:rPr>
              <a:t>它循</a:t>
            </a:r>
            <a:r>
              <a:rPr lang="zh-CN" altLang="en-US" sz="3600" spc="5" dirty="0">
                <a:latin typeface="宋体" panose="02010600030101010101" pitchFamily="2" charset="-122"/>
                <a:cs typeface="宋体" panose="02010600030101010101" pitchFamily="2" charset="-122"/>
              </a:rPr>
              <a:t>环</a:t>
            </a:r>
            <a:r>
              <a:rPr lang="zh-CN" altLang="en-US" sz="3600" spc="-5" dirty="0">
                <a:latin typeface="宋体" panose="02010600030101010101" pitchFamily="2" charset="-122"/>
                <a:cs typeface="宋体" panose="02010600030101010101" pitchFamily="2" charset="-122"/>
              </a:rPr>
              <a:t>方式，然后再进行测试</a:t>
            </a:r>
            <a:r>
              <a:rPr lang="zh-CN" altLang="en-US" sz="3600" spc="-10" dirty="0">
                <a:latin typeface="宋体" panose="02010600030101010101" pitchFamily="2" charset="-122"/>
                <a:cs typeface="宋体" panose="02010600030101010101" pitchFamily="2" charset="-122"/>
              </a:rPr>
              <a:t>。</a:t>
            </a:r>
            <a:endParaRPr lang="zh-CN" altLang="en-US" sz="3600" dirty="0">
              <a:latin typeface="宋体" panose="02010600030101010101" pitchFamily="2" charset="-122"/>
              <a:cs typeface="宋体" panose="02010600030101010101" pitchFamily="2"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06B076B9-5401-447E-8F2A-2F0E9A8D7398}" type="slidenum">
              <a:rPr lang="zh-CN" altLang="en-US" smtClean="0"/>
              <a:t>70</a:t>
            </a:fld>
            <a:endParaRPr lang="zh-CN" altLang="en-US"/>
          </a:p>
        </p:txBody>
      </p:sp>
      <p:sp>
        <p:nvSpPr>
          <p:cNvPr id="5" name="object 15"/>
          <p:cNvSpPr/>
          <p:nvPr/>
        </p:nvSpPr>
        <p:spPr>
          <a:xfrm>
            <a:off x="8493579" y="3969854"/>
            <a:ext cx="979805" cy="240665"/>
          </a:xfrm>
          <a:custGeom>
            <a:avLst/>
            <a:gdLst/>
            <a:ahLst/>
            <a:cxnLst/>
            <a:rect l="l" t="t" r="r" b="b"/>
            <a:pathLst>
              <a:path w="979804" h="240664">
                <a:moveTo>
                  <a:pt x="489966" y="0"/>
                </a:moveTo>
                <a:lnTo>
                  <a:pt x="0" y="120268"/>
                </a:lnTo>
                <a:lnTo>
                  <a:pt x="489966" y="240664"/>
                </a:lnTo>
                <a:lnTo>
                  <a:pt x="979804" y="120268"/>
                </a:lnTo>
                <a:lnTo>
                  <a:pt x="489966" y="0"/>
                </a:lnTo>
                <a:close/>
              </a:path>
            </a:pathLst>
          </a:custGeom>
          <a:solidFill>
            <a:srgbClr val="A2B1C1"/>
          </a:solidFill>
        </p:spPr>
        <p:txBody>
          <a:bodyPr wrap="square" lIns="0" tIns="0" rIns="0" bIns="0" rtlCol="0"/>
          <a:lstStyle/>
          <a:p>
            <a:endParaRPr/>
          </a:p>
        </p:txBody>
      </p:sp>
      <p:sp>
        <p:nvSpPr>
          <p:cNvPr id="6" name="object 16"/>
          <p:cNvSpPr/>
          <p:nvPr/>
        </p:nvSpPr>
        <p:spPr>
          <a:xfrm>
            <a:off x="8493579" y="3969854"/>
            <a:ext cx="979805" cy="240665"/>
          </a:xfrm>
          <a:custGeom>
            <a:avLst/>
            <a:gdLst/>
            <a:ahLst/>
            <a:cxnLst/>
            <a:rect l="l" t="t" r="r" b="b"/>
            <a:pathLst>
              <a:path w="979804" h="240664">
                <a:moveTo>
                  <a:pt x="0" y="120268"/>
                </a:moveTo>
                <a:lnTo>
                  <a:pt x="489966" y="0"/>
                </a:lnTo>
                <a:lnTo>
                  <a:pt x="979804" y="120268"/>
                </a:lnTo>
                <a:lnTo>
                  <a:pt x="489966" y="240664"/>
                </a:lnTo>
                <a:lnTo>
                  <a:pt x="0" y="120268"/>
                </a:lnTo>
                <a:close/>
              </a:path>
            </a:pathLst>
          </a:custGeom>
          <a:ln w="9524">
            <a:solidFill>
              <a:srgbClr val="000000"/>
            </a:solidFill>
          </a:ln>
        </p:spPr>
        <p:txBody>
          <a:bodyPr wrap="square" lIns="0" tIns="0" rIns="0" bIns="0" rtlCol="0"/>
          <a:lstStyle/>
          <a:p>
            <a:endParaRPr/>
          </a:p>
        </p:txBody>
      </p:sp>
      <p:sp>
        <p:nvSpPr>
          <p:cNvPr id="7" name="object 17"/>
          <p:cNvSpPr/>
          <p:nvPr/>
        </p:nvSpPr>
        <p:spPr>
          <a:xfrm>
            <a:off x="8493579" y="4390733"/>
            <a:ext cx="979805" cy="241935"/>
          </a:xfrm>
          <a:custGeom>
            <a:avLst/>
            <a:gdLst/>
            <a:ahLst/>
            <a:cxnLst/>
            <a:rect l="l" t="t" r="r" b="b"/>
            <a:pathLst>
              <a:path w="979804" h="241935">
                <a:moveTo>
                  <a:pt x="489966" y="0"/>
                </a:moveTo>
                <a:lnTo>
                  <a:pt x="0" y="120649"/>
                </a:lnTo>
                <a:lnTo>
                  <a:pt x="489966" y="241426"/>
                </a:lnTo>
                <a:lnTo>
                  <a:pt x="979804" y="120649"/>
                </a:lnTo>
                <a:lnTo>
                  <a:pt x="489966" y="0"/>
                </a:lnTo>
                <a:close/>
              </a:path>
            </a:pathLst>
          </a:custGeom>
          <a:solidFill>
            <a:srgbClr val="A2B1C1"/>
          </a:solidFill>
        </p:spPr>
        <p:txBody>
          <a:bodyPr wrap="square" lIns="0" tIns="0" rIns="0" bIns="0" rtlCol="0"/>
          <a:lstStyle/>
          <a:p>
            <a:endParaRPr/>
          </a:p>
        </p:txBody>
      </p:sp>
      <p:sp>
        <p:nvSpPr>
          <p:cNvPr id="8" name="object 18"/>
          <p:cNvSpPr/>
          <p:nvPr/>
        </p:nvSpPr>
        <p:spPr>
          <a:xfrm>
            <a:off x="8493579" y="4390733"/>
            <a:ext cx="979805" cy="241935"/>
          </a:xfrm>
          <a:custGeom>
            <a:avLst/>
            <a:gdLst/>
            <a:ahLst/>
            <a:cxnLst/>
            <a:rect l="l" t="t" r="r" b="b"/>
            <a:pathLst>
              <a:path w="979804" h="241935">
                <a:moveTo>
                  <a:pt x="0" y="120649"/>
                </a:moveTo>
                <a:lnTo>
                  <a:pt x="489966" y="0"/>
                </a:lnTo>
                <a:lnTo>
                  <a:pt x="979804" y="120649"/>
                </a:lnTo>
                <a:lnTo>
                  <a:pt x="489966" y="241426"/>
                </a:lnTo>
                <a:lnTo>
                  <a:pt x="0" y="120649"/>
                </a:lnTo>
                <a:close/>
              </a:path>
            </a:pathLst>
          </a:custGeom>
          <a:ln w="9525">
            <a:solidFill>
              <a:srgbClr val="000000"/>
            </a:solidFill>
          </a:ln>
        </p:spPr>
        <p:txBody>
          <a:bodyPr wrap="square" lIns="0" tIns="0" rIns="0" bIns="0" rtlCol="0"/>
          <a:lstStyle/>
          <a:p>
            <a:endParaRPr/>
          </a:p>
        </p:txBody>
      </p:sp>
      <p:sp>
        <p:nvSpPr>
          <p:cNvPr id="9" name="object 19"/>
          <p:cNvSpPr/>
          <p:nvPr/>
        </p:nvSpPr>
        <p:spPr>
          <a:xfrm>
            <a:off x="8616007" y="3429000"/>
            <a:ext cx="740410" cy="240665"/>
          </a:xfrm>
          <a:custGeom>
            <a:avLst/>
            <a:gdLst/>
            <a:ahLst/>
            <a:cxnLst/>
            <a:rect l="l" t="t" r="r" b="b"/>
            <a:pathLst>
              <a:path w="740409" h="240664">
                <a:moveTo>
                  <a:pt x="0" y="240626"/>
                </a:moveTo>
                <a:lnTo>
                  <a:pt x="740181" y="240626"/>
                </a:lnTo>
                <a:lnTo>
                  <a:pt x="740181" y="0"/>
                </a:lnTo>
                <a:lnTo>
                  <a:pt x="0" y="0"/>
                </a:lnTo>
                <a:lnTo>
                  <a:pt x="0" y="240626"/>
                </a:lnTo>
                <a:close/>
              </a:path>
            </a:pathLst>
          </a:custGeom>
          <a:solidFill>
            <a:srgbClr val="A2B1C1"/>
          </a:solidFill>
        </p:spPr>
        <p:txBody>
          <a:bodyPr wrap="square" lIns="0" tIns="0" rIns="0" bIns="0" rtlCol="0"/>
          <a:lstStyle/>
          <a:p>
            <a:endParaRPr/>
          </a:p>
        </p:txBody>
      </p:sp>
      <p:sp>
        <p:nvSpPr>
          <p:cNvPr id="10" name="object 20"/>
          <p:cNvSpPr/>
          <p:nvPr/>
        </p:nvSpPr>
        <p:spPr>
          <a:xfrm>
            <a:off x="8616007" y="3429000"/>
            <a:ext cx="740410" cy="240665"/>
          </a:xfrm>
          <a:custGeom>
            <a:avLst/>
            <a:gdLst/>
            <a:ahLst/>
            <a:cxnLst/>
            <a:rect l="l" t="t" r="r" b="b"/>
            <a:pathLst>
              <a:path w="740409" h="240664">
                <a:moveTo>
                  <a:pt x="0" y="240626"/>
                </a:moveTo>
                <a:lnTo>
                  <a:pt x="740181" y="240626"/>
                </a:lnTo>
                <a:lnTo>
                  <a:pt x="740181" y="0"/>
                </a:lnTo>
                <a:lnTo>
                  <a:pt x="0" y="0"/>
                </a:lnTo>
                <a:lnTo>
                  <a:pt x="0" y="240626"/>
                </a:lnTo>
                <a:close/>
              </a:path>
            </a:pathLst>
          </a:custGeom>
          <a:ln w="9525">
            <a:solidFill>
              <a:srgbClr val="000000"/>
            </a:solidFill>
          </a:ln>
        </p:spPr>
        <p:txBody>
          <a:bodyPr wrap="square" lIns="0" tIns="0" rIns="0" bIns="0" rtlCol="0"/>
          <a:lstStyle/>
          <a:p>
            <a:endParaRPr/>
          </a:p>
        </p:txBody>
      </p:sp>
      <p:sp>
        <p:nvSpPr>
          <p:cNvPr id="11" name="object 21"/>
          <p:cNvSpPr/>
          <p:nvPr/>
        </p:nvSpPr>
        <p:spPr>
          <a:xfrm>
            <a:off x="8947476" y="4210520"/>
            <a:ext cx="76200" cy="180212"/>
          </a:xfrm>
          <a:prstGeom prst="rect">
            <a:avLst/>
          </a:prstGeom>
          <a:blipFill>
            <a:blip r:embed="rId2" cstate="print"/>
            <a:stretch>
              <a:fillRect/>
            </a:stretch>
          </a:blipFill>
        </p:spPr>
        <p:txBody>
          <a:bodyPr wrap="square" lIns="0" tIns="0" rIns="0" bIns="0" rtlCol="0"/>
          <a:lstStyle/>
          <a:p>
            <a:endParaRPr/>
          </a:p>
        </p:txBody>
      </p:sp>
      <p:sp>
        <p:nvSpPr>
          <p:cNvPr id="12" name="object 22"/>
          <p:cNvSpPr/>
          <p:nvPr/>
        </p:nvSpPr>
        <p:spPr>
          <a:xfrm>
            <a:off x="8493579" y="5652858"/>
            <a:ext cx="979805" cy="241300"/>
          </a:xfrm>
          <a:custGeom>
            <a:avLst/>
            <a:gdLst/>
            <a:ahLst/>
            <a:cxnLst/>
            <a:rect l="l" t="t" r="r" b="b"/>
            <a:pathLst>
              <a:path w="979804" h="241300">
                <a:moveTo>
                  <a:pt x="489966" y="0"/>
                </a:moveTo>
                <a:lnTo>
                  <a:pt x="0" y="120649"/>
                </a:lnTo>
                <a:lnTo>
                  <a:pt x="489966" y="241299"/>
                </a:lnTo>
                <a:lnTo>
                  <a:pt x="979804" y="120649"/>
                </a:lnTo>
                <a:lnTo>
                  <a:pt x="489966" y="0"/>
                </a:lnTo>
                <a:close/>
              </a:path>
            </a:pathLst>
          </a:custGeom>
          <a:solidFill>
            <a:srgbClr val="A2B1C1"/>
          </a:solidFill>
        </p:spPr>
        <p:txBody>
          <a:bodyPr wrap="square" lIns="0" tIns="0" rIns="0" bIns="0" rtlCol="0"/>
          <a:lstStyle/>
          <a:p>
            <a:endParaRPr/>
          </a:p>
        </p:txBody>
      </p:sp>
      <p:sp>
        <p:nvSpPr>
          <p:cNvPr id="13" name="object 23"/>
          <p:cNvSpPr/>
          <p:nvPr/>
        </p:nvSpPr>
        <p:spPr>
          <a:xfrm>
            <a:off x="8493579" y="5652858"/>
            <a:ext cx="979805" cy="241300"/>
          </a:xfrm>
          <a:custGeom>
            <a:avLst/>
            <a:gdLst/>
            <a:ahLst/>
            <a:cxnLst/>
            <a:rect l="l" t="t" r="r" b="b"/>
            <a:pathLst>
              <a:path w="979804" h="241300">
                <a:moveTo>
                  <a:pt x="0" y="120649"/>
                </a:moveTo>
                <a:lnTo>
                  <a:pt x="489966" y="0"/>
                </a:lnTo>
                <a:lnTo>
                  <a:pt x="979804" y="120649"/>
                </a:lnTo>
                <a:lnTo>
                  <a:pt x="489966" y="241299"/>
                </a:lnTo>
                <a:lnTo>
                  <a:pt x="0" y="120649"/>
                </a:lnTo>
                <a:close/>
              </a:path>
            </a:pathLst>
          </a:custGeom>
          <a:ln w="9525">
            <a:solidFill>
              <a:srgbClr val="000000"/>
            </a:solidFill>
          </a:ln>
        </p:spPr>
        <p:txBody>
          <a:bodyPr wrap="square" lIns="0" tIns="0" rIns="0" bIns="0" rtlCol="0"/>
          <a:lstStyle/>
          <a:p>
            <a:endParaRPr/>
          </a:p>
        </p:txBody>
      </p:sp>
      <p:sp>
        <p:nvSpPr>
          <p:cNvPr id="14" name="object 24"/>
          <p:cNvSpPr/>
          <p:nvPr/>
        </p:nvSpPr>
        <p:spPr>
          <a:xfrm>
            <a:off x="9480876" y="5353265"/>
            <a:ext cx="617855" cy="0"/>
          </a:xfrm>
          <a:custGeom>
            <a:avLst/>
            <a:gdLst/>
            <a:ahLst/>
            <a:cxnLst/>
            <a:rect l="l" t="t" r="r" b="b"/>
            <a:pathLst>
              <a:path w="617854">
                <a:moveTo>
                  <a:pt x="0" y="0"/>
                </a:moveTo>
                <a:lnTo>
                  <a:pt x="617727" y="0"/>
                </a:lnTo>
              </a:path>
            </a:pathLst>
          </a:custGeom>
          <a:ln w="9525">
            <a:solidFill>
              <a:srgbClr val="000000"/>
            </a:solidFill>
          </a:ln>
        </p:spPr>
        <p:txBody>
          <a:bodyPr wrap="square" lIns="0" tIns="0" rIns="0" bIns="0" rtlCol="0"/>
          <a:lstStyle/>
          <a:p>
            <a:endParaRPr/>
          </a:p>
        </p:txBody>
      </p:sp>
      <p:sp>
        <p:nvSpPr>
          <p:cNvPr id="15" name="object 25"/>
          <p:cNvSpPr/>
          <p:nvPr/>
        </p:nvSpPr>
        <p:spPr>
          <a:xfrm>
            <a:off x="9480876" y="4510747"/>
            <a:ext cx="248285" cy="0"/>
          </a:xfrm>
          <a:custGeom>
            <a:avLst/>
            <a:gdLst/>
            <a:ahLst/>
            <a:cxnLst/>
            <a:rect l="l" t="t" r="r" b="b"/>
            <a:pathLst>
              <a:path w="248284">
                <a:moveTo>
                  <a:pt x="0" y="0"/>
                </a:moveTo>
                <a:lnTo>
                  <a:pt x="248157" y="0"/>
                </a:lnTo>
              </a:path>
            </a:pathLst>
          </a:custGeom>
          <a:ln w="9525">
            <a:solidFill>
              <a:srgbClr val="000000"/>
            </a:solidFill>
          </a:ln>
        </p:spPr>
        <p:txBody>
          <a:bodyPr wrap="square" lIns="0" tIns="0" rIns="0" bIns="0" rtlCol="0"/>
          <a:lstStyle/>
          <a:p>
            <a:endParaRPr/>
          </a:p>
        </p:txBody>
      </p:sp>
      <p:sp>
        <p:nvSpPr>
          <p:cNvPr id="16" name="object 26"/>
          <p:cNvSpPr/>
          <p:nvPr/>
        </p:nvSpPr>
        <p:spPr>
          <a:xfrm>
            <a:off x="10098477" y="4091266"/>
            <a:ext cx="635" cy="1262380"/>
          </a:xfrm>
          <a:custGeom>
            <a:avLst/>
            <a:gdLst/>
            <a:ahLst/>
            <a:cxnLst/>
            <a:rect l="l" t="t" r="r" b="b"/>
            <a:pathLst>
              <a:path w="634" h="1262379">
                <a:moveTo>
                  <a:pt x="126" y="0"/>
                </a:moveTo>
                <a:lnTo>
                  <a:pt x="0" y="1261999"/>
                </a:lnTo>
              </a:path>
            </a:pathLst>
          </a:custGeom>
          <a:ln w="9525">
            <a:solidFill>
              <a:srgbClr val="000000"/>
            </a:solidFill>
          </a:ln>
        </p:spPr>
        <p:txBody>
          <a:bodyPr wrap="square" lIns="0" tIns="0" rIns="0" bIns="0" rtlCol="0"/>
          <a:lstStyle/>
          <a:p>
            <a:endParaRPr/>
          </a:p>
        </p:txBody>
      </p:sp>
      <p:sp>
        <p:nvSpPr>
          <p:cNvPr id="17" name="object 27"/>
          <p:cNvSpPr/>
          <p:nvPr/>
        </p:nvSpPr>
        <p:spPr>
          <a:xfrm>
            <a:off x="9729035" y="3789515"/>
            <a:ext cx="0" cy="721360"/>
          </a:xfrm>
          <a:custGeom>
            <a:avLst/>
            <a:gdLst/>
            <a:ahLst/>
            <a:cxnLst/>
            <a:rect l="l" t="t" r="r" b="b"/>
            <a:pathLst>
              <a:path h="721360">
                <a:moveTo>
                  <a:pt x="0" y="0"/>
                </a:moveTo>
                <a:lnTo>
                  <a:pt x="0" y="721233"/>
                </a:lnTo>
              </a:path>
            </a:pathLst>
          </a:custGeom>
          <a:ln w="9525">
            <a:solidFill>
              <a:srgbClr val="000000"/>
            </a:solidFill>
          </a:ln>
        </p:spPr>
        <p:txBody>
          <a:bodyPr wrap="square" lIns="0" tIns="0" rIns="0" bIns="0" rtlCol="0"/>
          <a:lstStyle/>
          <a:p>
            <a:endParaRPr/>
          </a:p>
        </p:txBody>
      </p:sp>
      <p:sp>
        <p:nvSpPr>
          <p:cNvPr id="18" name="object 28"/>
          <p:cNvSpPr/>
          <p:nvPr/>
        </p:nvSpPr>
        <p:spPr>
          <a:xfrm>
            <a:off x="8985576" y="3751415"/>
            <a:ext cx="743585" cy="76200"/>
          </a:xfrm>
          <a:custGeom>
            <a:avLst/>
            <a:gdLst/>
            <a:ahLst/>
            <a:cxnLst/>
            <a:rect l="l" t="t" r="r" b="b"/>
            <a:pathLst>
              <a:path w="743584" h="76200">
                <a:moveTo>
                  <a:pt x="76200" y="0"/>
                </a:moveTo>
                <a:lnTo>
                  <a:pt x="0" y="38100"/>
                </a:lnTo>
                <a:lnTo>
                  <a:pt x="76200" y="76200"/>
                </a:lnTo>
                <a:lnTo>
                  <a:pt x="76200" y="44450"/>
                </a:lnTo>
                <a:lnTo>
                  <a:pt x="63500" y="44450"/>
                </a:lnTo>
                <a:lnTo>
                  <a:pt x="63500" y="31750"/>
                </a:lnTo>
                <a:lnTo>
                  <a:pt x="76200" y="31750"/>
                </a:lnTo>
                <a:lnTo>
                  <a:pt x="76200" y="0"/>
                </a:lnTo>
                <a:close/>
              </a:path>
              <a:path w="743584" h="76200">
                <a:moveTo>
                  <a:pt x="76200" y="31750"/>
                </a:moveTo>
                <a:lnTo>
                  <a:pt x="63500" y="31750"/>
                </a:lnTo>
                <a:lnTo>
                  <a:pt x="63500" y="44450"/>
                </a:lnTo>
                <a:lnTo>
                  <a:pt x="76200" y="44450"/>
                </a:lnTo>
                <a:lnTo>
                  <a:pt x="76200" y="31750"/>
                </a:lnTo>
                <a:close/>
              </a:path>
              <a:path w="743584" h="76200">
                <a:moveTo>
                  <a:pt x="743457" y="31750"/>
                </a:moveTo>
                <a:lnTo>
                  <a:pt x="76200" y="31750"/>
                </a:lnTo>
                <a:lnTo>
                  <a:pt x="76200" y="44450"/>
                </a:lnTo>
                <a:lnTo>
                  <a:pt x="743457" y="44450"/>
                </a:lnTo>
                <a:lnTo>
                  <a:pt x="743457" y="31750"/>
                </a:lnTo>
                <a:close/>
              </a:path>
            </a:pathLst>
          </a:custGeom>
          <a:solidFill>
            <a:srgbClr val="000000"/>
          </a:solidFill>
        </p:spPr>
        <p:txBody>
          <a:bodyPr wrap="square" lIns="0" tIns="0" rIns="0" bIns="0" rtlCol="0"/>
          <a:lstStyle/>
          <a:p>
            <a:endParaRPr/>
          </a:p>
        </p:txBody>
      </p:sp>
      <p:sp>
        <p:nvSpPr>
          <p:cNvPr id="19" name="object 29"/>
          <p:cNvSpPr/>
          <p:nvPr/>
        </p:nvSpPr>
        <p:spPr>
          <a:xfrm>
            <a:off x="8947476" y="3669627"/>
            <a:ext cx="76200" cy="300355"/>
          </a:xfrm>
          <a:custGeom>
            <a:avLst/>
            <a:gdLst/>
            <a:ahLst/>
            <a:cxnLst/>
            <a:rect l="l" t="t" r="r" b="b"/>
            <a:pathLst>
              <a:path w="76200" h="300354">
                <a:moveTo>
                  <a:pt x="31750" y="224027"/>
                </a:moveTo>
                <a:lnTo>
                  <a:pt x="0" y="224027"/>
                </a:lnTo>
                <a:lnTo>
                  <a:pt x="38100" y="300228"/>
                </a:lnTo>
                <a:lnTo>
                  <a:pt x="69850" y="236727"/>
                </a:lnTo>
                <a:lnTo>
                  <a:pt x="31750" y="236727"/>
                </a:lnTo>
                <a:lnTo>
                  <a:pt x="31750" y="224027"/>
                </a:lnTo>
                <a:close/>
              </a:path>
              <a:path w="76200" h="300354">
                <a:moveTo>
                  <a:pt x="44450" y="0"/>
                </a:moveTo>
                <a:lnTo>
                  <a:pt x="31750" y="0"/>
                </a:lnTo>
                <a:lnTo>
                  <a:pt x="31750" y="236727"/>
                </a:lnTo>
                <a:lnTo>
                  <a:pt x="44450" y="236727"/>
                </a:lnTo>
                <a:lnTo>
                  <a:pt x="44450" y="0"/>
                </a:lnTo>
                <a:close/>
              </a:path>
              <a:path w="76200" h="300354">
                <a:moveTo>
                  <a:pt x="76200" y="224027"/>
                </a:moveTo>
                <a:lnTo>
                  <a:pt x="44450" y="224027"/>
                </a:lnTo>
                <a:lnTo>
                  <a:pt x="44450" y="236727"/>
                </a:lnTo>
                <a:lnTo>
                  <a:pt x="69850" y="236727"/>
                </a:lnTo>
                <a:lnTo>
                  <a:pt x="76200" y="224027"/>
                </a:lnTo>
                <a:close/>
              </a:path>
            </a:pathLst>
          </a:custGeom>
          <a:solidFill>
            <a:srgbClr val="000000"/>
          </a:solidFill>
        </p:spPr>
        <p:txBody>
          <a:bodyPr wrap="square" lIns="0" tIns="0" rIns="0" bIns="0" rtlCol="0"/>
          <a:lstStyle/>
          <a:p>
            <a:endParaRPr/>
          </a:p>
        </p:txBody>
      </p:sp>
      <p:sp>
        <p:nvSpPr>
          <p:cNvPr id="20" name="object 30"/>
          <p:cNvSpPr/>
          <p:nvPr/>
        </p:nvSpPr>
        <p:spPr>
          <a:xfrm>
            <a:off x="8947476" y="5053038"/>
            <a:ext cx="76200" cy="180340"/>
          </a:xfrm>
          <a:prstGeom prst="rect">
            <a:avLst/>
          </a:prstGeom>
          <a:blipFill>
            <a:blip r:embed="rId3" cstate="print"/>
            <a:stretch>
              <a:fillRect/>
            </a:stretch>
          </a:blipFill>
        </p:spPr>
        <p:txBody>
          <a:bodyPr wrap="square" lIns="0" tIns="0" rIns="0" bIns="0" rtlCol="0"/>
          <a:lstStyle/>
          <a:p>
            <a:endParaRPr/>
          </a:p>
        </p:txBody>
      </p:sp>
      <p:sp>
        <p:nvSpPr>
          <p:cNvPr id="21" name="object 31"/>
          <p:cNvSpPr/>
          <p:nvPr/>
        </p:nvSpPr>
        <p:spPr>
          <a:xfrm>
            <a:off x="8947476" y="5472519"/>
            <a:ext cx="76200" cy="180212"/>
          </a:xfrm>
          <a:prstGeom prst="rect">
            <a:avLst/>
          </a:prstGeom>
          <a:blipFill>
            <a:blip r:embed="rId2" cstate="print"/>
            <a:stretch>
              <a:fillRect/>
            </a:stretch>
          </a:blipFill>
        </p:spPr>
        <p:txBody>
          <a:bodyPr wrap="square" lIns="0" tIns="0" rIns="0" bIns="0" rtlCol="0"/>
          <a:lstStyle/>
          <a:p>
            <a:endParaRPr/>
          </a:p>
        </p:txBody>
      </p:sp>
      <p:sp>
        <p:nvSpPr>
          <p:cNvPr id="22" name="object 32"/>
          <p:cNvSpPr/>
          <p:nvPr/>
        </p:nvSpPr>
        <p:spPr>
          <a:xfrm>
            <a:off x="8616007" y="4812411"/>
            <a:ext cx="740410" cy="240665"/>
          </a:xfrm>
          <a:custGeom>
            <a:avLst/>
            <a:gdLst/>
            <a:ahLst/>
            <a:cxnLst/>
            <a:rect l="l" t="t" r="r" b="b"/>
            <a:pathLst>
              <a:path w="740409" h="240664">
                <a:moveTo>
                  <a:pt x="0" y="240626"/>
                </a:moveTo>
                <a:lnTo>
                  <a:pt x="740181" y="240626"/>
                </a:lnTo>
                <a:lnTo>
                  <a:pt x="740181" y="0"/>
                </a:lnTo>
                <a:lnTo>
                  <a:pt x="0" y="0"/>
                </a:lnTo>
                <a:lnTo>
                  <a:pt x="0" y="240626"/>
                </a:lnTo>
                <a:close/>
              </a:path>
            </a:pathLst>
          </a:custGeom>
          <a:solidFill>
            <a:srgbClr val="A2B1C1"/>
          </a:solidFill>
        </p:spPr>
        <p:txBody>
          <a:bodyPr wrap="square" lIns="0" tIns="0" rIns="0" bIns="0" rtlCol="0"/>
          <a:lstStyle/>
          <a:p>
            <a:endParaRPr/>
          </a:p>
        </p:txBody>
      </p:sp>
      <p:sp>
        <p:nvSpPr>
          <p:cNvPr id="23" name="object 33"/>
          <p:cNvSpPr/>
          <p:nvPr/>
        </p:nvSpPr>
        <p:spPr>
          <a:xfrm>
            <a:off x="8616007" y="4812411"/>
            <a:ext cx="740410" cy="240665"/>
          </a:xfrm>
          <a:custGeom>
            <a:avLst/>
            <a:gdLst/>
            <a:ahLst/>
            <a:cxnLst/>
            <a:rect l="l" t="t" r="r" b="b"/>
            <a:pathLst>
              <a:path w="740409" h="240664">
                <a:moveTo>
                  <a:pt x="0" y="240626"/>
                </a:moveTo>
                <a:lnTo>
                  <a:pt x="740181" y="240626"/>
                </a:lnTo>
                <a:lnTo>
                  <a:pt x="740181" y="0"/>
                </a:lnTo>
                <a:lnTo>
                  <a:pt x="0" y="0"/>
                </a:lnTo>
                <a:lnTo>
                  <a:pt x="0" y="240626"/>
                </a:lnTo>
                <a:close/>
              </a:path>
            </a:pathLst>
          </a:custGeom>
          <a:ln w="9525">
            <a:solidFill>
              <a:srgbClr val="000000"/>
            </a:solidFill>
          </a:ln>
        </p:spPr>
        <p:txBody>
          <a:bodyPr wrap="square" lIns="0" tIns="0" rIns="0" bIns="0" rtlCol="0"/>
          <a:lstStyle/>
          <a:p>
            <a:endParaRPr/>
          </a:p>
        </p:txBody>
      </p:sp>
      <p:sp>
        <p:nvSpPr>
          <p:cNvPr id="24" name="object 34"/>
          <p:cNvSpPr/>
          <p:nvPr/>
        </p:nvSpPr>
        <p:spPr>
          <a:xfrm>
            <a:off x="9480876" y="4053166"/>
            <a:ext cx="617855" cy="76200"/>
          </a:xfrm>
          <a:custGeom>
            <a:avLst/>
            <a:gdLst/>
            <a:ahLst/>
            <a:cxnLst/>
            <a:rect l="l" t="t" r="r" b="b"/>
            <a:pathLst>
              <a:path w="617854" h="76200">
                <a:moveTo>
                  <a:pt x="76200" y="0"/>
                </a:moveTo>
                <a:lnTo>
                  <a:pt x="0" y="38100"/>
                </a:lnTo>
                <a:lnTo>
                  <a:pt x="76200" y="76200"/>
                </a:lnTo>
                <a:lnTo>
                  <a:pt x="76200" y="44450"/>
                </a:lnTo>
                <a:lnTo>
                  <a:pt x="63500" y="44450"/>
                </a:lnTo>
                <a:lnTo>
                  <a:pt x="63500" y="31750"/>
                </a:lnTo>
                <a:lnTo>
                  <a:pt x="76200" y="31750"/>
                </a:lnTo>
                <a:lnTo>
                  <a:pt x="76200" y="0"/>
                </a:lnTo>
                <a:close/>
              </a:path>
              <a:path w="617854" h="76200">
                <a:moveTo>
                  <a:pt x="76200" y="31750"/>
                </a:moveTo>
                <a:lnTo>
                  <a:pt x="63500" y="31750"/>
                </a:lnTo>
                <a:lnTo>
                  <a:pt x="63500" y="44450"/>
                </a:lnTo>
                <a:lnTo>
                  <a:pt x="76200" y="44450"/>
                </a:lnTo>
                <a:lnTo>
                  <a:pt x="76200" y="31750"/>
                </a:lnTo>
                <a:close/>
              </a:path>
              <a:path w="617854" h="76200">
                <a:moveTo>
                  <a:pt x="617727" y="31750"/>
                </a:moveTo>
                <a:lnTo>
                  <a:pt x="76200" y="31750"/>
                </a:lnTo>
                <a:lnTo>
                  <a:pt x="76200" y="44450"/>
                </a:lnTo>
                <a:lnTo>
                  <a:pt x="617727" y="44450"/>
                </a:lnTo>
                <a:lnTo>
                  <a:pt x="617727" y="31750"/>
                </a:lnTo>
                <a:close/>
              </a:path>
            </a:pathLst>
          </a:custGeom>
          <a:solidFill>
            <a:srgbClr val="000000"/>
          </a:solidFill>
        </p:spPr>
        <p:txBody>
          <a:bodyPr wrap="square" lIns="0" tIns="0" rIns="0" bIns="0" rtlCol="0"/>
          <a:lstStyle/>
          <a:p>
            <a:endParaRPr/>
          </a:p>
        </p:txBody>
      </p:sp>
      <p:sp>
        <p:nvSpPr>
          <p:cNvPr id="25" name="object 35"/>
          <p:cNvSpPr/>
          <p:nvPr/>
        </p:nvSpPr>
        <p:spPr>
          <a:xfrm>
            <a:off x="8947476" y="4632159"/>
            <a:ext cx="76200" cy="180212"/>
          </a:xfrm>
          <a:prstGeom prst="rect">
            <a:avLst/>
          </a:prstGeom>
          <a:blipFill>
            <a:blip r:embed="rId2" cstate="print"/>
            <a:stretch>
              <a:fillRect/>
            </a:stretch>
          </a:blipFill>
        </p:spPr>
        <p:txBody>
          <a:bodyPr wrap="square" lIns="0" tIns="0" rIns="0" bIns="0" rtlCol="0"/>
          <a:lstStyle/>
          <a:p>
            <a:endParaRPr/>
          </a:p>
        </p:txBody>
      </p:sp>
      <p:sp>
        <p:nvSpPr>
          <p:cNvPr id="26" name="object 36"/>
          <p:cNvSpPr/>
          <p:nvPr/>
        </p:nvSpPr>
        <p:spPr>
          <a:xfrm>
            <a:off x="8493579" y="5233377"/>
            <a:ext cx="979805" cy="239395"/>
          </a:xfrm>
          <a:custGeom>
            <a:avLst/>
            <a:gdLst/>
            <a:ahLst/>
            <a:cxnLst/>
            <a:rect l="l" t="t" r="r" b="b"/>
            <a:pathLst>
              <a:path w="979804" h="239395">
                <a:moveTo>
                  <a:pt x="489966" y="0"/>
                </a:moveTo>
                <a:lnTo>
                  <a:pt x="0" y="119506"/>
                </a:lnTo>
                <a:lnTo>
                  <a:pt x="489966" y="239140"/>
                </a:lnTo>
                <a:lnTo>
                  <a:pt x="979804" y="119506"/>
                </a:lnTo>
                <a:lnTo>
                  <a:pt x="489966" y="0"/>
                </a:lnTo>
                <a:close/>
              </a:path>
            </a:pathLst>
          </a:custGeom>
          <a:solidFill>
            <a:srgbClr val="A2B1C1"/>
          </a:solidFill>
        </p:spPr>
        <p:txBody>
          <a:bodyPr wrap="square" lIns="0" tIns="0" rIns="0" bIns="0" rtlCol="0"/>
          <a:lstStyle/>
          <a:p>
            <a:endParaRPr/>
          </a:p>
        </p:txBody>
      </p:sp>
      <p:sp>
        <p:nvSpPr>
          <p:cNvPr id="27" name="object 37"/>
          <p:cNvSpPr/>
          <p:nvPr/>
        </p:nvSpPr>
        <p:spPr>
          <a:xfrm>
            <a:off x="8493579" y="5233377"/>
            <a:ext cx="979805" cy="239395"/>
          </a:xfrm>
          <a:custGeom>
            <a:avLst/>
            <a:gdLst/>
            <a:ahLst/>
            <a:cxnLst/>
            <a:rect l="l" t="t" r="r" b="b"/>
            <a:pathLst>
              <a:path w="979804" h="239395">
                <a:moveTo>
                  <a:pt x="0" y="119506"/>
                </a:moveTo>
                <a:lnTo>
                  <a:pt x="489966" y="0"/>
                </a:lnTo>
                <a:lnTo>
                  <a:pt x="979804" y="119506"/>
                </a:lnTo>
                <a:lnTo>
                  <a:pt x="489966" y="239140"/>
                </a:lnTo>
                <a:lnTo>
                  <a:pt x="0" y="119506"/>
                </a:lnTo>
                <a:close/>
              </a:path>
            </a:pathLst>
          </a:custGeom>
          <a:ln w="9525">
            <a:solidFill>
              <a:srgbClr val="000000"/>
            </a:solidFill>
          </a:ln>
        </p:spPr>
        <p:txBody>
          <a:bodyPr wrap="square" lIns="0" tIns="0" rIns="0" bIns="0" rtlCol="0"/>
          <a:lstStyle/>
          <a:p>
            <a:endParaRPr/>
          </a:p>
        </p:txBody>
      </p:sp>
      <p:sp>
        <p:nvSpPr>
          <p:cNvPr id="28" name="object 38"/>
          <p:cNvSpPr/>
          <p:nvPr/>
        </p:nvSpPr>
        <p:spPr>
          <a:xfrm>
            <a:off x="9480876" y="5774271"/>
            <a:ext cx="248285" cy="0"/>
          </a:xfrm>
          <a:custGeom>
            <a:avLst/>
            <a:gdLst/>
            <a:ahLst/>
            <a:cxnLst/>
            <a:rect l="l" t="t" r="r" b="b"/>
            <a:pathLst>
              <a:path w="248284">
                <a:moveTo>
                  <a:pt x="0" y="0"/>
                </a:moveTo>
                <a:lnTo>
                  <a:pt x="248157" y="0"/>
                </a:lnTo>
              </a:path>
            </a:pathLst>
          </a:custGeom>
          <a:ln w="9525">
            <a:solidFill>
              <a:srgbClr val="000000"/>
            </a:solidFill>
          </a:ln>
        </p:spPr>
        <p:txBody>
          <a:bodyPr wrap="square" lIns="0" tIns="0" rIns="0" bIns="0" rtlCol="0"/>
          <a:lstStyle/>
          <a:p>
            <a:endParaRPr/>
          </a:p>
        </p:txBody>
      </p:sp>
      <p:sp>
        <p:nvSpPr>
          <p:cNvPr id="29" name="object 39"/>
          <p:cNvSpPr/>
          <p:nvPr/>
        </p:nvSpPr>
        <p:spPr>
          <a:xfrm>
            <a:off x="9729035" y="4690960"/>
            <a:ext cx="0" cy="1083310"/>
          </a:xfrm>
          <a:custGeom>
            <a:avLst/>
            <a:gdLst/>
            <a:ahLst/>
            <a:cxnLst/>
            <a:rect l="l" t="t" r="r" b="b"/>
            <a:pathLst>
              <a:path h="1083310">
                <a:moveTo>
                  <a:pt x="0" y="1083310"/>
                </a:moveTo>
                <a:lnTo>
                  <a:pt x="0" y="0"/>
                </a:lnTo>
              </a:path>
            </a:pathLst>
          </a:custGeom>
          <a:ln w="9525">
            <a:solidFill>
              <a:srgbClr val="000000"/>
            </a:solidFill>
          </a:ln>
        </p:spPr>
        <p:txBody>
          <a:bodyPr wrap="square" lIns="0" tIns="0" rIns="0" bIns="0" rtlCol="0"/>
          <a:lstStyle/>
          <a:p>
            <a:endParaRPr/>
          </a:p>
        </p:txBody>
      </p:sp>
      <p:sp>
        <p:nvSpPr>
          <p:cNvPr id="30" name="object 40"/>
          <p:cNvSpPr/>
          <p:nvPr/>
        </p:nvSpPr>
        <p:spPr>
          <a:xfrm>
            <a:off x="8985576" y="4652860"/>
            <a:ext cx="743585" cy="76200"/>
          </a:xfrm>
          <a:custGeom>
            <a:avLst/>
            <a:gdLst/>
            <a:ahLst/>
            <a:cxnLst/>
            <a:rect l="l" t="t" r="r" b="b"/>
            <a:pathLst>
              <a:path w="743584" h="76200">
                <a:moveTo>
                  <a:pt x="76200" y="0"/>
                </a:moveTo>
                <a:lnTo>
                  <a:pt x="0" y="38100"/>
                </a:lnTo>
                <a:lnTo>
                  <a:pt x="76200" y="76200"/>
                </a:lnTo>
                <a:lnTo>
                  <a:pt x="76200" y="44450"/>
                </a:lnTo>
                <a:lnTo>
                  <a:pt x="63500" y="44450"/>
                </a:lnTo>
                <a:lnTo>
                  <a:pt x="63500" y="31750"/>
                </a:lnTo>
                <a:lnTo>
                  <a:pt x="76200" y="31750"/>
                </a:lnTo>
                <a:lnTo>
                  <a:pt x="76200" y="0"/>
                </a:lnTo>
                <a:close/>
              </a:path>
              <a:path w="743584" h="76200">
                <a:moveTo>
                  <a:pt x="76200" y="31750"/>
                </a:moveTo>
                <a:lnTo>
                  <a:pt x="63500" y="31750"/>
                </a:lnTo>
                <a:lnTo>
                  <a:pt x="63500" y="44450"/>
                </a:lnTo>
                <a:lnTo>
                  <a:pt x="76200" y="44450"/>
                </a:lnTo>
                <a:lnTo>
                  <a:pt x="76200" y="31750"/>
                </a:lnTo>
                <a:close/>
              </a:path>
              <a:path w="743584" h="76200">
                <a:moveTo>
                  <a:pt x="743457" y="31750"/>
                </a:moveTo>
                <a:lnTo>
                  <a:pt x="76200" y="31750"/>
                </a:lnTo>
                <a:lnTo>
                  <a:pt x="76200" y="44450"/>
                </a:lnTo>
                <a:lnTo>
                  <a:pt x="743457" y="44450"/>
                </a:lnTo>
                <a:lnTo>
                  <a:pt x="743457" y="31750"/>
                </a:lnTo>
                <a:close/>
              </a:path>
            </a:pathLst>
          </a:custGeom>
          <a:solidFill>
            <a:srgbClr val="000000"/>
          </a:solidFill>
        </p:spPr>
        <p:txBody>
          <a:bodyPr wrap="square" lIns="0" tIns="0" rIns="0" bIns="0" rtlCol="0"/>
          <a:lstStyle/>
          <a:p>
            <a:endParaRPr/>
          </a:p>
        </p:txBody>
      </p:sp>
      <p:sp>
        <p:nvSpPr>
          <p:cNvPr id="31" name="object 41"/>
          <p:cNvSpPr/>
          <p:nvPr/>
        </p:nvSpPr>
        <p:spPr>
          <a:xfrm>
            <a:off x="8947476" y="5894158"/>
            <a:ext cx="76200" cy="24063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57A2A-C6F5-42FB-9CFD-10D961FD610F}"/>
              </a:ext>
            </a:extLst>
          </p:cNvPr>
          <p:cNvSpPr>
            <a:spLocks noGrp="1"/>
          </p:cNvSpPr>
          <p:nvPr>
            <p:ph type="title"/>
          </p:nvPr>
        </p:nvSpPr>
        <p:spPr>
          <a:xfrm>
            <a:off x="838200" y="365125"/>
            <a:ext cx="10515600" cy="1325563"/>
          </a:xfrm>
        </p:spPr>
        <p:txBody>
          <a:bodyPr>
            <a:normAutofit/>
          </a:bodyPr>
          <a:lstStyle/>
          <a:p>
            <a:r>
              <a:rPr lang="en-US" altLang="zh-CN" sz="2400" dirty="0">
                <a:latin typeface="+mn-lt"/>
                <a:ea typeface="+mn-ea"/>
                <a:cs typeface="+mn-cs"/>
              </a:rPr>
              <a:t>1.</a:t>
            </a:r>
            <a:r>
              <a:rPr lang="zh-CN" altLang="en-US" sz="2400" dirty="0">
                <a:latin typeface="+mn-lt"/>
                <a:ea typeface="+mn-ea"/>
                <a:cs typeface="+mn-cs"/>
              </a:rPr>
              <a:t>为以下流程图所示的程序段设计一组测试用例，要求分别满足语句覆盖、判定覆盖、条件覆盖、判定</a:t>
            </a:r>
            <a:r>
              <a:rPr lang="en-US" altLang="zh-CN" sz="2400" dirty="0">
                <a:latin typeface="+mn-lt"/>
                <a:ea typeface="+mn-ea"/>
                <a:cs typeface="+mn-cs"/>
              </a:rPr>
              <a:t>/</a:t>
            </a:r>
            <a:r>
              <a:rPr lang="zh-CN" altLang="en-US" sz="2400" dirty="0">
                <a:latin typeface="+mn-lt"/>
                <a:ea typeface="+mn-ea"/>
                <a:cs typeface="+mn-cs"/>
              </a:rPr>
              <a:t>条件覆盖和组合覆盖。</a:t>
            </a:r>
          </a:p>
        </p:txBody>
      </p:sp>
      <p:pic>
        <p:nvPicPr>
          <p:cNvPr id="4" name="内容占位符 3">
            <a:extLst>
              <a:ext uri="{FF2B5EF4-FFF2-40B4-BE49-F238E27FC236}">
                <a16:creationId xmlns:a16="http://schemas.microsoft.com/office/drawing/2014/main" id="{09021B1D-6704-4EB6-A0F5-276907DCC57D}"/>
              </a:ext>
            </a:extLst>
          </p:cNvPr>
          <p:cNvPicPr>
            <a:picLocks noGrp="1" noChangeAspect="1"/>
          </p:cNvPicPr>
          <p:nvPr>
            <p:ph idx="1"/>
          </p:nvPr>
        </p:nvPicPr>
        <p:blipFill>
          <a:blip r:embed="rId3"/>
          <a:stretch>
            <a:fillRect/>
          </a:stretch>
        </p:blipFill>
        <p:spPr>
          <a:xfrm>
            <a:off x="3075214" y="1394505"/>
            <a:ext cx="6041572" cy="4068990"/>
          </a:xfrm>
          <a:prstGeom prst="rect">
            <a:avLst/>
          </a:prstGeom>
        </p:spPr>
      </p:pic>
    </p:spTree>
    <p:extLst>
      <p:ext uri="{BB962C8B-B14F-4D97-AF65-F5344CB8AC3E}">
        <p14:creationId xmlns:p14="http://schemas.microsoft.com/office/powerpoint/2010/main" val="560630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D7974-C381-42D6-B207-BC172E3F25E8}"/>
              </a:ext>
            </a:extLst>
          </p:cNvPr>
          <p:cNvSpPr>
            <a:spLocks noGrp="1"/>
          </p:cNvSpPr>
          <p:nvPr>
            <p:ph type="ctrTitle"/>
          </p:nvPr>
        </p:nvSpPr>
        <p:spPr>
          <a:xfrm>
            <a:off x="437478" y="1036668"/>
            <a:ext cx="5823473" cy="1903482"/>
          </a:xfrm>
        </p:spPr>
        <p:txBody>
          <a:bodyPr>
            <a:noAutofit/>
          </a:bodyPr>
          <a:lstStyle/>
          <a:p>
            <a:pPr algn="l">
              <a:spcBef>
                <a:spcPts val="1000"/>
              </a:spcBef>
            </a:pPr>
            <a:r>
              <a:rPr lang="zh-CN" altLang="en-US" sz="2400" dirty="0">
                <a:latin typeface="+mn-lt"/>
                <a:ea typeface="+mn-ea"/>
                <a:cs typeface="+mn-cs"/>
              </a:rPr>
              <a:t>       </a:t>
            </a:r>
            <a:r>
              <a:rPr lang="en-US" altLang="zh-CN" sz="2400" dirty="0">
                <a:latin typeface="+mn-lt"/>
                <a:ea typeface="+mn-ea"/>
                <a:cs typeface="+mn-cs"/>
              </a:rPr>
              <a:t>2.</a:t>
            </a:r>
            <a:r>
              <a:rPr lang="zh-CN" altLang="en-US" sz="2400" dirty="0">
                <a:latin typeface="+mn-lt"/>
                <a:ea typeface="+mn-ea"/>
                <a:cs typeface="+mn-cs"/>
              </a:rPr>
              <a:t>根据右图给出的使用动态规划求数组中最长递增子序列的算法代码。它输入一个整型数组</a:t>
            </a:r>
            <a:r>
              <a:rPr lang="en-US" altLang="zh-CN" sz="2400" dirty="0">
                <a:latin typeface="+mn-lt"/>
                <a:ea typeface="+mn-ea"/>
                <a:cs typeface="+mn-cs"/>
              </a:rPr>
              <a:t>array</a:t>
            </a:r>
            <a:r>
              <a:rPr lang="zh-CN" altLang="en-US" sz="2400" dirty="0">
                <a:latin typeface="+mn-lt"/>
                <a:ea typeface="+mn-ea"/>
                <a:cs typeface="+mn-cs"/>
              </a:rPr>
              <a:t>，输出该数组中包含的最长递增子序列的长度。例如在数组中</a:t>
            </a:r>
            <a:r>
              <a:rPr lang="en-US" altLang="zh-CN" sz="2400" dirty="0">
                <a:latin typeface="+mn-lt"/>
                <a:ea typeface="+mn-ea"/>
                <a:cs typeface="+mn-cs"/>
              </a:rPr>
              <a:t>{1,-1</a:t>
            </a:r>
            <a:r>
              <a:rPr lang="en-US" altLang="zh-CN" sz="2400" dirty="0"/>
              <a:t>,</a:t>
            </a:r>
            <a:r>
              <a:rPr lang="en-US" altLang="zh-CN" sz="2400" dirty="0">
                <a:latin typeface="+mn-lt"/>
                <a:ea typeface="+mn-ea"/>
                <a:cs typeface="+mn-cs"/>
              </a:rPr>
              <a:t>2</a:t>
            </a:r>
            <a:r>
              <a:rPr lang="en-US" altLang="zh-CN" sz="2400" dirty="0"/>
              <a:t>,</a:t>
            </a:r>
            <a:r>
              <a:rPr lang="en-US" altLang="zh-CN" sz="2400" dirty="0">
                <a:latin typeface="+mn-lt"/>
                <a:ea typeface="+mn-ea"/>
                <a:cs typeface="+mn-cs"/>
              </a:rPr>
              <a:t>-3</a:t>
            </a:r>
            <a:r>
              <a:rPr lang="en-US" altLang="zh-CN" sz="2400" dirty="0"/>
              <a:t>,</a:t>
            </a:r>
            <a:r>
              <a:rPr lang="en-US" altLang="zh-CN" sz="2400" dirty="0">
                <a:latin typeface="+mn-lt"/>
                <a:ea typeface="+mn-ea"/>
                <a:cs typeface="+mn-cs"/>
              </a:rPr>
              <a:t>4</a:t>
            </a:r>
            <a:r>
              <a:rPr lang="en-US" altLang="zh-CN" sz="2400" dirty="0"/>
              <a:t>,</a:t>
            </a:r>
            <a:r>
              <a:rPr lang="en-US" altLang="zh-CN" sz="2400" dirty="0">
                <a:latin typeface="+mn-lt"/>
                <a:ea typeface="+mn-ea"/>
                <a:cs typeface="+mn-cs"/>
              </a:rPr>
              <a:t>-5</a:t>
            </a:r>
            <a:r>
              <a:rPr lang="en-US" altLang="zh-CN" sz="2400" dirty="0"/>
              <a:t>,</a:t>
            </a:r>
            <a:r>
              <a:rPr lang="en-US" altLang="zh-CN" sz="2400" dirty="0">
                <a:latin typeface="+mn-lt"/>
                <a:ea typeface="+mn-ea"/>
                <a:cs typeface="+mn-cs"/>
              </a:rPr>
              <a:t>6</a:t>
            </a:r>
            <a:r>
              <a:rPr lang="en-US" altLang="zh-CN" sz="2400" dirty="0"/>
              <a:t>,</a:t>
            </a:r>
            <a:r>
              <a:rPr lang="en-US" altLang="zh-CN" sz="2400" dirty="0">
                <a:latin typeface="+mn-lt"/>
                <a:ea typeface="+mn-ea"/>
                <a:cs typeface="+mn-cs"/>
              </a:rPr>
              <a:t>-7}</a:t>
            </a:r>
            <a:r>
              <a:rPr lang="zh-CN" altLang="en-US" sz="2400" dirty="0">
                <a:latin typeface="+mn-lt"/>
                <a:ea typeface="+mn-ea"/>
                <a:cs typeface="+mn-cs"/>
              </a:rPr>
              <a:t>中，其最长的递增子序列为</a:t>
            </a:r>
            <a:r>
              <a:rPr lang="en-US" altLang="zh-CN" sz="2400" dirty="0">
                <a:latin typeface="+mn-lt"/>
                <a:ea typeface="+mn-ea"/>
                <a:cs typeface="+mn-cs"/>
              </a:rPr>
              <a:t>{1,2,4,6}</a:t>
            </a:r>
            <a:r>
              <a:rPr lang="zh-CN" altLang="en-US" sz="2400" dirty="0">
                <a:latin typeface="+mn-lt"/>
                <a:ea typeface="+mn-ea"/>
                <a:cs typeface="+mn-cs"/>
              </a:rPr>
              <a:t>，长度为</a:t>
            </a:r>
            <a:r>
              <a:rPr lang="en-US" altLang="zh-CN" sz="2400" dirty="0">
                <a:latin typeface="+mn-lt"/>
                <a:ea typeface="+mn-ea"/>
                <a:cs typeface="+mn-cs"/>
              </a:rPr>
              <a:t>4</a:t>
            </a:r>
            <a:r>
              <a:rPr lang="zh-CN" altLang="en-US" sz="2400" dirty="0">
                <a:latin typeface="+mn-lt"/>
                <a:ea typeface="+mn-ea"/>
                <a:cs typeface="+mn-cs"/>
              </a:rPr>
              <a:t>，那么该算法输出为</a:t>
            </a:r>
            <a:r>
              <a:rPr lang="en-US" altLang="zh-CN" sz="2400" dirty="0">
                <a:latin typeface="+mn-lt"/>
                <a:ea typeface="+mn-ea"/>
                <a:cs typeface="+mn-cs"/>
              </a:rPr>
              <a:t>4</a:t>
            </a:r>
            <a:r>
              <a:rPr lang="zh-CN" altLang="en-US" sz="2400" dirty="0">
                <a:latin typeface="+mn-lt"/>
                <a:ea typeface="+mn-ea"/>
                <a:cs typeface="+mn-cs"/>
              </a:rPr>
              <a:t>。</a:t>
            </a:r>
          </a:p>
        </p:txBody>
      </p:sp>
      <p:sp>
        <p:nvSpPr>
          <p:cNvPr id="3" name="副标题 2">
            <a:extLst>
              <a:ext uri="{FF2B5EF4-FFF2-40B4-BE49-F238E27FC236}">
                <a16:creationId xmlns:a16="http://schemas.microsoft.com/office/drawing/2014/main" id="{E1CDD9A7-86F6-4EB6-9306-6954F94E31D5}"/>
              </a:ext>
            </a:extLst>
          </p:cNvPr>
          <p:cNvSpPr>
            <a:spLocks noGrp="1"/>
          </p:cNvSpPr>
          <p:nvPr>
            <p:ph type="subTitle" idx="1"/>
          </p:nvPr>
        </p:nvSpPr>
        <p:spPr>
          <a:xfrm>
            <a:off x="519953" y="3089970"/>
            <a:ext cx="5658522" cy="1655762"/>
          </a:xfrm>
        </p:spPr>
        <p:txBody>
          <a:bodyPr>
            <a:normAutofit/>
          </a:bodyPr>
          <a:lstStyle/>
          <a:p>
            <a:pPr marL="342900" indent="-342900" algn="l">
              <a:buFont typeface="+mj-lt"/>
              <a:buAutoNum type="arabicPeriod"/>
            </a:pPr>
            <a:r>
              <a:rPr lang="zh-CN" altLang="en-US" sz="1800" dirty="0"/>
              <a:t>绘制程序流程图；</a:t>
            </a:r>
            <a:endParaRPr lang="en-US" altLang="zh-CN" sz="1800" dirty="0"/>
          </a:p>
          <a:p>
            <a:pPr marL="342900" indent="-342900" algn="l">
              <a:buFont typeface="+mj-lt"/>
              <a:buAutoNum type="arabicPeriod"/>
            </a:pPr>
            <a:r>
              <a:rPr lang="zh-CN" altLang="en-US" sz="1800" dirty="0"/>
              <a:t>绘制控制流图；</a:t>
            </a:r>
            <a:endParaRPr lang="en-US" altLang="zh-CN" sz="1800" dirty="0"/>
          </a:p>
          <a:p>
            <a:pPr marL="342900" indent="-342900" algn="l">
              <a:buFont typeface="+mj-lt"/>
              <a:buAutoNum type="arabicPeriod"/>
            </a:pPr>
            <a:r>
              <a:rPr lang="zh-CN" altLang="en-US" sz="1800" dirty="0"/>
              <a:t>计算圈复杂度；</a:t>
            </a:r>
            <a:endParaRPr lang="en-US" altLang="zh-CN" sz="1800" dirty="0"/>
          </a:p>
          <a:p>
            <a:pPr marL="342900" indent="-342900" algn="l">
              <a:buFont typeface="+mj-lt"/>
              <a:buAutoNum type="arabicPeriod"/>
            </a:pPr>
            <a:r>
              <a:rPr lang="zh-CN" altLang="en-US" sz="1800" dirty="0"/>
              <a:t>列出线性独立路径</a:t>
            </a:r>
            <a:r>
              <a:rPr lang="zh-CN" altLang="en-US" dirty="0"/>
              <a:t>。</a:t>
            </a:r>
          </a:p>
        </p:txBody>
      </p:sp>
      <p:pic>
        <p:nvPicPr>
          <p:cNvPr id="4" name="图片 3">
            <a:extLst>
              <a:ext uri="{FF2B5EF4-FFF2-40B4-BE49-F238E27FC236}">
                <a16:creationId xmlns:a16="http://schemas.microsoft.com/office/drawing/2014/main" id="{B9F67412-F4E2-4930-BC35-15BFDFCC9986}"/>
              </a:ext>
            </a:extLst>
          </p:cNvPr>
          <p:cNvPicPr>
            <a:picLocks noChangeAspect="1"/>
          </p:cNvPicPr>
          <p:nvPr/>
        </p:nvPicPr>
        <p:blipFill>
          <a:blip r:embed="rId3"/>
          <a:stretch>
            <a:fillRect/>
          </a:stretch>
        </p:blipFill>
        <p:spPr>
          <a:xfrm>
            <a:off x="6739833" y="606584"/>
            <a:ext cx="4048125" cy="4371975"/>
          </a:xfrm>
          <a:prstGeom prst="rect">
            <a:avLst/>
          </a:prstGeom>
        </p:spPr>
      </p:pic>
    </p:spTree>
    <p:extLst>
      <p:ext uri="{BB962C8B-B14F-4D97-AF65-F5344CB8AC3E}">
        <p14:creationId xmlns:p14="http://schemas.microsoft.com/office/powerpoint/2010/main" val="571217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D7974-C381-42D6-B207-BC172E3F25E8}"/>
              </a:ext>
            </a:extLst>
          </p:cNvPr>
          <p:cNvSpPr>
            <a:spLocks noGrp="1"/>
          </p:cNvSpPr>
          <p:nvPr>
            <p:ph type="ctrTitle"/>
          </p:nvPr>
        </p:nvSpPr>
        <p:spPr>
          <a:xfrm>
            <a:off x="1524000" y="874643"/>
            <a:ext cx="9144000" cy="1903482"/>
          </a:xfrm>
        </p:spPr>
        <p:txBody>
          <a:bodyPr>
            <a:noAutofit/>
          </a:bodyPr>
          <a:lstStyle/>
          <a:p>
            <a:pPr algn="l">
              <a:spcBef>
                <a:spcPts val="1000"/>
              </a:spcBef>
            </a:pPr>
            <a:br>
              <a:rPr lang="en-US" altLang="zh-CN" sz="2400" dirty="0">
                <a:latin typeface="+mn-lt"/>
                <a:ea typeface="+mn-ea"/>
                <a:cs typeface="+mn-cs"/>
              </a:rPr>
            </a:br>
            <a:endParaRPr lang="zh-CN" altLang="en-US" sz="2400" dirty="0">
              <a:latin typeface="+mn-lt"/>
              <a:ea typeface="+mn-ea"/>
              <a:cs typeface="+mn-cs"/>
            </a:endParaRPr>
          </a:p>
        </p:txBody>
      </p:sp>
      <p:sp>
        <p:nvSpPr>
          <p:cNvPr id="3" name="副标题 2">
            <a:extLst>
              <a:ext uri="{FF2B5EF4-FFF2-40B4-BE49-F238E27FC236}">
                <a16:creationId xmlns:a16="http://schemas.microsoft.com/office/drawing/2014/main" id="{E1CDD9A7-86F6-4EB6-9306-6954F94E31D5}"/>
              </a:ext>
            </a:extLst>
          </p:cNvPr>
          <p:cNvSpPr>
            <a:spLocks noGrp="1"/>
          </p:cNvSpPr>
          <p:nvPr>
            <p:ph type="subTitle" idx="1"/>
          </p:nvPr>
        </p:nvSpPr>
        <p:spPr>
          <a:xfrm>
            <a:off x="1384151" y="2246575"/>
            <a:ext cx="9144000" cy="1655762"/>
          </a:xfrm>
        </p:spPr>
        <p:txBody>
          <a:bodyPr>
            <a:normAutofit/>
          </a:bodyPr>
          <a:lstStyle/>
          <a:p>
            <a:pPr algn="l"/>
            <a:r>
              <a:rPr lang="en-US" altLang="zh-CN" dirty="0"/>
              <a:t>12</a:t>
            </a:r>
            <a:r>
              <a:rPr lang="zh-CN" altLang="en-US" dirty="0"/>
              <a:t>月</a:t>
            </a:r>
            <a:r>
              <a:rPr lang="en-US" altLang="zh-CN" dirty="0"/>
              <a:t>24</a:t>
            </a:r>
            <a:r>
              <a:rPr lang="zh-CN" altLang="en-US" dirty="0"/>
              <a:t>日前，作业以</a:t>
            </a:r>
            <a:r>
              <a:rPr lang="en-US" altLang="zh-CN" dirty="0"/>
              <a:t>pdf</a:t>
            </a:r>
            <a:r>
              <a:rPr lang="zh-CN" altLang="en-US" dirty="0"/>
              <a:t>形式发送给助教，</a:t>
            </a:r>
            <a:endParaRPr lang="en-US" altLang="zh-CN" dirty="0"/>
          </a:p>
          <a:p>
            <a:pPr algn="l"/>
            <a:r>
              <a:rPr lang="zh-CN" altLang="en-US" dirty="0"/>
              <a:t>命名：姓名</a:t>
            </a:r>
            <a:r>
              <a:rPr lang="en-US" altLang="zh-CN" dirty="0"/>
              <a:t>-</a:t>
            </a:r>
            <a:r>
              <a:rPr lang="zh-CN" altLang="en-US" dirty="0"/>
              <a:t>学号</a:t>
            </a:r>
            <a:r>
              <a:rPr lang="en-US" altLang="zh-CN" dirty="0"/>
              <a:t>-</a:t>
            </a:r>
            <a:r>
              <a:rPr lang="zh-CN" altLang="en-US" dirty="0"/>
              <a:t>作业</a:t>
            </a:r>
            <a:r>
              <a:rPr lang="en-US" altLang="zh-CN" dirty="0"/>
              <a:t>4.pdf</a:t>
            </a:r>
            <a:r>
              <a:rPr lang="zh-CN" altLang="en-US" dirty="0"/>
              <a:t>，例：张三</a:t>
            </a:r>
            <a:r>
              <a:rPr lang="en-US" altLang="zh-CN" dirty="0"/>
              <a:t>-1904001-</a:t>
            </a:r>
            <a:r>
              <a:rPr lang="zh-CN" altLang="en-US" dirty="0"/>
              <a:t>作业</a:t>
            </a:r>
            <a:r>
              <a:rPr lang="en-US" altLang="zh-CN" dirty="0"/>
              <a:t>4.pdf</a:t>
            </a:r>
            <a:endParaRPr lang="zh-CN" altLang="en-US" dirty="0"/>
          </a:p>
        </p:txBody>
      </p:sp>
    </p:spTree>
    <p:extLst>
      <p:ext uri="{BB962C8B-B14F-4D97-AF65-F5344CB8AC3E}">
        <p14:creationId xmlns:p14="http://schemas.microsoft.com/office/powerpoint/2010/main" val="5724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白盒测试</a:t>
            </a:r>
          </a:p>
        </p:txBody>
      </p:sp>
      <p:sp>
        <p:nvSpPr>
          <p:cNvPr id="3" name="内容占位符 2"/>
          <p:cNvSpPr>
            <a:spLocks noGrp="1"/>
          </p:cNvSpPr>
          <p:nvPr>
            <p:ph idx="1"/>
          </p:nvPr>
        </p:nvSpPr>
        <p:spPr/>
        <p:txBody>
          <a:bodyPr>
            <a:normAutofit/>
          </a:bodyPr>
          <a:lstStyle/>
          <a:p>
            <a:pPr>
              <a:lnSpc>
                <a:spcPct val="100000"/>
              </a:lnSpc>
              <a:buClr>
                <a:schemeClr val="accent2"/>
              </a:buClr>
              <a:buSzPct val="70000"/>
              <a:buFont typeface="Wingdings" panose="05000000000000000000" pitchFamily="2" charset="2"/>
              <a:buChar char="n"/>
            </a:pPr>
            <a:r>
              <a:rPr lang="zh-CN" altLang="en-US" sz="3600" dirty="0">
                <a:solidFill>
                  <a:srgbClr val="C00000"/>
                </a:solidFill>
              </a:rPr>
              <a:t>白盒测试概述</a:t>
            </a:r>
            <a:endParaRPr lang="en-US" altLang="zh-CN" sz="3600" dirty="0">
              <a:solidFill>
                <a:srgbClr val="C00000"/>
              </a:solidFill>
            </a:endParaRPr>
          </a:p>
          <a:p>
            <a:pPr>
              <a:lnSpc>
                <a:spcPct val="100000"/>
              </a:lnSpc>
              <a:buClr>
                <a:schemeClr val="accent2"/>
              </a:buClr>
              <a:buSzPct val="70000"/>
              <a:buFont typeface="Wingdings" panose="05000000000000000000" pitchFamily="2" charset="2"/>
              <a:buChar char="n"/>
            </a:pPr>
            <a:r>
              <a:rPr lang="zh-CN" altLang="en-US" sz="3600" dirty="0"/>
              <a:t>白盒测试方案</a:t>
            </a:r>
            <a:endParaRPr lang="en-US" altLang="zh-CN" sz="3600" dirty="0"/>
          </a:p>
          <a:p>
            <a:pPr lvl="1">
              <a:lnSpc>
                <a:spcPct val="100000"/>
              </a:lnSpc>
              <a:buClr>
                <a:schemeClr val="accent2"/>
              </a:buClr>
              <a:buSzPct val="70000"/>
              <a:buFont typeface="Wingdings" panose="05000000000000000000" pitchFamily="2" charset="2"/>
              <a:buChar char="n"/>
            </a:pPr>
            <a:endParaRPr lang="en-US" altLang="zh-CN" sz="3200" dirty="0"/>
          </a:p>
          <a:p>
            <a:pPr lvl="1">
              <a:lnSpc>
                <a:spcPct val="100000"/>
              </a:lnSpc>
              <a:buClr>
                <a:schemeClr val="accent2"/>
              </a:buClr>
              <a:buSzPct val="70000"/>
              <a:buFont typeface="Wingdings" panose="05000000000000000000" pitchFamily="2" charset="2"/>
              <a:buChar char="n"/>
            </a:pPr>
            <a:endParaRPr lang="en-US" altLang="zh-CN" sz="3200" dirty="0"/>
          </a:p>
          <a:p>
            <a:pPr>
              <a:lnSpc>
                <a:spcPct val="100000"/>
              </a:lnSpc>
              <a:buClr>
                <a:schemeClr val="accent2"/>
              </a:buClr>
              <a:buSzPct val="70000"/>
              <a:buFont typeface="Wingdings" panose="05000000000000000000" pitchFamily="2" charset="2"/>
              <a:buChar char="n"/>
            </a:pP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06B076B9-5401-447E-8F2A-2F0E9A8D7398}"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t>白盒测试的概念</a:t>
            </a:r>
            <a:endParaRPr lang="en-US" dirty="0"/>
          </a:p>
        </p:txBody>
      </p:sp>
      <p:sp>
        <p:nvSpPr>
          <p:cNvPr id="3" name="Content Placeholder 2"/>
          <p:cNvSpPr>
            <a:spLocks noGrp="1"/>
          </p:cNvSpPr>
          <p:nvPr>
            <p:ph idx="1"/>
          </p:nvPr>
        </p:nvSpPr>
        <p:spPr/>
        <p:txBody>
          <a:bodyPr/>
          <a:lstStyle/>
          <a:p>
            <a:pPr marL="241300">
              <a:lnSpc>
                <a:spcPct val="100000"/>
              </a:lnSpc>
              <a:buClr>
                <a:srgbClr val="FF822C"/>
              </a:buClr>
              <a:buFont typeface="Wingdings" panose="05000000000000000000"/>
              <a:buChar char=""/>
              <a:tabLst>
                <a:tab pos="241300" algn="l"/>
              </a:tabLst>
            </a:pPr>
            <a:r>
              <a:rPr lang="zh-CN" altLang="en-US" sz="3200" b="1" spc="-10" dirty="0">
                <a:solidFill>
                  <a:srgbClr val="FF0000"/>
                </a:solidFill>
                <a:latin typeface="新宋体" panose="02010609030101010101" charset="-122"/>
                <a:cs typeface="新宋体" panose="02010609030101010101" charset="-122"/>
              </a:rPr>
              <a:t>白盒测</a:t>
            </a:r>
            <a:r>
              <a:rPr lang="zh-CN" altLang="en-US" sz="3200" b="1" spc="-5" dirty="0">
                <a:solidFill>
                  <a:srgbClr val="FF0000"/>
                </a:solidFill>
                <a:latin typeface="新宋体" panose="02010609030101010101" charset="-122"/>
                <a:cs typeface="新宋体" panose="02010609030101010101" charset="-122"/>
              </a:rPr>
              <a:t>试</a:t>
            </a:r>
            <a:r>
              <a:rPr lang="en-US" altLang="zh-CN" sz="3200" b="1" dirty="0">
                <a:solidFill>
                  <a:srgbClr val="FF0000"/>
                </a:solidFill>
                <a:latin typeface="Times New Roman" panose="02020603050405020304"/>
                <a:cs typeface="Times New Roman" panose="02020603050405020304"/>
              </a:rPr>
              <a:t>(</a:t>
            </a:r>
            <a:r>
              <a:rPr lang="zh-CN" altLang="en-US" sz="3200" b="1" dirty="0">
                <a:solidFill>
                  <a:srgbClr val="FF0000"/>
                </a:solidFill>
                <a:latin typeface="新宋体" panose="02010609030101010101" charset="-122"/>
                <a:cs typeface="新宋体" panose="02010609030101010101" charset="-122"/>
              </a:rPr>
              <a:t>又称为“结构测试”或“逻辑驱动测试”</a:t>
            </a:r>
            <a:r>
              <a:rPr lang="en-US" altLang="zh-CN" sz="3200" b="1" dirty="0">
                <a:solidFill>
                  <a:srgbClr val="FF0000"/>
                </a:solidFill>
                <a:latin typeface="Times New Roman" panose="02020603050405020304"/>
                <a:cs typeface="Times New Roman" panose="02020603050405020304"/>
              </a:rPr>
              <a:t>)</a:t>
            </a:r>
            <a:endParaRPr lang="zh-CN" altLang="en-US" sz="3200" dirty="0">
              <a:latin typeface="Times New Roman" panose="02020603050405020304"/>
              <a:cs typeface="Times New Roman" panose="02020603050405020304"/>
            </a:endParaRPr>
          </a:p>
          <a:p>
            <a:pPr marL="242570" marR="5080" indent="0" algn="just">
              <a:lnSpc>
                <a:spcPct val="98000"/>
              </a:lnSpc>
              <a:spcBef>
                <a:spcPts val="1195"/>
              </a:spcBef>
              <a:buNone/>
            </a:pPr>
            <a:r>
              <a:rPr lang="en-US" altLang="zh-CN" spc="-5" dirty="0">
                <a:solidFill>
                  <a:srgbClr val="FF822C"/>
                </a:solidFill>
                <a:latin typeface="Arial" panose="020B0604020202020204"/>
                <a:cs typeface="Arial" panose="020B0604020202020204"/>
              </a:rPr>
              <a:t>–</a:t>
            </a:r>
            <a:r>
              <a:rPr lang="zh-CN" altLang="en-US" spc="110" dirty="0">
                <a:solidFill>
                  <a:srgbClr val="FF822C"/>
                </a:solidFill>
                <a:latin typeface="Arial" panose="020B0604020202020204"/>
                <a:cs typeface="Arial" panose="020B0604020202020204"/>
              </a:rPr>
              <a:t> </a:t>
            </a:r>
            <a:r>
              <a:rPr lang="zh-CN" altLang="en-US" spc="-5" dirty="0">
                <a:latin typeface="宋体" panose="02010600030101010101" pitchFamily="2" charset="-122"/>
                <a:cs typeface="宋体" panose="02010600030101010101" pitchFamily="2" charset="-122"/>
              </a:rPr>
              <a:t>把测试对象看做一个透明的盒子，它允许测试人员利用程序内部的逻辑结构及有关信息，设计或选择测试用例，对程序所有逻辑路径进行测试。</a:t>
            </a:r>
            <a:endParaRPr lang="zh-CN" altLang="en-US" dirty="0">
              <a:latin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06B076B9-5401-447E-8F2A-2F0E9A8D7398}" type="slidenum">
              <a:rPr lang="zh-CN" altLang="en-US" smtClean="0"/>
              <a:t>9</a:t>
            </a:fld>
            <a:endParaRPr lang="zh-CN" altLang="en-US"/>
          </a:p>
        </p:txBody>
      </p:sp>
      <p:grpSp>
        <p:nvGrpSpPr>
          <p:cNvPr id="9" name="Group 8"/>
          <p:cNvGrpSpPr/>
          <p:nvPr/>
        </p:nvGrpSpPr>
        <p:grpSpPr>
          <a:xfrm>
            <a:off x="4019571" y="3714686"/>
            <a:ext cx="3994404" cy="2641663"/>
            <a:chOff x="2627376" y="3860736"/>
            <a:chExt cx="3994404" cy="2641663"/>
          </a:xfrm>
        </p:grpSpPr>
        <p:sp>
          <p:nvSpPr>
            <p:cNvPr id="10" name="object 10"/>
            <p:cNvSpPr/>
            <p:nvPr/>
          </p:nvSpPr>
          <p:spPr>
            <a:xfrm>
              <a:off x="2627376" y="3982973"/>
              <a:ext cx="3887724" cy="251942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27376" y="3860736"/>
              <a:ext cx="1008380" cy="360680"/>
            </a:xfrm>
            <a:custGeom>
              <a:avLst/>
              <a:gdLst/>
              <a:ahLst/>
              <a:cxnLst/>
              <a:rect l="l" t="t" r="r" b="b"/>
              <a:pathLst>
                <a:path w="1008379" h="360679">
                  <a:moveTo>
                    <a:pt x="0" y="360362"/>
                  </a:moveTo>
                  <a:lnTo>
                    <a:pt x="1008062" y="360362"/>
                  </a:lnTo>
                  <a:lnTo>
                    <a:pt x="1008062" y="0"/>
                  </a:lnTo>
                  <a:lnTo>
                    <a:pt x="0" y="0"/>
                  </a:lnTo>
                  <a:lnTo>
                    <a:pt x="0" y="360362"/>
                  </a:lnTo>
                  <a:close/>
                </a:path>
              </a:pathLst>
            </a:custGeom>
            <a:solidFill>
              <a:srgbClr val="FFFFFF"/>
            </a:solidFill>
          </p:spPr>
          <p:txBody>
            <a:bodyPr wrap="square" lIns="0" tIns="0" rIns="0" bIns="0" rtlCol="0"/>
            <a:lstStyle/>
            <a:p>
              <a:endParaRPr/>
            </a:p>
          </p:txBody>
        </p:sp>
        <p:sp>
          <p:nvSpPr>
            <p:cNvPr id="12" name="object 12"/>
            <p:cNvSpPr/>
            <p:nvPr/>
          </p:nvSpPr>
          <p:spPr>
            <a:xfrm>
              <a:off x="5613400" y="3871912"/>
              <a:ext cx="1008380" cy="360680"/>
            </a:xfrm>
            <a:custGeom>
              <a:avLst/>
              <a:gdLst/>
              <a:ahLst/>
              <a:cxnLst/>
              <a:rect l="l" t="t" r="r" b="b"/>
              <a:pathLst>
                <a:path w="1008379" h="360679">
                  <a:moveTo>
                    <a:pt x="0" y="360362"/>
                  </a:moveTo>
                  <a:lnTo>
                    <a:pt x="1008062" y="360362"/>
                  </a:lnTo>
                  <a:lnTo>
                    <a:pt x="1008062" y="0"/>
                  </a:lnTo>
                  <a:lnTo>
                    <a:pt x="0" y="0"/>
                  </a:lnTo>
                  <a:lnTo>
                    <a:pt x="0" y="360362"/>
                  </a:lnTo>
                  <a:close/>
                </a:path>
              </a:pathLst>
            </a:custGeom>
            <a:solidFill>
              <a:srgbClr val="FFFFFF"/>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3620</TotalTime>
  <Words>5938</Words>
  <Application>Microsoft Office PowerPoint</Application>
  <PresentationFormat>宽屏</PresentationFormat>
  <Paragraphs>1182</Paragraphs>
  <Slides>73</Slides>
  <Notes>15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73</vt:i4>
      </vt:variant>
    </vt:vector>
  </HeadingPairs>
  <TitlesOfParts>
    <vt:vector size="88" baseType="lpstr">
      <vt:lpstr>等线</vt:lpstr>
      <vt:lpstr>等线 Light</vt:lpstr>
      <vt:lpstr>仿宋</vt:lpstr>
      <vt:lpstr>宋体</vt:lpstr>
      <vt:lpstr>微软雅黑</vt:lpstr>
      <vt:lpstr>新宋体</vt:lpstr>
      <vt:lpstr>Arial</vt:lpstr>
      <vt:lpstr>Cambria Math</vt:lpstr>
      <vt:lpstr>Garamond</vt:lpstr>
      <vt:lpstr>Symbol</vt:lpstr>
      <vt:lpstr>Times New Roman</vt:lpstr>
      <vt:lpstr>Verdana</vt:lpstr>
      <vt:lpstr>Wingdings</vt:lpstr>
      <vt:lpstr>Office 主题​​</vt:lpstr>
      <vt:lpstr>自定义设计方案</vt:lpstr>
      <vt:lpstr>第五部分 软件编码、测试与质量保障</vt:lpstr>
      <vt:lpstr>上节回顾：软件测试的概念</vt:lpstr>
      <vt:lpstr>上节回顾：软件测试的目标</vt:lpstr>
      <vt:lpstr>上节回顾：用Venn Diagram来理解测试</vt:lpstr>
      <vt:lpstr>上节回顾：用Venn Diagram来理解测试</vt:lpstr>
      <vt:lpstr>上节回顾：软件测试类型</vt:lpstr>
      <vt:lpstr>典型的软件测试技术</vt:lpstr>
      <vt:lpstr>5.3 白盒测试</vt:lpstr>
      <vt:lpstr>白盒测试的概念</vt:lpstr>
      <vt:lpstr>白盒测试的目的</vt:lpstr>
      <vt:lpstr>白盒测试的过程</vt:lpstr>
      <vt:lpstr>白盒测试的Venn Diagram</vt:lpstr>
      <vt:lpstr>白盒测试的Venn Diagram</vt:lpstr>
      <vt:lpstr>测试覆盖标准</vt:lpstr>
      <vt:lpstr>测试覆盖标准</vt:lpstr>
      <vt:lpstr>5.3 白盒测试</vt:lpstr>
      <vt:lpstr>白盒测试方案</vt:lpstr>
      <vt:lpstr>逻辑覆盖：五种覆盖标准的对比</vt:lpstr>
      <vt:lpstr>逻辑覆盖：五种覆盖标准的对比</vt:lpstr>
      <vt:lpstr>语句覆盖示例</vt:lpstr>
      <vt:lpstr>判定覆盖示例</vt:lpstr>
      <vt:lpstr>判定覆盖示例</vt:lpstr>
      <vt:lpstr>条件覆盖示例</vt:lpstr>
      <vt:lpstr>判定/条件覆盖示例</vt:lpstr>
      <vt:lpstr>判定/条件覆盖示例</vt:lpstr>
      <vt:lpstr>判定/条件覆盖示例</vt:lpstr>
      <vt:lpstr>条件组合覆盖示例</vt:lpstr>
      <vt:lpstr>条件组合覆盖示例</vt:lpstr>
      <vt:lpstr>逻辑覆盖：五种覆盖标准的对比</vt:lpstr>
      <vt:lpstr>白盒测试方案</vt:lpstr>
      <vt:lpstr>白盒测试：基本路径测试</vt:lpstr>
      <vt:lpstr>基本路径测试</vt:lpstr>
      <vt:lpstr>基本路径测试</vt:lpstr>
      <vt:lpstr>(1) 画出相应的流图</vt:lpstr>
      <vt:lpstr>程序流程图控制流图</vt:lpstr>
      <vt:lpstr>代码控制流图</vt:lpstr>
      <vt:lpstr>[例]画出流图</vt:lpstr>
      <vt:lpstr>（2）确定所得流图的环复杂度</vt:lpstr>
      <vt:lpstr>[例]画出流图</vt:lpstr>
      <vt:lpstr>（3）确定独立路径的基本集合</vt:lpstr>
      <vt:lpstr>（4）设计测试用例</vt:lpstr>
      <vt:lpstr>基本路径测试例子</vt:lpstr>
      <vt:lpstr>例1：第一步画出控制流图</vt:lpstr>
      <vt:lpstr>例1：第一步画出控制流图</vt:lpstr>
      <vt:lpstr>例1：第二步计算环复杂度</vt:lpstr>
      <vt:lpstr>例1：第三步确定线性独立路径的基本集合</vt:lpstr>
      <vt:lpstr>例1：第四步准备测试用例</vt:lpstr>
      <vt:lpstr>例2：学生成绩统计</vt:lpstr>
      <vt:lpstr>例2：第一步画出控制流图</vt:lpstr>
      <vt:lpstr>例2：第二步计算圈复杂度</vt:lpstr>
      <vt:lpstr>例2：第三步确定基本路径集合 </vt:lpstr>
      <vt:lpstr>例2：第四步导出测试用例</vt:lpstr>
      <vt:lpstr>例2：第四步导出测试用例</vt:lpstr>
      <vt:lpstr>例2：第四步导出测试用例</vt:lpstr>
      <vt:lpstr>例2：第四步导出测试用例</vt:lpstr>
      <vt:lpstr>例2：第四步导出测试用例</vt:lpstr>
      <vt:lpstr>例2：第四步导出测试用例</vt:lpstr>
      <vt:lpstr>例2：第四步导出测试用例</vt:lpstr>
      <vt:lpstr>例3：二分搜索法</vt:lpstr>
      <vt:lpstr>例3：模块程序流程图</vt:lpstr>
      <vt:lpstr>例3：控制流图</vt:lpstr>
      <vt:lpstr>例3：V(G)及独立路径</vt:lpstr>
      <vt:lpstr>例3：测试用例</vt:lpstr>
      <vt:lpstr>小结</vt:lpstr>
      <vt:lpstr>控制结构测试</vt:lpstr>
      <vt:lpstr>循环测试</vt:lpstr>
      <vt:lpstr>简单循环</vt:lpstr>
      <vt:lpstr>嵌套循环</vt:lpstr>
      <vt:lpstr>串接循环</vt:lpstr>
      <vt:lpstr>非结构循环</vt:lpstr>
      <vt:lpstr>1.为以下流程图所示的程序段设计一组测试用例，要求分别满足语句覆盖、判定覆盖、条件覆盖、判定/条件覆盖和组合覆盖。</vt:lpstr>
      <vt:lpstr>       2.根据右图给出的使用动态规划求数组中最长递增子序列的算法代码。它输入一个整型数组array，输出该数组中包含的最长递增子序列的长度。例如在数组中{1,-1,2,-3,4,-5,6,-7}中，其最长的递增子序列为{1,2,4,6}，长度为4，那么该算法输出为4。</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Nature</dc:creator>
  <cp:lastModifiedBy>zhang.yongbing@outlook.com</cp:lastModifiedBy>
  <cp:revision>278</cp:revision>
  <dcterms:created xsi:type="dcterms:W3CDTF">2017-11-28T03:02:00Z</dcterms:created>
  <dcterms:modified xsi:type="dcterms:W3CDTF">2021-12-16T07:00:32Z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