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4" r:id="rId4"/>
    <p:sldId id="259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81533" autoAdjust="0"/>
  </p:normalViewPr>
  <p:slideViewPr>
    <p:cSldViewPr snapToGrid="0" showGuides="1">
      <p:cViewPr varScale="1">
        <p:scale>
          <a:sx n="109" d="100"/>
          <a:sy n="109" d="100"/>
        </p:scale>
        <p:origin x="96" y="6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B4F2D-2C15-42B3-BF74-87F8F3CD4FE2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F2B64-9F33-4490-AA96-C1CA86615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74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F2B64-9F33-4490-AA96-C1CA86615CD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8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5A00-3B50-47AE-89C7-A4F85EA105AC}" type="datetime1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6A8-C1DA-4F4F-9468-6CBC4A3CC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86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C317-2E14-499C-8647-59D222A49AD2}" type="datetime1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6A8-C1DA-4F4F-9468-6CBC4A3CC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5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A926-4E17-4B33-9A40-455DD796830C}" type="datetime1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6A8-C1DA-4F4F-9468-6CBC4A3CC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6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E9EE-8F67-41AE-8226-F5CD3F3FA3EF}" type="datetime1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6A8-C1DA-4F4F-9468-6CBC4A3CC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9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F11B-4C5B-406F-8377-935CA09B29D5}" type="datetime1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6A8-C1DA-4F4F-9468-6CBC4A3CC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02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964-83FF-4384-A1FC-2BCF788867FB}" type="datetime1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6A8-C1DA-4F4F-9468-6CBC4A3CC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19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2012-DCE6-4CB7-9812-1B4C89819E19}" type="datetime1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6A8-C1DA-4F4F-9468-6CBC4A3CC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6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CCE8D-0F9C-4191-A1D1-E4F54B788CC0}" type="datetime1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6A8-C1DA-4F4F-9468-6CBC4A3CC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3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02F1-CC97-4981-8540-646048F01CB9}" type="datetime1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6A8-C1DA-4F4F-9468-6CBC4A3CC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3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3982-A8C6-40E3-AC7A-1D129CCF3455}" type="datetime1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6A8-C1DA-4F4F-9468-6CBC4A3CC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1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9972-189B-4F68-8AA3-C93C6E0F30E7}" type="datetime1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6A8-C1DA-4F4F-9468-6CBC4A3CC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9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01F61-95D5-4198-884D-116F7FD940D0}" type="datetime1">
              <a:rPr lang="zh-CN" altLang="en-US" smtClean="0"/>
              <a:t>2022/3/1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1C6A8-C1DA-4F4F-9468-6CBC4A3CC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4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iic.caai.cn/ai2022/#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www.heywhale.com/u/c029ee" TargetMode="External"/><Relationship Id="rId4" Type="http://schemas.openxmlformats.org/officeDocument/2006/relationships/hyperlink" Target="https://www.heywhale.com/home/competition/620b34ed28270b0017b823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“哈工大”的图片搜索结果">
            <a:extLst>
              <a:ext uri="{FF2B5EF4-FFF2-40B4-BE49-F238E27FC236}">
                <a16:creationId xmlns:a16="http://schemas.microsoft.com/office/drawing/2014/main" id="{B21D5E6A-B8E4-4895-B8CB-12B30E7C0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69" y="4034757"/>
            <a:ext cx="1655763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标题 7">
            <a:extLst>
              <a:ext uri="{FF2B5EF4-FFF2-40B4-BE49-F238E27FC236}">
                <a16:creationId xmlns:a16="http://schemas.microsoft.com/office/drawing/2014/main" id="{4A9479C2-D9F8-495A-8A9A-97E4C686E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137" y="3517723"/>
            <a:ext cx="6265726" cy="79091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+mj-lt"/>
                <a:cs typeface="Times New Roman" panose="02020603050405020304" pitchFamily="18" charset="0"/>
              </a:rPr>
              <a:t>Project  2022  </a:t>
            </a:r>
            <a:r>
              <a:rPr lang="zh-CN" altLang="en-US" sz="3200" dirty="0">
                <a:latin typeface="+mj-lt"/>
                <a:cs typeface="Times New Roman" panose="02020603050405020304" pitchFamily="18" charset="0"/>
              </a:rPr>
              <a:t>商品标题实体识别</a:t>
            </a:r>
            <a:r>
              <a:rPr lang="en-US" altLang="zh-CN" sz="3200" dirty="0">
                <a:latin typeface="+mj-lt"/>
                <a:cs typeface="Times New Roman" panose="02020603050405020304" pitchFamily="18" charset="0"/>
              </a:rPr>
              <a:t> </a:t>
            </a:r>
            <a:endParaRPr lang="zh-CN" altLang="en-US" sz="32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953FEC0-14A9-475C-9A0F-7CE9D6BA894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1611" y="438160"/>
            <a:ext cx="6169948" cy="296550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DDC850-FD1A-41E4-AD5F-CA412760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6A8-C1DA-4F4F-9468-6CBC4A3CC7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9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361D5-9BEC-4420-B3E5-1BB3E469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电商标题实体识别是自然语言处理应用中的一个核心基础任务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可以为多种下游任务所复用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从商品标题文本中准确抽取商品相关实体可以提升检索、推荐等业务场景下的用户体验和平台效率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任务目标：从商品标题文本中抽取实体</a:t>
            </a:r>
            <a:endParaRPr lang="en-US" altLang="zh-CN" sz="2400" dirty="0"/>
          </a:p>
        </p:txBody>
      </p:sp>
      <p:pic>
        <p:nvPicPr>
          <p:cNvPr id="4" name="Picture 2" descr="“哈工大”的图片搜索结果">
            <a:extLst>
              <a:ext uri="{FF2B5EF4-FFF2-40B4-BE49-F238E27FC236}">
                <a16:creationId xmlns:a16="http://schemas.microsoft.com/office/drawing/2014/main" id="{C42C6F5C-CE82-483D-9FE2-9377AA569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335" y="0"/>
            <a:ext cx="1174929" cy="117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2D62CC25-2A1C-45D9-AFCF-AD71740D305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cs typeface="Calibri" panose="020F0502020204030204" pitchFamily="34" charset="0"/>
              </a:rPr>
              <a:t>任务描述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B4B615E-B6D6-418D-8C76-E162DDF1C19E}"/>
              </a:ext>
            </a:extLst>
          </p:cNvPr>
          <p:cNvCxnSpPr/>
          <p:nvPr/>
        </p:nvCxnSpPr>
        <p:spPr>
          <a:xfrm>
            <a:off x="628650" y="1377950"/>
            <a:ext cx="7931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BC2509-209D-49BA-921C-CB87F53B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6A8-C1DA-4F4F-9468-6CBC4A3CC7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9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361D5-9BEC-4420-B3E5-1BB3E469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本赛题数据来源于特定类目的京东商品标题短文本，分为有标注样本和无标注样本，供选手选择使用。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数据格式：训练集数据每一行第一列为一个字符或空格（汉字、英文字母、数字、标点符号、特殊符号、空格），第二列为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BIO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形式的标签，两列以空格分隔。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两条标注样本之间以空行为分割。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训练集：有标注训练样本：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4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万条左右（包括验证集，不再单独提供验证集，由选手自己切分；总量根据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baseline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模型效果可能会稍作调整）；无标注样本：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100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万条。</a:t>
            </a:r>
            <a:b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初赛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A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榜测试集：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万条（与训练样本格式相同，差异仅在于无标注）</a:t>
            </a:r>
            <a:b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初赛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B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榜测试集：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万条（与训练样本格式相同，差异仅在于无标注）</a:t>
            </a:r>
            <a:b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复赛测试集：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万条（与训练样本格式相同，差异仅在于无标注）</a:t>
            </a:r>
            <a:b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决赛测试集：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万条（与训练样本格式相同，差异仅在于无标注）</a:t>
            </a:r>
            <a:endParaRPr lang="en-US" altLang="zh-CN" sz="1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5.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实体说明：</a:t>
            </a:r>
          </a:p>
          <a:p>
            <a:pPr marL="0" indent="0" algn="l">
              <a:buNone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实体共有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52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种类型，均已经过脱敏处理，用数字代号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至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54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表示（不包含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27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和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45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）；其中“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O”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为非实体。标签中“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B”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代表一个实体的开始，“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I”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代表一个实体的中间或者结尾。“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-”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后的数字代号表示该字符的实体类型。值得注意的是实体不仅仅与实体词有关，而且与当前标题所售卖商品有关。举例说明，一个售卖产品为手机壳的商品标题中出现的“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iPhone13”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与售卖产品为手机的商品标题中出现的“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iPhone13”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为不同的实体标签。</a:t>
            </a:r>
          </a:p>
        </p:txBody>
      </p:sp>
      <p:pic>
        <p:nvPicPr>
          <p:cNvPr id="4" name="Picture 2" descr="“哈工大”的图片搜索结果">
            <a:extLst>
              <a:ext uri="{FF2B5EF4-FFF2-40B4-BE49-F238E27FC236}">
                <a16:creationId xmlns:a16="http://schemas.microsoft.com/office/drawing/2014/main" id="{C42C6F5C-CE82-483D-9FE2-9377AA569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335" y="0"/>
            <a:ext cx="1174929" cy="117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2D62CC25-2A1C-45D9-AFCF-AD71740D305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cs typeface="Calibri" panose="020F0502020204030204" pitchFamily="34" charset="0"/>
              </a:rPr>
              <a:t>比赛数据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B4B615E-B6D6-418D-8C76-E162DDF1C19E}"/>
              </a:ext>
            </a:extLst>
          </p:cNvPr>
          <p:cNvCxnSpPr/>
          <p:nvPr/>
        </p:nvCxnSpPr>
        <p:spPr>
          <a:xfrm>
            <a:off x="628650" y="1377950"/>
            <a:ext cx="7931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BC2509-209D-49BA-921C-CB87F53B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6A8-C1DA-4F4F-9468-6CBC4A3CC7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07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1CA32-DD12-4B56-8A3F-6E5FE5CF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cs typeface="Calibri" panose="020F0502020204030204" pitchFamily="34" charset="0"/>
              </a:rPr>
              <a:t>时间安排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361D5-9BEC-4420-B3E5-1BB3E469D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43475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2.25-4.21 </a:t>
            </a:r>
            <a:r>
              <a:rPr lang="zh-CN" altLang="en-US" sz="2400" dirty="0"/>
              <a:t>组队并系统报名，分析样例数据开发初试模型</a:t>
            </a:r>
            <a:endParaRPr lang="en-US" altLang="zh-CN" sz="2400" dirty="0"/>
          </a:p>
          <a:p>
            <a:r>
              <a:rPr lang="en-US" altLang="zh-CN" sz="2400" dirty="0"/>
              <a:t>3.22-4.22 </a:t>
            </a:r>
            <a:r>
              <a:rPr lang="zh-CN" altLang="en-US" sz="2400" dirty="0"/>
              <a:t>下载数据并在本地进行算法设计和调试，并通过官网提交结果文件</a:t>
            </a:r>
            <a:endParaRPr lang="en-US" altLang="zh-CN" sz="2400" dirty="0"/>
          </a:p>
          <a:p>
            <a:r>
              <a:rPr lang="en-US" altLang="zh-CN" sz="2400" dirty="0"/>
              <a:t>4.22 </a:t>
            </a:r>
            <a:r>
              <a:rPr lang="zh-CN" altLang="en-US" sz="2400" dirty="0"/>
              <a:t>提交初赛运行结果（必须）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4.29-05.21 </a:t>
            </a:r>
            <a:r>
              <a:rPr lang="zh-CN" altLang="en-US" sz="2400" dirty="0"/>
              <a:t>复赛。利用组织方提供计算资源和工具包进行数据分析和处理 （可选）</a:t>
            </a:r>
            <a:r>
              <a:rPr lang="en-US" altLang="zh-CN" sz="2400" dirty="0"/>
              <a:t> 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EF0BFF0-46DA-4ED7-A17A-3A9CAEE60A7E}"/>
              </a:ext>
            </a:extLst>
          </p:cNvPr>
          <p:cNvCxnSpPr/>
          <p:nvPr/>
        </p:nvCxnSpPr>
        <p:spPr>
          <a:xfrm>
            <a:off x="628650" y="1377950"/>
            <a:ext cx="7931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2" descr="“哈工大”的图片搜索结果">
            <a:extLst>
              <a:ext uri="{FF2B5EF4-FFF2-40B4-BE49-F238E27FC236}">
                <a16:creationId xmlns:a16="http://schemas.microsoft.com/office/drawing/2014/main" id="{43F830B8-854A-4C9C-9D27-7737968A4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335" y="0"/>
            <a:ext cx="1174929" cy="117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CA6367-9EE2-4D1C-B9E0-BB8F6AFD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C6A8-C1DA-4F4F-9468-6CBC4A3CC7D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1CA32-DD12-4B56-8A3F-6E5FE5CF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Calibri" panose="020F0502020204030204" pitchFamily="34" charset="0"/>
              </a:rPr>
              <a:t>赛事网站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46ABD4-D145-43C1-A6E6-2CEA1A69A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007350" cy="48592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hlinkClick r:id="rId3"/>
              </a:rPr>
              <a:t>https://gaiic.caai.cn/ai2022/#/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报名： </a:t>
            </a:r>
            <a:r>
              <a:rPr lang="en-US" altLang="zh-CN" sz="2400" dirty="0">
                <a:hlinkClick r:id="rId4"/>
              </a:rPr>
              <a:t>https://www.heywhale.com/home/competition/620b34ed28270b0017b823ad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样例数据下载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hlinkClick r:id="rId5"/>
              </a:rPr>
              <a:t>  https://www.heywhale.com/u/c029ee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EF0BFF0-46DA-4ED7-A17A-3A9CAEE60A7E}"/>
              </a:ext>
            </a:extLst>
          </p:cNvPr>
          <p:cNvCxnSpPr/>
          <p:nvPr/>
        </p:nvCxnSpPr>
        <p:spPr>
          <a:xfrm>
            <a:off x="628650" y="1377950"/>
            <a:ext cx="7931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 descr="“哈工大”的图片搜索结果">
            <a:extLst>
              <a:ext uri="{FF2B5EF4-FFF2-40B4-BE49-F238E27FC236}">
                <a16:creationId xmlns:a16="http://schemas.microsoft.com/office/drawing/2014/main" id="{12BF2066-6167-4402-A200-38C678CD8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335" y="0"/>
            <a:ext cx="1174929" cy="117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924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1284</TotalTime>
  <Words>508</Words>
  <Application>Microsoft Office PowerPoint</Application>
  <PresentationFormat>全屏显示(4:3)</PresentationFormat>
  <Paragraphs>30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Helvetica Neue</vt:lpstr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时间安排</vt:lpstr>
      <vt:lpstr>赛事网站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巫 继鹏</dc:creator>
  <cp:lastModifiedBy>hitsz.hlt@gmail.com</cp:lastModifiedBy>
  <cp:revision>216</cp:revision>
  <dcterms:created xsi:type="dcterms:W3CDTF">2019-12-19T05:26:16Z</dcterms:created>
  <dcterms:modified xsi:type="dcterms:W3CDTF">2022-03-01T13:05:51Z</dcterms:modified>
</cp:coreProperties>
</file>