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84" r:id="rId2"/>
    <p:sldId id="285" r:id="rId3"/>
    <p:sldId id="286" r:id="rId4"/>
    <p:sldId id="320" r:id="rId5"/>
    <p:sldId id="321" r:id="rId6"/>
    <p:sldId id="330" r:id="rId7"/>
    <p:sldId id="331" r:id="rId8"/>
    <p:sldId id="322" r:id="rId9"/>
    <p:sldId id="332" r:id="rId10"/>
    <p:sldId id="323" r:id="rId11"/>
    <p:sldId id="325" r:id="rId12"/>
    <p:sldId id="326" r:id="rId13"/>
    <p:sldId id="287" r:id="rId14"/>
    <p:sldId id="288" r:id="rId15"/>
    <p:sldId id="289" r:id="rId16"/>
    <p:sldId id="290" r:id="rId17"/>
    <p:sldId id="291" r:id="rId18"/>
    <p:sldId id="292" r:id="rId19"/>
    <p:sldId id="293" r:id="rId20"/>
    <p:sldId id="374" r:id="rId21"/>
    <p:sldId id="294" r:id="rId22"/>
    <p:sldId id="327" r:id="rId23"/>
    <p:sldId id="328" r:id="rId24"/>
    <p:sldId id="357" r:id="rId25"/>
    <p:sldId id="358" r:id="rId26"/>
    <p:sldId id="359" r:id="rId27"/>
    <p:sldId id="360" r:id="rId28"/>
    <p:sldId id="361" r:id="rId29"/>
    <p:sldId id="362" r:id="rId30"/>
    <p:sldId id="363" r:id="rId31"/>
  </p:sldIdLst>
  <p:sldSz cx="9144000" cy="6858000" type="screen4x3"/>
  <p:notesSz cx="6669088" cy="9820275"/>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45" userDrawn="1">
          <p15:clr>
            <a:srgbClr val="A4A3A4"/>
          </p15:clr>
        </p15:guide>
        <p15:guide id="2" pos="278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CF480"/>
    <a:srgbClr val="FFFFFF"/>
    <a:srgbClr val="DEDEDE"/>
    <a:srgbClr val="00CCFF"/>
    <a:srgbClr val="FF00FF"/>
    <a:srgbClr val="00FF00"/>
    <a:srgbClr val="E4E4E4"/>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95191" autoAdjust="0"/>
  </p:normalViewPr>
  <p:slideViewPr>
    <p:cSldViewPr>
      <p:cViewPr varScale="1">
        <p:scale>
          <a:sx n="82" d="100"/>
          <a:sy n="82" d="100"/>
        </p:scale>
        <p:origin x="1579" y="19"/>
      </p:cViewPr>
      <p:guideLst>
        <p:guide orient="horz" pos="845"/>
        <p:guide pos="278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60" d="100"/>
          <a:sy n="60" d="100"/>
        </p:scale>
        <p:origin x="2722"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26A8188-4E08-43D2-9E3F-501582841F8D}"/>
              </a:ext>
            </a:extLst>
          </p:cNvPr>
          <p:cNvSpPr>
            <a:spLocks noGrp="1" noChangeArrowheads="1"/>
          </p:cNvSpPr>
          <p:nvPr>
            <p:ph type="hdr" sz="quarter"/>
          </p:nvPr>
        </p:nvSpPr>
        <p:spPr bwMode="auto">
          <a:xfrm>
            <a:off x="0"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solidFill>
                  <a:schemeClr val="bg1"/>
                </a:solidFill>
              </a:defRPr>
            </a:lvl1p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
        <p:nvSpPr>
          <p:cNvPr id="10243" name="Rectangle 3">
            <a:extLst>
              <a:ext uri="{FF2B5EF4-FFF2-40B4-BE49-F238E27FC236}">
                <a16:creationId xmlns:a16="http://schemas.microsoft.com/office/drawing/2014/main" id="{BFFCCF42-BB96-4F0B-8F4E-8F624A7F2AE5}"/>
              </a:ext>
            </a:extLst>
          </p:cNvPr>
          <p:cNvSpPr>
            <a:spLocks noGrp="1" noChangeArrowheads="1"/>
          </p:cNvSpPr>
          <p:nvPr>
            <p:ph type="dt" sz="quarter" idx="1"/>
          </p:nvPr>
        </p:nvSpPr>
        <p:spPr bwMode="auto">
          <a:xfrm>
            <a:off x="3779838"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solidFill>
                  <a:schemeClr val="bg1"/>
                </a:solidFill>
              </a:defRPr>
            </a:lvl1pPr>
          </a:lstStyle>
          <a:p>
            <a:pPr>
              <a:defRPr/>
            </a:pPr>
            <a:endParaRPr lang="en-US" altLang="zh-CN"/>
          </a:p>
        </p:txBody>
      </p:sp>
      <p:sp>
        <p:nvSpPr>
          <p:cNvPr id="10244" name="Rectangle 4">
            <a:extLst>
              <a:ext uri="{FF2B5EF4-FFF2-40B4-BE49-F238E27FC236}">
                <a16:creationId xmlns:a16="http://schemas.microsoft.com/office/drawing/2014/main" id="{6AF295E0-3B26-441A-A0B1-191BAEB3DA16}"/>
              </a:ext>
            </a:extLst>
          </p:cNvPr>
          <p:cNvSpPr>
            <a:spLocks noGrp="1" noChangeArrowheads="1"/>
          </p:cNvSpPr>
          <p:nvPr>
            <p:ph type="ftr" sz="quarter" idx="2"/>
          </p:nvPr>
        </p:nvSpPr>
        <p:spPr bwMode="auto">
          <a:xfrm>
            <a:off x="0"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solidFill>
                  <a:schemeClr val="bg1"/>
                </a:solidFill>
              </a:defRPr>
            </a:lvl1pPr>
          </a:lstStyle>
          <a:p>
            <a:pPr>
              <a:defRPr/>
            </a:pPr>
            <a:r>
              <a:rPr lang="en-US" altLang="zh-CN"/>
              <a:t>---</a:t>
            </a:r>
            <a:r>
              <a:rPr lang="zh-CN" altLang="en-US"/>
              <a:t>计算机科学与技术学院</a:t>
            </a:r>
            <a:endParaRPr lang="en-US" altLang="zh-CN"/>
          </a:p>
        </p:txBody>
      </p:sp>
      <p:sp>
        <p:nvSpPr>
          <p:cNvPr id="10245" name="Rectangle 5">
            <a:extLst>
              <a:ext uri="{FF2B5EF4-FFF2-40B4-BE49-F238E27FC236}">
                <a16:creationId xmlns:a16="http://schemas.microsoft.com/office/drawing/2014/main" id="{742E571C-0EFF-4E8F-B2F9-8845B6E371E4}"/>
              </a:ext>
            </a:extLst>
          </p:cNvPr>
          <p:cNvSpPr>
            <a:spLocks noGrp="1" noChangeArrowheads="1"/>
          </p:cNvSpPr>
          <p:nvPr>
            <p:ph type="sldNum" sz="quarter" idx="3"/>
          </p:nvPr>
        </p:nvSpPr>
        <p:spPr bwMode="auto">
          <a:xfrm>
            <a:off x="3779838"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solidFill>
                  <a:schemeClr val="bg1"/>
                </a:solidFill>
              </a:defRPr>
            </a:lvl1pPr>
          </a:lstStyle>
          <a:p>
            <a:pPr>
              <a:defRPr/>
            </a:pPr>
            <a:fld id="{06A44202-934B-4150-BA01-95D0B888C9E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71739D2-949B-46CE-B010-359422C94DD9}"/>
              </a:ext>
            </a:extLst>
          </p:cNvPr>
          <p:cNvSpPr>
            <a:spLocks noGrp="1" noChangeArrowheads="1"/>
          </p:cNvSpPr>
          <p:nvPr>
            <p:ph type="hdr" sz="quarter"/>
          </p:nvPr>
        </p:nvSpPr>
        <p:spPr bwMode="auto">
          <a:xfrm>
            <a:off x="0"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solidFill>
                  <a:schemeClr val="bg1"/>
                </a:solidFill>
              </a:defRPr>
            </a:lvl1p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
        <p:nvSpPr>
          <p:cNvPr id="15363" name="Rectangle 3">
            <a:extLst>
              <a:ext uri="{FF2B5EF4-FFF2-40B4-BE49-F238E27FC236}">
                <a16:creationId xmlns:a16="http://schemas.microsoft.com/office/drawing/2014/main" id="{03F46998-D8BF-4021-9DF5-B42F62C3D239}"/>
              </a:ext>
            </a:extLst>
          </p:cNvPr>
          <p:cNvSpPr>
            <a:spLocks noGrp="1" noChangeArrowheads="1"/>
          </p:cNvSpPr>
          <p:nvPr>
            <p:ph type="dt" idx="1"/>
          </p:nvPr>
        </p:nvSpPr>
        <p:spPr bwMode="auto">
          <a:xfrm>
            <a:off x="3779838"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solidFill>
                  <a:schemeClr val="bg1"/>
                </a:solidFill>
              </a:defRPr>
            </a:lvl1pPr>
          </a:lstStyle>
          <a:p>
            <a:pPr>
              <a:defRPr/>
            </a:pPr>
            <a:endParaRPr lang="en-US" altLang="zh-CN"/>
          </a:p>
        </p:txBody>
      </p:sp>
      <p:sp>
        <p:nvSpPr>
          <p:cNvPr id="3076" name="Rectangle 4">
            <a:extLst>
              <a:ext uri="{FF2B5EF4-FFF2-40B4-BE49-F238E27FC236}">
                <a16:creationId xmlns:a16="http://schemas.microsoft.com/office/drawing/2014/main" id="{FCD3C4C9-9D0D-4210-99E5-FF92F3167B46}"/>
              </a:ext>
            </a:extLst>
          </p:cNvPr>
          <p:cNvSpPr>
            <a:spLocks noGrp="1" noRot="1" noChangeAspect="1" noChangeArrowheads="1" noTextEdit="1"/>
          </p:cNvSpPr>
          <p:nvPr>
            <p:ph type="sldImg" idx="2"/>
          </p:nvPr>
        </p:nvSpPr>
        <p:spPr bwMode="auto">
          <a:xfrm>
            <a:off x="879475" y="736600"/>
            <a:ext cx="4910138" cy="3683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5" name="Rectangle 5">
            <a:extLst>
              <a:ext uri="{FF2B5EF4-FFF2-40B4-BE49-F238E27FC236}">
                <a16:creationId xmlns:a16="http://schemas.microsoft.com/office/drawing/2014/main" id="{A9C45958-0E36-4068-896C-8719575048DC}"/>
              </a:ext>
            </a:extLst>
          </p:cNvPr>
          <p:cNvSpPr>
            <a:spLocks noGrp="1" noChangeArrowheads="1"/>
          </p:cNvSpPr>
          <p:nvPr>
            <p:ph type="body" sz="quarter" idx="3"/>
          </p:nvPr>
        </p:nvSpPr>
        <p:spPr bwMode="auto">
          <a:xfrm>
            <a:off x="889000" y="4664075"/>
            <a:ext cx="4891088"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366" name="Rectangle 6">
            <a:extLst>
              <a:ext uri="{FF2B5EF4-FFF2-40B4-BE49-F238E27FC236}">
                <a16:creationId xmlns:a16="http://schemas.microsoft.com/office/drawing/2014/main" id="{655A5216-33F6-4D72-AF47-E02C3B26E6A2}"/>
              </a:ext>
            </a:extLst>
          </p:cNvPr>
          <p:cNvSpPr>
            <a:spLocks noGrp="1" noChangeArrowheads="1"/>
          </p:cNvSpPr>
          <p:nvPr>
            <p:ph type="ftr" sz="quarter" idx="4"/>
          </p:nvPr>
        </p:nvSpPr>
        <p:spPr bwMode="auto">
          <a:xfrm>
            <a:off x="0"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solidFill>
                  <a:schemeClr val="bg1"/>
                </a:solidFill>
              </a:defRPr>
            </a:lvl1pPr>
          </a:lstStyle>
          <a:p>
            <a:pPr>
              <a:defRPr/>
            </a:pPr>
            <a:r>
              <a:rPr lang="en-US" altLang="zh-CN"/>
              <a:t>---</a:t>
            </a:r>
            <a:r>
              <a:rPr lang="zh-CN" altLang="en-US"/>
              <a:t>计算机科学与技术学院</a:t>
            </a:r>
            <a:endParaRPr lang="en-US" altLang="zh-CN"/>
          </a:p>
        </p:txBody>
      </p:sp>
      <p:sp>
        <p:nvSpPr>
          <p:cNvPr id="15367" name="Rectangle 7">
            <a:extLst>
              <a:ext uri="{FF2B5EF4-FFF2-40B4-BE49-F238E27FC236}">
                <a16:creationId xmlns:a16="http://schemas.microsoft.com/office/drawing/2014/main" id="{091A3C00-A471-4448-B9C6-11771E8CC04E}"/>
              </a:ext>
            </a:extLst>
          </p:cNvPr>
          <p:cNvSpPr>
            <a:spLocks noGrp="1" noChangeArrowheads="1"/>
          </p:cNvSpPr>
          <p:nvPr>
            <p:ph type="sldNum" sz="quarter" idx="5"/>
          </p:nvPr>
        </p:nvSpPr>
        <p:spPr bwMode="auto">
          <a:xfrm>
            <a:off x="3779838"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solidFill>
                  <a:schemeClr val="bg1"/>
                </a:solidFill>
              </a:defRPr>
            </a:lvl1pPr>
          </a:lstStyle>
          <a:p>
            <a:pPr>
              <a:defRPr/>
            </a:pPr>
            <a:fld id="{8DC613A5-E91B-4369-A49F-DBAB6508046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B88A32D5-FA6F-4664-BE5A-73C67590EFA8}"/>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8295C8E-5D12-4819-B53C-211ED463BF6C}" type="slidenum">
              <a:rPr lang="en-US" altLang="zh-CN" sz="1200" smtClean="0">
                <a:solidFill>
                  <a:schemeClr val="bg1"/>
                </a:solidFill>
              </a:rPr>
              <a:pPr/>
              <a:t>1</a:t>
            </a:fld>
            <a:endParaRPr lang="en-US" altLang="zh-CN" sz="1200">
              <a:solidFill>
                <a:schemeClr val="bg1"/>
              </a:solidFill>
            </a:endParaRPr>
          </a:p>
        </p:txBody>
      </p:sp>
      <p:sp>
        <p:nvSpPr>
          <p:cNvPr id="79875" name="Rectangle 2">
            <a:extLst>
              <a:ext uri="{FF2B5EF4-FFF2-40B4-BE49-F238E27FC236}">
                <a16:creationId xmlns:a16="http://schemas.microsoft.com/office/drawing/2014/main" id="{F7F2F0B1-63EE-4804-A6D8-01B334165FBC}"/>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1B9F9411-CB20-449F-8826-48CF2C6CE8D4}"/>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EBC83702-F157-46A9-A44A-497E37F161A9}"/>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6239319-FB8D-4955-A72D-888F4F08DA71}" type="slidenum">
              <a:rPr lang="en-US" altLang="zh-CN" sz="1200" smtClean="0">
                <a:solidFill>
                  <a:schemeClr val="bg1"/>
                </a:solidFill>
              </a:rPr>
              <a:pPr/>
              <a:t>19</a:t>
            </a:fld>
            <a:endParaRPr lang="en-US" altLang="zh-CN" sz="1200">
              <a:solidFill>
                <a:schemeClr val="bg1"/>
              </a:solidFill>
            </a:endParaRPr>
          </a:p>
        </p:txBody>
      </p:sp>
      <p:sp>
        <p:nvSpPr>
          <p:cNvPr id="107523" name="Rectangle 2">
            <a:extLst>
              <a:ext uri="{FF2B5EF4-FFF2-40B4-BE49-F238E27FC236}">
                <a16:creationId xmlns:a16="http://schemas.microsoft.com/office/drawing/2014/main" id="{A3587853-CC42-4F34-A1A2-E8E8CFA325F6}"/>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A7626F1F-EE53-48EA-9035-22C84EAD286E}"/>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D9ADD44A-BBAB-41FD-90D0-D23A62805A94}"/>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7FBB107-767E-4463-9BE7-547B50DE9B0D}" type="slidenum">
              <a:rPr lang="en-US" altLang="zh-CN" sz="1200" smtClean="0">
                <a:solidFill>
                  <a:schemeClr val="bg1"/>
                </a:solidFill>
              </a:rPr>
              <a:pPr/>
              <a:t>21</a:t>
            </a:fld>
            <a:endParaRPr lang="en-US" altLang="zh-CN" sz="1200">
              <a:solidFill>
                <a:schemeClr val="bg1"/>
              </a:solidFill>
            </a:endParaRPr>
          </a:p>
        </p:txBody>
      </p:sp>
      <p:sp>
        <p:nvSpPr>
          <p:cNvPr id="109571" name="Rectangle 2">
            <a:extLst>
              <a:ext uri="{FF2B5EF4-FFF2-40B4-BE49-F238E27FC236}">
                <a16:creationId xmlns:a16="http://schemas.microsoft.com/office/drawing/2014/main" id="{9BC33DC8-0CD6-4A85-BED0-0531AEBE769C}"/>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64113EEE-F87F-4EB7-864C-E9076C1D39AE}"/>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9378" name="幻灯片图像占位符 1"/>
          <p:cNvSpPr>
            <a:spLocks noGrp="1" noRot="1" noChangeAspect="1" noTextEdit="1"/>
          </p:cNvSpPr>
          <p:nvPr>
            <p:ph type="sldImg"/>
          </p:nvPr>
        </p:nvSpPr>
        <p:spPr/>
      </p:sp>
      <p:sp>
        <p:nvSpPr>
          <p:cNvPr id="2293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endParaRPr lang="zh-CN" altLang="en-US" sz="800"/>
          </a:p>
        </p:txBody>
      </p:sp>
      <p:sp>
        <p:nvSpPr>
          <p:cNvPr id="229380" name="页眉占位符 3"/>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493" tIns="47746" rIns="95493" bIns="47746"/>
          <a:lstStyle>
            <a:lvl1pPr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1pPr>
            <a:lvl2pPr marL="742950" indent="-28575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2pPr>
            <a:lvl3pPr marL="11430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3pPr>
            <a:lvl4pPr marL="16002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4pPr>
            <a:lvl5pPr marL="20574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5pPr>
            <a:lvl6pPr marL="25146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6pPr>
            <a:lvl7pPr marL="29718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7pPr>
            <a:lvl8pPr marL="34290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8pPr>
            <a:lvl9pPr marL="38862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9pPr>
          </a:lstStyle>
          <a:p>
            <a:r>
              <a:rPr lang="zh-CN" altLang="en-US" sz="1300">
                <a:solidFill>
                  <a:schemeClr val="tx1"/>
                </a:solidFill>
                <a:latin typeface="Helvetica" panose="020B0604020202020204" pitchFamily="34" charset="0"/>
              </a:rPr>
              <a:t>Chapter 2 Entity-Relationship Model</a:t>
            </a:r>
          </a:p>
        </p:txBody>
      </p:sp>
      <p:sp>
        <p:nvSpPr>
          <p:cNvPr id="229381" name="日期占位符 4"/>
          <p:cNvSpPr txBox="1">
            <a:spLocks noGrp="1"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493" tIns="47746" rIns="95493" bIns="47746"/>
          <a:lstStyle>
            <a:lvl1pPr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1pPr>
            <a:lvl2pPr marL="742950" indent="-28575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2pPr>
            <a:lvl3pPr marL="11430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3pPr>
            <a:lvl4pPr marL="16002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4pPr>
            <a:lvl5pPr marL="20574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5pPr>
            <a:lvl6pPr marL="25146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6pPr>
            <a:lvl7pPr marL="29718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7pPr>
            <a:lvl8pPr marL="34290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8pPr>
            <a:lvl9pPr marL="38862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9pPr>
          </a:lstStyle>
          <a:p>
            <a:pPr algn="r"/>
            <a:fld id="{FC5FF81D-C31D-4A63-AFA6-AE221AC80855}" type="datetime1">
              <a:rPr lang="zh-CN" altLang="en-US" sz="1300">
                <a:solidFill>
                  <a:schemeClr val="tx1"/>
                </a:solidFill>
                <a:latin typeface="Helvetica" panose="020B0604020202020204" pitchFamily="34" charset="0"/>
              </a:rPr>
              <a:pPr algn="r"/>
              <a:t>2020/6/21</a:t>
            </a:fld>
            <a:endParaRPr lang="en-US" altLang="zh-CN" sz="1300">
              <a:solidFill>
                <a:schemeClr val="tx1"/>
              </a:solidFill>
              <a:latin typeface="Helvetica" panose="020B0604020202020204" pitchFamily="34" charset="0"/>
            </a:endParaRPr>
          </a:p>
        </p:txBody>
      </p:sp>
      <p:sp>
        <p:nvSpPr>
          <p:cNvPr id="229382" name="灯片编号占位符 5"/>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493" tIns="47746" rIns="95493" bIns="47746" anchor="b"/>
          <a:lstStyle>
            <a:lvl1pPr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1pPr>
            <a:lvl2pPr marL="742950" indent="-28575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2pPr>
            <a:lvl3pPr marL="11430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3pPr>
            <a:lvl4pPr marL="16002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4pPr>
            <a:lvl5pPr marL="20574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5pPr>
            <a:lvl6pPr marL="25146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6pPr>
            <a:lvl7pPr marL="29718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7pPr>
            <a:lvl8pPr marL="34290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8pPr>
            <a:lvl9pPr marL="38862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9pPr>
          </a:lstStyle>
          <a:p>
            <a:pPr algn="r"/>
            <a:fld id="{CCBFB3CA-1641-404A-9D2C-1E2C03368300}" type="slidenum">
              <a:rPr lang="zh-CN" altLang="en-US" sz="1300">
                <a:solidFill>
                  <a:schemeClr val="tx1"/>
                </a:solidFill>
                <a:latin typeface="Helvetica" panose="020B0604020202020204" pitchFamily="34" charset="0"/>
              </a:rPr>
              <a:pPr algn="r"/>
              <a:t>28</a:t>
            </a:fld>
            <a:endParaRPr lang="en-US" altLang="zh-CN" sz="1300">
              <a:solidFill>
                <a:schemeClr val="tx1"/>
              </a:solidFill>
              <a:latin typeface="Helvetica" panose="020B0604020202020204" pitchFamily="34" charset="0"/>
            </a:endParaRPr>
          </a:p>
        </p:txBody>
      </p:sp>
    </p:spTree>
    <p:extLst>
      <p:ext uri="{BB962C8B-B14F-4D97-AF65-F5344CB8AC3E}">
        <p14:creationId xmlns:p14="http://schemas.microsoft.com/office/powerpoint/2010/main" val="3153759763"/>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2518801F-C207-4BAD-A2B7-10EC37776A9D}"/>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BD50DC6-2533-4EFA-B4AB-1806F5E5A22A}" type="slidenum">
              <a:rPr lang="en-US" altLang="zh-CN" sz="1200" smtClean="0">
                <a:solidFill>
                  <a:schemeClr val="bg1"/>
                </a:solidFill>
              </a:rPr>
              <a:pPr/>
              <a:t>2</a:t>
            </a:fld>
            <a:endParaRPr lang="en-US" altLang="zh-CN" sz="1200">
              <a:solidFill>
                <a:schemeClr val="bg1"/>
              </a:solidFill>
            </a:endParaRPr>
          </a:p>
        </p:txBody>
      </p:sp>
      <p:sp>
        <p:nvSpPr>
          <p:cNvPr id="81923" name="Rectangle 2">
            <a:extLst>
              <a:ext uri="{FF2B5EF4-FFF2-40B4-BE49-F238E27FC236}">
                <a16:creationId xmlns:a16="http://schemas.microsoft.com/office/drawing/2014/main" id="{6AACD15E-5868-445B-A308-269104E9CB38}"/>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1DBECE08-2041-405C-B086-5A1AF14EAE35}"/>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DD0BF7F6-E577-4164-90AE-11D82AFEBD26}"/>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72A445A-4156-4643-88DE-AFEC0E90EAD7}" type="slidenum">
              <a:rPr lang="en-US" altLang="zh-CN" sz="1200" smtClean="0">
                <a:solidFill>
                  <a:schemeClr val="bg1"/>
                </a:solidFill>
              </a:rPr>
              <a:pPr/>
              <a:t>3</a:t>
            </a:fld>
            <a:endParaRPr lang="en-US" altLang="zh-CN" sz="1200">
              <a:solidFill>
                <a:schemeClr val="bg1"/>
              </a:solidFill>
            </a:endParaRPr>
          </a:p>
        </p:txBody>
      </p:sp>
      <p:sp>
        <p:nvSpPr>
          <p:cNvPr id="83971" name="Rectangle 2">
            <a:extLst>
              <a:ext uri="{FF2B5EF4-FFF2-40B4-BE49-F238E27FC236}">
                <a16:creationId xmlns:a16="http://schemas.microsoft.com/office/drawing/2014/main" id="{1753C8F9-890B-442E-ABF6-CD31F57D5809}"/>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D73AB433-3AEB-47F6-88BA-8324BD0A6D74}"/>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D98BD431-2844-45EF-8D42-22258948A4E4}"/>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80E12D4-69CD-4112-84CC-A3D4E1A67B12}" type="slidenum">
              <a:rPr lang="en-US" altLang="zh-CN" sz="1200" smtClean="0">
                <a:solidFill>
                  <a:schemeClr val="bg1"/>
                </a:solidFill>
              </a:rPr>
              <a:pPr/>
              <a:t>13</a:t>
            </a:fld>
            <a:endParaRPr lang="en-US" altLang="zh-CN" sz="1200">
              <a:solidFill>
                <a:schemeClr val="bg1"/>
              </a:solidFill>
            </a:endParaRPr>
          </a:p>
        </p:txBody>
      </p:sp>
      <p:sp>
        <p:nvSpPr>
          <p:cNvPr id="95235" name="Rectangle 2">
            <a:extLst>
              <a:ext uri="{FF2B5EF4-FFF2-40B4-BE49-F238E27FC236}">
                <a16:creationId xmlns:a16="http://schemas.microsoft.com/office/drawing/2014/main" id="{34A7F2BA-76F5-4228-8F91-83F740F2B2ED}"/>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8EFF53DF-E063-4AAD-ABE3-C5E91EA4BCFB}"/>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8494E97B-4848-4B4C-8AA8-7E741BA4E9C6}"/>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3899895-C79E-464E-B29B-46BB9FAB6E89}" type="slidenum">
              <a:rPr lang="en-US" altLang="zh-CN" sz="1200" smtClean="0">
                <a:solidFill>
                  <a:schemeClr val="bg1"/>
                </a:solidFill>
              </a:rPr>
              <a:pPr/>
              <a:t>14</a:t>
            </a:fld>
            <a:endParaRPr lang="en-US" altLang="zh-CN" sz="1200">
              <a:solidFill>
                <a:schemeClr val="bg1"/>
              </a:solidFill>
            </a:endParaRPr>
          </a:p>
        </p:txBody>
      </p:sp>
      <p:sp>
        <p:nvSpPr>
          <p:cNvPr id="97283" name="Rectangle 2">
            <a:extLst>
              <a:ext uri="{FF2B5EF4-FFF2-40B4-BE49-F238E27FC236}">
                <a16:creationId xmlns:a16="http://schemas.microsoft.com/office/drawing/2014/main" id="{D700DBDD-9AA4-4466-8C3E-874484316F99}"/>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178B901D-B4FC-41F5-B445-5C67C084AD75}"/>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EAE48AD3-E5CC-4735-987B-40B92F68839A}"/>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C09C198-BDBB-4F0A-8470-8008B6783148}" type="slidenum">
              <a:rPr lang="en-US" altLang="zh-CN" sz="1200" smtClean="0">
                <a:solidFill>
                  <a:schemeClr val="bg1"/>
                </a:solidFill>
              </a:rPr>
              <a:pPr/>
              <a:t>15</a:t>
            </a:fld>
            <a:endParaRPr lang="en-US" altLang="zh-CN" sz="1200">
              <a:solidFill>
                <a:schemeClr val="bg1"/>
              </a:solidFill>
            </a:endParaRPr>
          </a:p>
        </p:txBody>
      </p:sp>
      <p:sp>
        <p:nvSpPr>
          <p:cNvPr id="99331" name="Rectangle 2">
            <a:extLst>
              <a:ext uri="{FF2B5EF4-FFF2-40B4-BE49-F238E27FC236}">
                <a16:creationId xmlns:a16="http://schemas.microsoft.com/office/drawing/2014/main" id="{62B7086E-4A41-4C1F-96EC-E9F7FA02C9B5}"/>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66C0D758-B788-4203-8D8D-C06056D6F94B}"/>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3431A8B0-C144-44C4-B8D9-235E2513A048}"/>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9C4CF8A-7A10-4922-83E9-504D94CA1F5F}" type="slidenum">
              <a:rPr lang="en-US" altLang="zh-CN" sz="1200" smtClean="0">
                <a:solidFill>
                  <a:schemeClr val="bg1"/>
                </a:solidFill>
              </a:rPr>
              <a:pPr/>
              <a:t>16</a:t>
            </a:fld>
            <a:endParaRPr lang="en-US" altLang="zh-CN" sz="1200">
              <a:solidFill>
                <a:schemeClr val="bg1"/>
              </a:solidFill>
            </a:endParaRPr>
          </a:p>
        </p:txBody>
      </p:sp>
      <p:sp>
        <p:nvSpPr>
          <p:cNvPr id="101379" name="Rectangle 2">
            <a:extLst>
              <a:ext uri="{FF2B5EF4-FFF2-40B4-BE49-F238E27FC236}">
                <a16:creationId xmlns:a16="http://schemas.microsoft.com/office/drawing/2014/main" id="{A86FF17A-3D48-4091-A660-040DCB116673}"/>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C635AE9B-20BA-4563-A329-0036FAAEC3D7}"/>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324372A9-2C3F-44F5-A401-70BE88ABFF74}"/>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3EB9DA9-1EB5-48C2-81EF-6E79858C2FC5}" type="slidenum">
              <a:rPr lang="en-US" altLang="zh-CN" sz="1200" smtClean="0">
                <a:solidFill>
                  <a:schemeClr val="bg1"/>
                </a:solidFill>
              </a:rPr>
              <a:pPr/>
              <a:t>17</a:t>
            </a:fld>
            <a:endParaRPr lang="en-US" altLang="zh-CN" sz="1200">
              <a:solidFill>
                <a:schemeClr val="bg1"/>
              </a:solidFill>
            </a:endParaRPr>
          </a:p>
        </p:txBody>
      </p:sp>
      <p:sp>
        <p:nvSpPr>
          <p:cNvPr id="103427" name="Rectangle 2">
            <a:extLst>
              <a:ext uri="{FF2B5EF4-FFF2-40B4-BE49-F238E27FC236}">
                <a16:creationId xmlns:a16="http://schemas.microsoft.com/office/drawing/2014/main" id="{561379CD-39A3-437C-80FF-EF0E032659F8}"/>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6FD318F6-4E63-4BD6-8493-6F817C9BE798}"/>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252A9D12-86B4-4AE9-9CD0-573E28E0C785}"/>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B0D7257-2E2D-4F83-A258-E38F39C9E0E2}" type="slidenum">
              <a:rPr lang="en-US" altLang="zh-CN" sz="1200" smtClean="0">
                <a:solidFill>
                  <a:schemeClr val="bg1"/>
                </a:solidFill>
              </a:rPr>
              <a:pPr/>
              <a:t>18</a:t>
            </a:fld>
            <a:endParaRPr lang="en-US" altLang="zh-CN" sz="1200">
              <a:solidFill>
                <a:schemeClr val="bg1"/>
              </a:solidFill>
            </a:endParaRPr>
          </a:p>
        </p:txBody>
      </p:sp>
      <p:sp>
        <p:nvSpPr>
          <p:cNvPr id="105475" name="Rectangle 2">
            <a:extLst>
              <a:ext uri="{FF2B5EF4-FFF2-40B4-BE49-F238E27FC236}">
                <a16:creationId xmlns:a16="http://schemas.microsoft.com/office/drawing/2014/main" id="{2ECF6726-8555-45C3-B9E4-76D828C25D2A}"/>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2A942E5E-0558-4F95-96AB-0D7F02175F2B}"/>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667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4282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TextBox 10">
            <a:extLst>
              <a:ext uri="{FF2B5EF4-FFF2-40B4-BE49-F238E27FC236}">
                <a16:creationId xmlns:a16="http://schemas.microsoft.com/office/drawing/2014/main" id="{D9309333-DCB7-4BDD-85B6-DEEE5F6D7374}"/>
              </a:ext>
            </a:extLst>
          </p:cNvPr>
          <p:cNvSpPr txBox="1">
            <a:spLocks noChangeArrowheads="1"/>
          </p:cNvSpPr>
          <p:nvPr userDrawn="1"/>
        </p:nvSpPr>
        <p:spPr bwMode="auto">
          <a:xfrm>
            <a:off x="3704431" y="43657"/>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zh-CN" altLang="en-US" sz="2000" b="1" dirty="0">
                <a:latin typeface="华文楷体" panose="02010600040101010101" pitchFamily="2" charset="-122"/>
                <a:ea typeface="华文楷体" panose="02010600040101010101" pitchFamily="2" charset="-122"/>
              </a:rPr>
              <a:t>第</a:t>
            </a:r>
            <a:r>
              <a:rPr lang="en-US" altLang="zh-CN" sz="2000" b="1" dirty="0">
                <a:latin typeface="华文楷体" panose="02010600040101010101" pitchFamily="2" charset="-122"/>
                <a:ea typeface="华文楷体" panose="02010600040101010101" pitchFamily="2" charset="-122"/>
              </a:rPr>
              <a:t>2</a:t>
            </a:r>
            <a:r>
              <a:rPr lang="zh-CN" altLang="en-US" sz="2000" b="1" dirty="0">
                <a:latin typeface="华文楷体" panose="02010600040101010101" pitchFamily="2" charset="-122"/>
                <a:ea typeface="华文楷体" panose="02010600040101010101" pitchFamily="2" charset="-122"/>
              </a:rPr>
              <a:t>章  树</a:t>
            </a:r>
          </a:p>
        </p:txBody>
      </p:sp>
      <p:sp>
        <p:nvSpPr>
          <p:cNvPr id="9" name="文本框 1">
            <a:extLst>
              <a:ext uri="{FF2B5EF4-FFF2-40B4-BE49-F238E27FC236}">
                <a16:creationId xmlns:a16="http://schemas.microsoft.com/office/drawing/2014/main" id="{2E12EA5E-148D-4302-9829-CE04F7208BC8}"/>
              </a:ext>
            </a:extLst>
          </p:cNvPr>
          <p:cNvSpPr txBox="1">
            <a:spLocks noChangeArrowheads="1"/>
          </p:cNvSpPr>
          <p:nvPr userDrawn="1"/>
        </p:nvSpPr>
        <p:spPr bwMode="auto">
          <a:xfrm>
            <a:off x="1587" y="54607"/>
            <a:ext cx="1870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zh-CN" altLang="en-US" sz="1800" b="1" dirty="0">
                <a:solidFill>
                  <a:srgbClr val="0000CC"/>
                </a:solidFill>
                <a:latin typeface="华文楷体" panose="02010600040101010101" pitchFamily="2" charset="-122"/>
                <a:ea typeface="华文楷体" panose="02010600040101010101" pitchFamily="2" charset="-122"/>
              </a:rPr>
              <a:t>数据结构与算法 </a:t>
            </a:r>
          </a:p>
        </p:txBody>
      </p:sp>
      <p:cxnSp>
        <p:nvCxnSpPr>
          <p:cNvPr id="10" name="直接连接符 9">
            <a:extLst>
              <a:ext uri="{FF2B5EF4-FFF2-40B4-BE49-F238E27FC236}">
                <a16:creationId xmlns:a16="http://schemas.microsoft.com/office/drawing/2014/main" id="{F426EF5D-A64D-4B4A-923E-A60B795105D2}"/>
              </a:ext>
            </a:extLst>
          </p:cNvPr>
          <p:cNvCxnSpPr>
            <a:cxnSpLocks/>
          </p:cNvCxnSpPr>
          <p:nvPr userDrawn="1"/>
        </p:nvCxnSpPr>
        <p:spPr bwMode="auto">
          <a:xfrm>
            <a:off x="1587" y="6585200"/>
            <a:ext cx="8675688" cy="0"/>
          </a:xfrm>
          <a:prstGeom prst="line">
            <a:avLst/>
          </a:prstGeom>
          <a:ln w="2857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1" name="椭圆 10">
            <a:extLst>
              <a:ext uri="{FF2B5EF4-FFF2-40B4-BE49-F238E27FC236}">
                <a16:creationId xmlns:a16="http://schemas.microsoft.com/office/drawing/2014/main" id="{708856CF-82EE-48B3-A6A3-297554F31B30}"/>
              </a:ext>
            </a:extLst>
          </p:cNvPr>
          <p:cNvSpPr/>
          <p:nvPr userDrawn="1"/>
        </p:nvSpPr>
        <p:spPr bwMode="auto">
          <a:xfrm>
            <a:off x="8172400" y="6327337"/>
            <a:ext cx="970013" cy="444592"/>
          </a:xfrm>
          <a:prstGeom prst="ellipse">
            <a:avLst/>
          </a:prstGeom>
          <a:solidFill>
            <a:schemeClr val="bg1"/>
          </a:solidFill>
          <a:ln w="28575" cap="flat" cmpd="sng" algn="ctr">
            <a:noFill/>
            <a:prstDash val="solid"/>
            <a:round/>
            <a:headEnd type="none" w="med" len="med"/>
            <a:tailEnd type="none" w="med" len="med"/>
          </a:ln>
          <a:effectLst/>
        </p:spPr>
        <p:txBody>
          <a:bodyPr wrap="square" lIns="36000" tIns="0" rIns="36000" bIns="0">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defRPr/>
            </a:pPr>
            <a:r>
              <a:rPr lang="en-US" altLang="zh-CN" sz="2000" b="1" dirty="0"/>
              <a:t>3-</a:t>
            </a:r>
            <a:fld id="{5AF70107-24F6-41EE-964F-38D25B8CA9E6}" type="slidenum">
              <a:rPr lang="zh-CN" altLang="en-US" sz="2000" b="1" smtClean="0"/>
              <a:t>‹#›</a:t>
            </a:fld>
            <a:endParaRPr lang="zh-CN" altLang="en-US" sz="2000" b="1" dirty="0"/>
          </a:p>
        </p:txBody>
      </p:sp>
      <p:sp>
        <p:nvSpPr>
          <p:cNvPr id="12" name="文本框 15">
            <a:extLst>
              <a:ext uri="{FF2B5EF4-FFF2-40B4-BE49-F238E27FC236}">
                <a16:creationId xmlns:a16="http://schemas.microsoft.com/office/drawing/2014/main" id="{54334693-14DE-444C-9E43-39C1D2F5EAD0}"/>
              </a:ext>
            </a:extLst>
          </p:cNvPr>
          <p:cNvSpPr txBox="1">
            <a:spLocks noChangeArrowheads="1"/>
          </p:cNvSpPr>
          <p:nvPr userDrawn="1"/>
        </p:nvSpPr>
        <p:spPr bwMode="auto">
          <a:xfrm>
            <a:off x="2987824" y="6577607"/>
            <a:ext cx="32816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zh-CN" altLang="en-US" sz="1400" b="1" dirty="0">
                <a:solidFill>
                  <a:schemeClr val="bg2"/>
                </a:solidFill>
                <a:latin typeface="华文楷体" panose="02010600040101010101" pitchFamily="2" charset="-122"/>
                <a:ea typeface="华文楷体" panose="02010600040101010101" pitchFamily="2" charset="-122"/>
              </a:rPr>
              <a:t>计算机科学与技术学院（</a:t>
            </a:r>
            <a:r>
              <a:rPr lang="en-US" altLang="zh-CN" sz="1400" b="1" dirty="0">
                <a:solidFill>
                  <a:schemeClr val="bg2"/>
                </a:solidFill>
                <a:latin typeface="华文楷体" panose="02010600040101010101" pitchFamily="2" charset="-122"/>
                <a:ea typeface="华文楷体" panose="02010600040101010101" pitchFamily="2" charset="-122"/>
              </a:rPr>
              <a:t>2020</a:t>
            </a:r>
            <a:r>
              <a:rPr lang="zh-CN" altLang="en-US" sz="1400" b="1" dirty="0">
                <a:solidFill>
                  <a:schemeClr val="bg2"/>
                </a:solidFill>
                <a:latin typeface="华文楷体" panose="02010600040101010101" pitchFamily="2" charset="-122"/>
                <a:ea typeface="华文楷体" panose="02010600040101010101" pitchFamily="2" charset="-122"/>
              </a:rPr>
              <a:t>春</a:t>
            </a:r>
            <a:r>
              <a:rPr lang="en-US" altLang="zh-CN" sz="1400" b="1" dirty="0">
                <a:solidFill>
                  <a:schemeClr val="bg2"/>
                </a:solidFill>
                <a:latin typeface="华文楷体" panose="02010600040101010101" pitchFamily="2" charset="-122"/>
                <a:ea typeface="华文楷体" panose="02010600040101010101" pitchFamily="2" charset="-122"/>
              </a:rPr>
              <a:t>•</a:t>
            </a:r>
            <a:r>
              <a:rPr lang="zh-CN" altLang="en-US" sz="1400" b="1" dirty="0">
                <a:solidFill>
                  <a:schemeClr val="bg2"/>
                </a:solidFill>
                <a:latin typeface="华文楷体" panose="02010600040101010101" pitchFamily="2" charset="-122"/>
                <a:ea typeface="华文楷体" panose="02010600040101010101" pitchFamily="2" charset="-122"/>
              </a:rPr>
              <a:t>深圳）</a:t>
            </a:r>
          </a:p>
        </p:txBody>
      </p:sp>
      <p:pic>
        <p:nvPicPr>
          <p:cNvPr id="13" name="图片 12">
            <a:extLst>
              <a:ext uri="{FF2B5EF4-FFF2-40B4-BE49-F238E27FC236}">
                <a16:creationId xmlns:a16="http://schemas.microsoft.com/office/drawing/2014/main" id="{C05EAEEB-B14A-4FCE-9CD8-D85147FF7E90}"/>
              </a:ext>
            </a:extLst>
          </p:cNvPr>
          <p:cNvPicPr>
            <a:picLocks noChangeAspect="1"/>
          </p:cNvPicPr>
          <p:nvPr userDrawn="1"/>
        </p:nvPicPr>
        <p:blipFill>
          <a:blip r:embed="rId4"/>
          <a:stretch>
            <a:fillRect/>
          </a:stretch>
        </p:blipFill>
        <p:spPr>
          <a:xfrm>
            <a:off x="7392965" y="6101"/>
            <a:ext cx="1749446" cy="403718"/>
          </a:xfrm>
          <a:prstGeom prst="rect">
            <a:avLst/>
          </a:prstGeom>
        </p:spPr>
      </p:pic>
      <p:cxnSp>
        <p:nvCxnSpPr>
          <p:cNvPr id="14" name="直接连接符 13">
            <a:extLst>
              <a:ext uri="{FF2B5EF4-FFF2-40B4-BE49-F238E27FC236}">
                <a16:creationId xmlns:a16="http://schemas.microsoft.com/office/drawing/2014/main" id="{78BC4EB4-5600-4CF9-A749-D1913582A846}"/>
              </a:ext>
            </a:extLst>
          </p:cNvPr>
          <p:cNvCxnSpPr>
            <a:cxnSpLocks/>
          </p:cNvCxnSpPr>
          <p:nvPr userDrawn="1"/>
        </p:nvCxnSpPr>
        <p:spPr bwMode="auto">
          <a:xfrm flipV="1">
            <a:off x="2381" y="391802"/>
            <a:ext cx="8712423" cy="18017"/>
          </a:xfrm>
          <a:prstGeom prst="line">
            <a:avLst/>
          </a:prstGeom>
          <a:ln w="2857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989" r:id="rId1"/>
    <p:sldLayoutId id="2147483990" r:id="rId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a:extLst>
              <a:ext uri="{FF2B5EF4-FFF2-40B4-BE49-F238E27FC236}">
                <a16:creationId xmlns:a16="http://schemas.microsoft.com/office/drawing/2014/main" id="{6D54F5DC-DB06-48AD-AF27-B453F1A9B78B}"/>
              </a:ext>
            </a:extLst>
          </p:cNvPr>
          <p:cNvSpPr txBox="1">
            <a:spLocks noChangeArrowheads="1"/>
          </p:cNvSpPr>
          <p:nvPr/>
        </p:nvSpPr>
        <p:spPr bwMode="auto">
          <a:xfrm>
            <a:off x="381000" y="945232"/>
            <a:ext cx="2807477"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C00000"/>
                </a:solidFill>
              </a:rPr>
              <a:t>3.2.5  </a:t>
            </a:r>
            <a:r>
              <a:rPr lang="zh-CN" altLang="en-US" b="1" dirty="0">
                <a:solidFill>
                  <a:srgbClr val="C00000"/>
                </a:solidFill>
              </a:rPr>
              <a:t>二叉树的复制</a:t>
            </a:r>
          </a:p>
        </p:txBody>
      </p:sp>
      <p:sp>
        <p:nvSpPr>
          <p:cNvPr id="78851" name="Text Box 3">
            <a:extLst>
              <a:ext uri="{FF2B5EF4-FFF2-40B4-BE49-F238E27FC236}">
                <a16:creationId xmlns:a16="http://schemas.microsoft.com/office/drawing/2014/main" id="{AD639BE2-B7E1-4616-9CD6-BEE58F461310}"/>
              </a:ext>
            </a:extLst>
          </p:cNvPr>
          <p:cNvSpPr txBox="1">
            <a:spLocks noChangeArrowheads="1"/>
          </p:cNvSpPr>
          <p:nvPr/>
        </p:nvSpPr>
        <p:spPr bwMode="auto">
          <a:xfrm>
            <a:off x="467544" y="1697571"/>
            <a:ext cx="342944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0000CC"/>
                </a:solidFill>
              </a:rPr>
              <a:t>1</a:t>
            </a:r>
            <a:r>
              <a:rPr lang="zh-CN" altLang="en-US" b="1" dirty="0">
                <a:solidFill>
                  <a:srgbClr val="0000CC"/>
                </a:solidFill>
              </a:rPr>
              <a:t>、二叉树的相似与等价</a:t>
            </a:r>
          </a:p>
        </p:txBody>
      </p:sp>
      <p:sp>
        <p:nvSpPr>
          <p:cNvPr id="78852" name="Text Box 4">
            <a:extLst>
              <a:ext uri="{FF2B5EF4-FFF2-40B4-BE49-F238E27FC236}">
                <a16:creationId xmlns:a16="http://schemas.microsoft.com/office/drawing/2014/main" id="{7078C22C-F672-44F3-8BF5-D395981B975C}"/>
              </a:ext>
            </a:extLst>
          </p:cNvPr>
          <p:cNvSpPr txBox="1">
            <a:spLocks noChangeArrowheads="1"/>
          </p:cNvSpPr>
          <p:nvPr/>
        </p:nvSpPr>
        <p:spPr bwMode="auto">
          <a:xfrm>
            <a:off x="323528" y="2278771"/>
            <a:ext cx="8299365" cy="1978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70000"/>
              </a:lnSpc>
            </a:pPr>
            <a:r>
              <a:rPr lang="zh-CN" altLang="en-US" b="1" dirty="0">
                <a:solidFill>
                  <a:schemeClr val="accent6"/>
                </a:solidFill>
              </a:rPr>
              <a:t>两棵二叉树具有相同结构指：</a:t>
            </a:r>
          </a:p>
          <a:p>
            <a:pPr eaLnBrk="1" hangingPunct="1">
              <a:lnSpc>
                <a:spcPct val="170000"/>
              </a:lnSpc>
            </a:pPr>
            <a:r>
              <a:rPr lang="zh-CN" altLang="en-US" b="1" dirty="0"/>
              <a:t>      （</a:t>
            </a:r>
            <a:r>
              <a:rPr lang="en-US" altLang="zh-CN" b="1" dirty="0"/>
              <a:t>1</a:t>
            </a:r>
            <a:r>
              <a:rPr lang="zh-CN" altLang="en-US" b="1" dirty="0"/>
              <a:t>）它们都是空的 ；</a:t>
            </a:r>
          </a:p>
          <a:p>
            <a:pPr eaLnBrk="1" hangingPunct="1">
              <a:lnSpc>
                <a:spcPct val="170000"/>
              </a:lnSpc>
            </a:pPr>
            <a:r>
              <a:rPr lang="zh-CN" altLang="en-US" b="1" dirty="0"/>
              <a:t>      （</a:t>
            </a:r>
            <a:r>
              <a:rPr lang="en-US" altLang="zh-CN" b="1" dirty="0"/>
              <a:t>2</a:t>
            </a:r>
            <a:r>
              <a:rPr lang="zh-CN" altLang="en-US" b="1" dirty="0"/>
              <a:t>）它们都是非空的，且左右子树分别具有</a:t>
            </a:r>
            <a:r>
              <a:rPr lang="zh-CN" altLang="en-US" b="1" dirty="0">
                <a:solidFill>
                  <a:srgbClr val="FF0000"/>
                </a:solidFill>
              </a:rPr>
              <a:t>相同结构</a:t>
            </a:r>
            <a:r>
              <a:rPr lang="zh-CN" altLang="en-US" b="1" dirty="0"/>
              <a:t>。 </a:t>
            </a:r>
          </a:p>
        </p:txBody>
      </p:sp>
      <p:sp>
        <p:nvSpPr>
          <p:cNvPr id="78853" name="Text Box 5">
            <a:extLst>
              <a:ext uri="{FF2B5EF4-FFF2-40B4-BE49-F238E27FC236}">
                <a16:creationId xmlns:a16="http://schemas.microsoft.com/office/drawing/2014/main" id="{A7C20BAC-91AD-4A84-84C1-5788667DA69D}"/>
              </a:ext>
            </a:extLst>
          </p:cNvPr>
          <p:cNvSpPr txBox="1">
            <a:spLocks noChangeArrowheads="1"/>
          </p:cNvSpPr>
          <p:nvPr/>
        </p:nvSpPr>
        <p:spPr bwMode="auto">
          <a:xfrm>
            <a:off x="609600" y="4374232"/>
            <a:ext cx="667872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chemeClr val="accent2"/>
                </a:solidFill>
              </a:rPr>
              <a:t>【</a:t>
            </a:r>
            <a:r>
              <a:rPr lang="zh-CN" altLang="en-US" b="1" dirty="0">
                <a:solidFill>
                  <a:schemeClr val="accent2"/>
                </a:solidFill>
              </a:rPr>
              <a:t>定义</a:t>
            </a:r>
            <a:r>
              <a:rPr lang="en-US" altLang="zh-CN" b="1" dirty="0">
                <a:solidFill>
                  <a:schemeClr val="accent2"/>
                </a:solidFill>
              </a:rPr>
              <a:t>】</a:t>
            </a:r>
            <a:r>
              <a:rPr lang="zh-CN" altLang="en-US" b="1" dirty="0"/>
              <a:t>具有相同结构的二叉树为</a:t>
            </a:r>
            <a:r>
              <a:rPr lang="zh-CN" altLang="en-US" b="1" dirty="0">
                <a:solidFill>
                  <a:srgbClr val="FF0000"/>
                </a:solidFill>
              </a:rPr>
              <a:t>相似二叉树</a:t>
            </a:r>
            <a:r>
              <a:rPr lang="zh-CN" altLang="en-US" b="1" dirty="0"/>
              <a:t>。</a:t>
            </a:r>
          </a:p>
        </p:txBody>
      </p:sp>
      <p:sp>
        <p:nvSpPr>
          <p:cNvPr id="78854" name="Text Box 6">
            <a:extLst>
              <a:ext uri="{FF2B5EF4-FFF2-40B4-BE49-F238E27FC236}">
                <a16:creationId xmlns:a16="http://schemas.microsoft.com/office/drawing/2014/main" id="{0D483EE5-F55D-4545-AFBC-A0589CCDCD71}"/>
              </a:ext>
            </a:extLst>
          </p:cNvPr>
          <p:cNvSpPr txBox="1">
            <a:spLocks noChangeArrowheads="1"/>
          </p:cNvSpPr>
          <p:nvPr/>
        </p:nvSpPr>
        <p:spPr bwMode="auto">
          <a:xfrm>
            <a:off x="609600" y="5060032"/>
            <a:ext cx="7297488"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chemeClr val="accent2"/>
                </a:solidFill>
              </a:rPr>
              <a:t>【</a:t>
            </a:r>
            <a:r>
              <a:rPr lang="zh-CN" altLang="en-US" b="1" dirty="0">
                <a:solidFill>
                  <a:schemeClr val="accent2"/>
                </a:solidFill>
              </a:rPr>
              <a:t>定义</a:t>
            </a:r>
            <a:r>
              <a:rPr lang="en-US" altLang="zh-CN" b="1" dirty="0">
                <a:solidFill>
                  <a:schemeClr val="accent2"/>
                </a:solidFill>
              </a:rPr>
              <a:t>】</a:t>
            </a:r>
            <a:r>
              <a:rPr lang="zh-CN" altLang="en-US" b="1" dirty="0"/>
              <a:t>相似且相应结点包含相同信息的二叉树称为</a:t>
            </a:r>
            <a:endParaRPr lang="en-US" altLang="zh-CN" b="1" dirty="0"/>
          </a:p>
          <a:p>
            <a:pPr eaLnBrk="1" hangingPunct="1"/>
            <a:r>
              <a:rPr lang="en-US" altLang="zh-CN" b="1" dirty="0">
                <a:solidFill>
                  <a:srgbClr val="FF0000"/>
                </a:solidFill>
              </a:rPr>
              <a:t>                </a:t>
            </a:r>
            <a:r>
              <a:rPr lang="zh-CN" altLang="en-US" b="1" dirty="0">
                <a:solidFill>
                  <a:srgbClr val="FF0000"/>
                </a:solidFill>
              </a:rPr>
              <a:t>等价二叉树</a:t>
            </a:r>
            <a:r>
              <a:rPr lang="zh-CN" altLang="en-US" b="1" dirty="0"/>
              <a:t>。</a:t>
            </a:r>
          </a:p>
        </p:txBody>
      </p:sp>
      <p:sp>
        <p:nvSpPr>
          <p:cNvPr id="78855" name="AutoShape 7">
            <a:extLst>
              <a:ext uri="{FF2B5EF4-FFF2-40B4-BE49-F238E27FC236}">
                <a16:creationId xmlns:a16="http://schemas.microsoft.com/office/drawing/2014/main" id="{36A2E10C-D58B-4782-A3BC-F89D652710A8}"/>
              </a:ext>
            </a:extLst>
          </p:cNvPr>
          <p:cNvSpPr>
            <a:spLocks noChangeArrowheads="1"/>
          </p:cNvSpPr>
          <p:nvPr/>
        </p:nvSpPr>
        <p:spPr bwMode="auto">
          <a:xfrm>
            <a:off x="4860032" y="2399728"/>
            <a:ext cx="2698750" cy="762000"/>
          </a:xfrm>
          <a:prstGeom prst="wedgeEllipseCallout">
            <a:avLst>
              <a:gd name="adj1" fmla="val 47482"/>
              <a:gd name="adj2" fmla="val 114906"/>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a:t>
            </a:r>
            <a:r>
              <a:rPr lang="zh-CN" altLang="en-US" b="1"/>
              <a:t>形状”相同</a:t>
            </a:r>
          </a:p>
        </p:txBody>
      </p:sp>
      <p:pic>
        <p:nvPicPr>
          <p:cNvPr id="2" name="图片 1"/>
          <p:cNvPicPr>
            <a:picLocks noChangeAspect="1"/>
          </p:cNvPicPr>
          <p:nvPr/>
        </p:nvPicPr>
        <p:blipFill>
          <a:blip r:embed="rId3"/>
          <a:stretch>
            <a:fillRect/>
          </a:stretch>
        </p:blipFill>
        <p:spPr>
          <a:xfrm>
            <a:off x="3948964" y="976876"/>
            <a:ext cx="5041829" cy="121930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4">
            <a:extLst>
              <a:ext uri="{FF2B5EF4-FFF2-40B4-BE49-F238E27FC236}">
                <a16:creationId xmlns:a16="http://schemas.microsoft.com/office/drawing/2014/main" id="{441D1DC8-18F7-43CF-9D70-E6837F014195}"/>
              </a:ext>
            </a:extLst>
          </p:cNvPr>
          <p:cNvSpPr txBox="1">
            <a:spLocks noChangeArrowheads="1"/>
          </p:cNvSpPr>
          <p:nvPr/>
        </p:nvSpPr>
        <p:spPr bwMode="auto">
          <a:xfrm>
            <a:off x="323850" y="535260"/>
            <a:ext cx="8748713" cy="613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75000"/>
              </a:lnSpc>
            </a:pPr>
            <a:r>
              <a:rPr lang="en-US" altLang="zh-CN" dirty="0"/>
              <a:t>Void  </a:t>
            </a:r>
            <a:r>
              <a:rPr lang="en-US" altLang="zh-CN" dirty="0" err="1"/>
              <a:t>DeleteMax</a:t>
            </a:r>
            <a:r>
              <a:rPr lang="en-US" altLang="zh-CN" dirty="0"/>
              <a:t>( HEAP </a:t>
            </a:r>
            <a:r>
              <a:rPr lang="en-US" altLang="zh-CN" dirty="0" err="1"/>
              <a:t>heap</a:t>
            </a:r>
            <a:r>
              <a:rPr lang="en-US" altLang="zh-CN" dirty="0"/>
              <a:t>  )   </a:t>
            </a:r>
            <a:r>
              <a:rPr lang="zh-CN" altLang="en-US" b="1" dirty="0">
                <a:solidFill>
                  <a:schemeClr val="accent2"/>
                </a:solidFill>
              </a:rPr>
              <a:t>删除堆中的最大元素（根）</a:t>
            </a:r>
            <a:endParaRPr lang="en-US" altLang="zh-CN" b="1" dirty="0">
              <a:solidFill>
                <a:schemeClr val="accent2"/>
              </a:solidFill>
            </a:endParaRPr>
          </a:p>
          <a:p>
            <a:pPr eaLnBrk="1" hangingPunct="1">
              <a:lnSpc>
                <a:spcPct val="75000"/>
              </a:lnSpc>
            </a:pPr>
            <a:r>
              <a:rPr lang="en-US" altLang="zh-CN" dirty="0"/>
              <a:t>{  </a:t>
            </a:r>
          </a:p>
          <a:p>
            <a:pPr eaLnBrk="1" hangingPunct="1">
              <a:lnSpc>
                <a:spcPct val="75000"/>
              </a:lnSpc>
            </a:pPr>
            <a:r>
              <a:rPr lang="en-US" altLang="zh-CN" dirty="0"/>
              <a:t>    </a:t>
            </a:r>
            <a:r>
              <a:rPr lang="en-US" altLang="zh-CN" dirty="0" err="1"/>
              <a:t>int</a:t>
            </a:r>
            <a:r>
              <a:rPr lang="en-US" altLang="zh-CN" dirty="0"/>
              <a:t>  parent = 1 , child = 2 ;</a:t>
            </a:r>
          </a:p>
          <a:p>
            <a:pPr eaLnBrk="1" hangingPunct="1">
              <a:lnSpc>
                <a:spcPct val="75000"/>
              </a:lnSpc>
            </a:pPr>
            <a:r>
              <a:rPr lang="en-US" altLang="zh-CN" dirty="0"/>
              <a:t>    </a:t>
            </a:r>
            <a:r>
              <a:rPr lang="en-US" altLang="zh-CN" dirty="0" err="1"/>
              <a:t>ElementType</a:t>
            </a:r>
            <a:r>
              <a:rPr lang="en-US" altLang="zh-CN" dirty="0"/>
              <a:t> element , </a:t>
            </a:r>
            <a:r>
              <a:rPr lang="en-US" altLang="zh-CN" dirty="0" err="1"/>
              <a:t>tmp</a:t>
            </a:r>
            <a:r>
              <a:rPr lang="en-US" altLang="zh-CN" dirty="0"/>
              <a:t> ;</a:t>
            </a:r>
          </a:p>
          <a:p>
            <a:pPr eaLnBrk="1" hangingPunct="1">
              <a:lnSpc>
                <a:spcPct val="75000"/>
              </a:lnSpc>
            </a:pPr>
            <a:r>
              <a:rPr lang="en-US" altLang="zh-CN" dirty="0"/>
              <a:t>    if (</a:t>
            </a:r>
            <a:r>
              <a:rPr lang="zh-CN" altLang="en-US" dirty="0"/>
              <a:t>！</a:t>
            </a:r>
            <a:r>
              <a:rPr lang="en-US" altLang="zh-CN" dirty="0" err="1"/>
              <a:t>HeapEmpty</a:t>
            </a:r>
            <a:r>
              <a:rPr lang="en-US" altLang="zh-CN" dirty="0"/>
              <a:t> ( heap ) )</a:t>
            </a:r>
          </a:p>
          <a:p>
            <a:pPr eaLnBrk="1" hangingPunct="1">
              <a:lnSpc>
                <a:spcPct val="75000"/>
              </a:lnSpc>
            </a:pPr>
            <a:r>
              <a:rPr lang="en-US" altLang="zh-CN" dirty="0"/>
              <a:t>     { </a:t>
            </a:r>
          </a:p>
          <a:p>
            <a:pPr eaLnBrk="1" hangingPunct="1">
              <a:lnSpc>
                <a:spcPct val="75000"/>
              </a:lnSpc>
            </a:pPr>
            <a:r>
              <a:rPr lang="en-US" altLang="zh-CN" dirty="0"/>
              <a:t>        element = </a:t>
            </a:r>
            <a:r>
              <a:rPr lang="en-US" altLang="zh-CN" dirty="0" err="1"/>
              <a:t>heap.elements</a:t>
            </a:r>
            <a:r>
              <a:rPr lang="en-US" altLang="zh-CN" dirty="0"/>
              <a:t>[1] ;</a:t>
            </a:r>
          </a:p>
          <a:p>
            <a:pPr eaLnBrk="1" hangingPunct="1">
              <a:lnSpc>
                <a:spcPct val="75000"/>
              </a:lnSpc>
            </a:pPr>
            <a:r>
              <a:rPr lang="en-US" altLang="zh-CN" dirty="0"/>
              <a:t>        </a:t>
            </a:r>
            <a:r>
              <a:rPr lang="en-US" altLang="zh-CN" dirty="0" err="1"/>
              <a:t>tmp</a:t>
            </a:r>
            <a:r>
              <a:rPr lang="en-US" altLang="zh-CN" dirty="0"/>
              <a:t> = </a:t>
            </a:r>
            <a:r>
              <a:rPr lang="en-US" altLang="zh-CN" dirty="0" err="1"/>
              <a:t>heap.elements</a:t>
            </a:r>
            <a:r>
              <a:rPr lang="en-US" altLang="zh-CN" dirty="0"/>
              <a:t>[</a:t>
            </a:r>
            <a:r>
              <a:rPr lang="en-US" altLang="zh-CN" dirty="0" err="1"/>
              <a:t>heap.n</a:t>
            </a:r>
            <a:r>
              <a:rPr lang="en-US" altLang="zh-CN" dirty="0"/>
              <a:t> --] ;</a:t>
            </a:r>
          </a:p>
          <a:p>
            <a:pPr eaLnBrk="1" hangingPunct="1">
              <a:lnSpc>
                <a:spcPct val="75000"/>
              </a:lnSpc>
            </a:pPr>
            <a:r>
              <a:rPr lang="en-US" altLang="zh-CN" dirty="0"/>
              <a:t>        while ( child &lt;= </a:t>
            </a:r>
            <a:r>
              <a:rPr lang="en-US" altLang="zh-CN" dirty="0" err="1"/>
              <a:t>heap.n</a:t>
            </a:r>
            <a:r>
              <a:rPr lang="en-US" altLang="zh-CN" dirty="0"/>
              <a:t> )</a:t>
            </a:r>
          </a:p>
          <a:p>
            <a:pPr eaLnBrk="1" hangingPunct="1">
              <a:lnSpc>
                <a:spcPct val="75000"/>
              </a:lnSpc>
            </a:pPr>
            <a:r>
              <a:rPr lang="en-US" altLang="zh-CN" dirty="0"/>
              <a:t>       {</a:t>
            </a:r>
          </a:p>
          <a:p>
            <a:pPr eaLnBrk="1" hangingPunct="1">
              <a:lnSpc>
                <a:spcPct val="75000"/>
              </a:lnSpc>
            </a:pPr>
            <a:r>
              <a:rPr lang="en-US" altLang="zh-CN" dirty="0"/>
              <a:t>            if (( child &lt; </a:t>
            </a:r>
            <a:r>
              <a:rPr lang="en-US" altLang="zh-CN" dirty="0" err="1"/>
              <a:t>heap.n</a:t>
            </a:r>
            <a:r>
              <a:rPr lang="en-US" altLang="zh-CN" dirty="0"/>
              <a:t> ) &amp;&amp;</a:t>
            </a:r>
          </a:p>
          <a:p>
            <a:pPr eaLnBrk="1" hangingPunct="1">
              <a:lnSpc>
                <a:spcPct val="75000"/>
              </a:lnSpc>
            </a:pPr>
            <a:r>
              <a:rPr lang="en-US" altLang="zh-CN" dirty="0"/>
              <a:t>                 ( </a:t>
            </a:r>
            <a:r>
              <a:rPr lang="en-US" altLang="zh-CN" dirty="0" err="1"/>
              <a:t>heap.element</a:t>
            </a:r>
            <a:r>
              <a:rPr lang="en-US" altLang="zh-CN" dirty="0"/>
              <a:t> [ child ] &lt; </a:t>
            </a:r>
            <a:r>
              <a:rPr lang="en-US" altLang="zh-CN" dirty="0" err="1"/>
              <a:t>heap.elements</a:t>
            </a:r>
            <a:r>
              <a:rPr lang="en-US" altLang="zh-CN" dirty="0"/>
              <a:t>[ child +1 ] ))</a:t>
            </a:r>
          </a:p>
          <a:p>
            <a:pPr eaLnBrk="1" hangingPunct="1">
              <a:lnSpc>
                <a:spcPct val="75000"/>
              </a:lnSpc>
            </a:pPr>
            <a:r>
              <a:rPr lang="en-US" altLang="zh-CN" dirty="0"/>
              <a:t>               child ++ ;</a:t>
            </a:r>
          </a:p>
          <a:p>
            <a:pPr eaLnBrk="1" hangingPunct="1">
              <a:lnSpc>
                <a:spcPct val="75000"/>
              </a:lnSpc>
            </a:pPr>
            <a:r>
              <a:rPr lang="en-US" altLang="zh-CN" dirty="0"/>
              <a:t>            if ( </a:t>
            </a:r>
            <a:r>
              <a:rPr lang="en-US" altLang="zh-CN" dirty="0" err="1"/>
              <a:t>tmp</a:t>
            </a:r>
            <a:r>
              <a:rPr lang="en-US" altLang="zh-CN" dirty="0"/>
              <a:t> &gt;= </a:t>
            </a:r>
            <a:r>
              <a:rPr lang="en-US" altLang="zh-CN" dirty="0" err="1"/>
              <a:t>heap.elements</a:t>
            </a:r>
            <a:r>
              <a:rPr lang="en-US" altLang="zh-CN" dirty="0"/>
              <a:t> [ child ] )    break ;</a:t>
            </a:r>
          </a:p>
          <a:p>
            <a:pPr eaLnBrk="1" hangingPunct="1">
              <a:lnSpc>
                <a:spcPct val="75000"/>
              </a:lnSpc>
            </a:pPr>
            <a:r>
              <a:rPr lang="en-US" altLang="zh-CN" dirty="0"/>
              <a:t>            </a:t>
            </a:r>
            <a:r>
              <a:rPr lang="en-US" altLang="zh-CN" dirty="0" err="1"/>
              <a:t>heap.elements</a:t>
            </a:r>
            <a:r>
              <a:rPr lang="en-US" altLang="zh-CN" dirty="0"/>
              <a:t> [ parent ] =</a:t>
            </a:r>
            <a:r>
              <a:rPr lang="en-US" altLang="zh-CN" dirty="0" err="1"/>
              <a:t>heap.elements</a:t>
            </a:r>
            <a:r>
              <a:rPr lang="en-US" altLang="zh-CN" dirty="0"/>
              <a:t>[ child ] ;</a:t>
            </a:r>
          </a:p>
          <a:p>
            <a:pPr eaLnBrk="1" hangingPunct="1">
              <a:lnSpc>
                <a:spcPct val="75000"/>
              </a:lnSpc>
            </a:pPr>
            <a:r>
              <a:rPr lang="en-US" altLang="zh-CN" dirty="0"/>
              <a:t>            parent = child ;</a:t>
            </a:r>
          </a:p>
          <a:p>
            <a:pPr eaLnBrk="1" hangingPunct="1">
              <a:lnSpc>
                <a:spcPct val="75000"/>
              </a:lnSpc>
            </a:pPr>
            <a:r>
              <a:rPr lang="en-US" altLang="zh-CN" dirty="0"/>
              <a:t>            </a:t>
            </a:r>
            <a:r>
              <a:rPr lang="en-US" altLang="zh-CN" dirty="0">
                <a:solidFill>
                  <a:srgbClr val="FF3300"/>
                </a:solidFill>
              </a:rPr>
              <a:t>child *= 2</a:t>
            </a:r>
            <a:r>
              <a:rPr lang="en-US" altLang="zh-CN" dirty="0"/>
              <a:t> ;</a:t>
            </a:r>
          </a:p>
          <a:p>
            <a:pPr eaLnBrk="1" hangingPunct="1">
              <a:lnSpc>
                <a:spcPct val="75000"/>
              </a:lnSpc>
            </a:pPr>
            <a:r>
              <a:rPr lang="en-US" altLang="zh-CN" dirty="0"/>
              <a:t>        }</a:t>
            </a:r>
          </a:p>
          <a:p>
            <a:pPr eaLnBrk="1" hangingPunct="1">
              <a:lnSpc>
                <a:spcPct val="75000"/>
              </a:lnSpc>
            </a:pPr>
            <a:r>
              <a:rPr lang="en-US" altLang="zh-CN" dirty="0"/>
              <a:t>        </a:t>
            </a:r>
            <a:r>
              <a:rPr lang="en-US" altLang="zh-CN" dirty="0" err="1"/>
              <a:t>heap.elements</a:t>
            </a:r>
            <a:r>
              <a:rPr lang="en-US" altLang="zh-CN" dirty="0"/>
              <a:t>[ parent ] = </a:t>
            </a:r>
            <a:r>
              <a:rPr lang="en-US" altLang="zh-CN" dirty="0" err="1"/>
              <a:t>tmp</a:t>
            </a:r>
            <a:r>
              <a:rPr lang="en-US" altLang="zh-CN" dirty="0"/>
              <a:t> ;</a:t>
            </a:r>
          </a:p>
          <a:p>
            <a:pPr eaLnBrk="1" hangingPunct="1">
              <a:lnSpc>
                <a:spcPct val="75000"/>
              </a:lnSpc>
            </a:pPr>
            <a:r>
              <a:rPr lang="en-US" altLang="zh-CN" dirty="0"/>
              <a:t>        return element ;</a:t>
            </a:r>
          </a:p>
          <a:p>
            <a:pPr eaLnBrk="1" hangingPunct="1">
              <a:lnSpc>
                <a:spcPct val="75000"/>
              </a:lnSpc>
            </a:pPr>
            <a:r>
              <a:rPr lang="en-US" altLang="zh-CN" dirty="0"/>
              <a:t>     }</a:t>
            </a:r>
          </a:p>
          <a:p>
            <a:pPr eaLnBrk="1" hangingPunct="1">
              <a:lnSpc>
                <a:spcPct val="75000"/>
              </a:lnSpc>
            </a:pPr>
            <a:r>
              <a:rPr lang="en-US" altLang="zh-CN" dirty="0"/>
              <a:t>}</a:t>
            </a:r>
          </a:p>
        </p:txBody>
      </p:sp>
      <p:grpSp>
        <p:nvGrpSpPr>
          <p:cNvPr id="91139" name="Group 26">
            <a:extLst>
              <a:ext uri="{FF2B5EF4-FFF2-40B4-BE49-F238E27FC236}">
                <a16:creationId xmlns:a16="http://schemas.microsoft.com/office/drawing/2014/main" id="{D59161CB-6B30-4583-B508-62117E61C16F}"/>
              </a:ext>
            </a:extLst>
          </p:cNvPr>
          <p:cNvGrpSpPr>
            <a:grpSpLocks/>
          </p:cNvGrpSpPr>
          <p:nvPr/>
        </p:nvGrpSpPr>
        <p:grpSpPr bwMode="auto">
          <a:xfrm>
            <a:off x="6156325" y="800373"/>
            <a:ext cx="2274888" cy="2016125"/>
            <a:chOff x="3878" y="413"/>
            <a:chExt cx="1433" cy="1270"/>
          </a:xfrm>
        </p:grpSpPr>
        <p:grpSp>
          <p:nvGrpSpPr>
            <p:cNvPr id="91141" name="Group 24">
              <a:extLst>
                <a:ext uri="{FF2B5EF4-FFF2-40B4-BE49-F238E27FC236}">
                  <a16:creationId xmlns:a16="http://schemas.microsoft.com/office/drawing/2014/main" id="{BA19FFDD-91DA-46F7-89C2-87F316D8ADDC}"/>
                </a:ext>
              </a:extLst>
            </p:cNvPr>
            <p:cNvGrpSpPr>
              <a:grpSpLocks/>
            </p:cNvGrpSpPr>
            <p:nvPr/>
          </p:nvGrpSpPr>
          <p:grpSpPr bwMode="auto">
            <a:xfrm>
              <a:off x="3878" y="663"/>
              <a:ext cx="1433" cy="1020"/>
              <a:chOff x="3878" y="663"/>
              <a:chExt cx="1433" cy="1020"/>
            </a:xfrm>
          </p:grpSpPr>
          <p:sp>
            <p:nvSpPr>
              <p:cNvPr id="91143" name="Line 6">
                <a:extLst>
                  <a:ext uri="{FF2B5EF4-FFF2-40B4-BE49-F238E27FC236}">
                    <a16:creationId xmlns:a16="http://schemas.microsoft.com/office/drawing/2014/main" id="{DCED82FF-C7C6-48B5-B494-EC120B825CE0}"/>
                  </a:ext>
                </a:extLst>
              </p:cNvPr>
              <p:cNvSpPr>
                <a:spLocks noChangeShapeType="1"/>
              </p:cNvSpPr>
              <p:nvPr/>
            </p:nvSpPr>
            <p:spPr bwMode="auto">
              <a:xfrm flipH="1">
                <a:off x="4009" y="1245"/>
                <a:ext cx="181"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1144" name="Oval 7">
                <a:extLst>
                  <a:ext uri="{FF2B5EF4-FFF2-40B4-BE49-F238E27FC236}">
                    <a16:creationId xmlns:a16="http://schemas.microsoft.com/office/drawing/2014/main" id="{EA213866-F83E-4A50-98E1-BEBAB7CA6F49}"/>
                  </a:ext>
                </a:extLst>
              </p:cNvPr>
              <p:cNvSpPr>
                <a:spLocks noChangeArrowheads="1"/>
              </p:cNvSpPr>
              <p:nvPr/>
            </p:nvSpPr>
            <p:spPr bwMode="auto">
              <a:xfrm>
                <a:off x="4133" y="1093"/>
                <a:ext cx="181" cy="18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1145" name="Oval 8">
                <a:extLst>
                  <a:ext uri="{FF2B5EF4-FFF2-40B4-BE49-F238E27FC236}">
                    <a16:creationId xmlns:a16="http://schemas.microsoft.com/office/drawing/2014/main" id="{EF793643-D89B-4A7C-B6BC-C067D540D6E1}"/>
                  </a:ext>
                </a:extLst>
              </p:cNvPr>
              <p:cNvSpPr>
                <a:spLocks noChangeArrowheads="1"/>
              </p:cNvSpPr>
              <p:nvPr/>
            </p:nvSpPr>
            <p:spPr bwMode="auto">
              <a:xfrm>
                <a:off x="4314" y="1501"/>
                <a:ext cx="181" cy="18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1146" name="Line 9">
                <a:extLst>
                  <a:ext uri="{FF2B5EF4-FFF2-40B4-BE49-F238E27FC236}">
                    <a16:creationId xmlns:a16="http://schemas.microsoft.com/office/drawing/2014/main" id="{D7326D9E-2421-47A2-B1A1-8AA01E6EFBD3}"/>
                  </a:ext>
                </a:extLst>
              </p:cNvPr>
              <p:cNvSpPr>
                <a:spLocks noChangeShapeType="1"/>
              </p:cNvSpPr>
              <p:nvPr/>
            </p:nvSpPr>
            <p:spPr bwMode="auto">
              <a:xfrm>
                <a:off x="4195" y="1274"/>
                <a:ext cx="165"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1147" name="Line 10">
                <a:extLst>
                  <a:ext uri="{FF2B5EF4-FFF2-40B4-BE49-F238E27FC236}">
                    <a16:creationId xmlns:a16="http://schemas.microsoft.com/office/drawing/2014/main" id="{A0B5405D-4F21-4DF6-AB0D-2EE2F1F5F5F2}"/>
                  </a:ext>
                </a:extLst>
              </p:cNvPr>
              <p:cNvSpPr>
                <a:spLocks noChangeShapeType="1"/>
              </p:cNvSpPr>
              <p:nvPr/>
            </p:nvSpPr>
            <p:spPr bwMode="auto">
              <a:xfrm flipH="1">
                <a:off x="4254" y="820"/>
                <a:ext cx="214" cy="2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1148" name="Oval 11">
                <a:extLst>
                  <a:ext uri="{FF2B5EF4-FFF2-40B4-BE49-F238E27FC236}">
                    <a16:creationId xmlns:a16="http://schemas.microsoft.com/office/drawing/2014/main" id="{00DF4B33-12F1-405A-9AA5-E30378E551FE}"/>
                  </a:ext>
                </a:extLst>
              </p:cNvPr>
              <p:cNvSpPr>
                <a:spLocks noChangeArrowheads="1"/>
              </p:cNvSpPr>
              <p:nvPr/>
            </p:nvSpPr>
            <p:spPr bwMode="auto">
              <a:xfrm>
                <a:off x="4423" y="663"/>
                <a:ext cx="181" cy="18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1149" name="Oval 12">
                <a:extLst>
                  <a:ext uri="{FF2B5EF4-FFF2-40B4-BE49-F238E27FC236}">
                    <a16:creationId xmlns:a16="http://schemas.microsoft.com/office/drawing/2014/main" id="{045CCEA0-9348-46DE-9F33-884D42CE4B63}"/>
                  </a:ext>
                </a:extLst>
              </p:cNvPr>
              <p:cNvSpPr>
                <a:spLocks noChangeArrowheads="1"/>
              </p:cNvSpPr>
              <p:nvPr/>
            </p:nvSpPr>
            <p:spPr bwMode="auto">
              <a:xfrm>
                <a:off x="4558" y="1501"/>
                <a:ext cx="181" cy="18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1150" name="Oval 13">
                <a:extLst>
                  <a:ext uri="{FF2B5EF4-FFF2-40B4-BE49-F238E27FC236}">
                    <a16:creationId xmlns:a16="http://schemas.microsoft.com/office/drawing/2014/main" id="{C0270547-967C-46DF-A496-155DA1730459}"/>
                  </a:ext>
                </a:extLst>
              </p:cNvPr>
              <p:cNvSpPr>
                <a:spLocks noChangeArrowheads="1"/>
              </p:cNvSpPr>
              <p:nvPr/>
            </p:nvSpPr>
            <p:spPr bwMode="auto">
              <a:xfrm>
                <a:off x="4695" y="1071"/>
                <a:ext cx="181" cy="18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1151" name="Line 14">
                <a:extLst>
                  <a:ext uri="{FF2B5EF4-FFF2-40B4-BE49-F238E27FC236}">
                    <a16:creationId xmlns:a16="http://schemas.microsoft.com/office/drawing/2014/main" id="{C920B9FC-1C1A-4231-8534-9AD1BB272A0E}"/>
                  </a:ext>
                </a:extLst>
              </p:cNvPr>
              <p:cNvSpPr>
                <a:spLocks noChangeShapeType="1"/>
              </p:cNvSpPr>
              <p:nvPr/>
            </p:nvSpPr>
            <p:spPr bwMode="auto">
              <a:xfrm>
                <a:off x="4558" y="844"/>
                <a:ext cx="182"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1152" name="Oval 15">
                <a:extLst>
                  <a:ext uri="{FF2B5EF4-FFF2-40B4-BE49-F238E27FC236}">
                    <a16:creationId xmlns:a16="http://schemas.microsoft.com/office/drawing/2014/main" id="{F8C4E779-E7CB-4F39-8429-AC8F2B270DC9}"/>
                  </a:ext>
                </a:extLst>
              </p:cNvPr>
              <p:cNvSpPr>
                <a:spLocks noChangeArrowheads="1"/>
              </p:cNvSpPr>
              <p:nvPr/>
            </p:nvSpPr>
            <p:spPr bwMode="auto">
              <a:xfrm>
                <a:off x="3878" y="1501"/>
                <a:ext cx="181" cy="18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1153" name="Text Box 19">
                <a:extLst>
                  <a:ext uri="{FF2B5EF4-FFF2-40B4-BE49-F238E27FC236}">
                    <a16:creationId xmlns:a16="http://schemas.microsoft.com/office/drawing/2014/main" id="{6DBC5CB1-A366-4545-A2B8-8AEC8B953579}"/>
                  </a:ext>
                </a:extLst>
              </p:cNvPr>
              <p:cNvSpPr txBox="1">
                <a:spLocks noChangeArrowheads="1"/>
              </p:cNvSpPr>
              <p:nvPr/>
            </p:nvSpPr>
            <p:spPr bwMode="auto">
              <a:xfrm>
                <a:off x="4885" y="888"/>
                <a:ext cx="42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2i+1</a:t>
                </a:r>
              </a:p>
            </p:txBody>
          </p:sp>
          <p:sp>
            <p:nvSpPr>
              <p:cNvPr id="91154" name="Text Box 20">
                <a:extLst>
                  <a:ext uri="{FF2B5EF4-FFF2-40B4-BE49-F238E27FC236}">
                    <a16:creationId xmlns:a16="http://schemas.microsoft.com/office/drawing/2014/main" id="{9D3C38EF-4D8B-4A9D-970A-F55729A75AA8}"/>
                  </a:ext>
                </a:extLst>
              </p:cNvPr>
              <p:cNvSpPr txBox="1">
                <a:spLocks noChangeArrowheads="1"/>
              </p:cNvSpPr>
              <p:nvPr/>
            </p:nvSpPr>
            <p:spPr bwMode="auto">
              <a:xfrm>
                <a:off x="4591" y="1272"/>
                <a:ext cx="19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n</a:t>
                </a:r>
              </a:p>
            </p:txBody>
          </p:sp>
          <p:sp>
            <p:nvSpPr>
              <p:cNvPr id="91155" name="Line 21">
                <a:extLst>
                  <a:ext uri="{FF2B5EF4-FFF2-40B4-BE49-F238E27FC236}">
                    <a16:creationId xmlns:a16="http://schemas.microsoft.com/office/drawing/2014/main" id="{9A0CF8AC-EF0F-4A24-BB0E-C0578C8B5BCF}"/>
                  </a:ext>
                </a:extLst>
              </p:cNvPr>
              <p:cNvSpPr>
                <a:spLocks noChangeShapeType="1"/>
              </p:cNvSpPr>
              <p:nvPr/>
            </p:nvSpPr>
            <p:spPr bwMode="auto">
              <a:xfrm>
                <a:off x="4195" y="1344"/>
                <a:ext cx="91"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1156" name="Line 22">
                <a:extLst>
                  <a:ext uri="{FF2B5EF4-FFF2-40B4-BE49-F238E27FC236}">
                    <a16:creationId xmlns:a16="http://schemas.microsoft.com/office/drawing/2014/main" id="{5617550A-308E-422E-BE6E-702DE94E31E6}"/>
                  </a:ext>
                </a:extLst>
              </p:cNvPr>
              <p:cNvSpPr>
                <a:spLocks noChangeShapeType="1"/>
              </p:cNvSpPr>
              <p:nvPr/>
            </p:nvSpPr>
            <p:spPr bwMode="auto">
              <a:xfrm flipH="1">
                <a:off x="4195" y="799"/>
                <a:ext cx="137"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1157" name="Text Box 23">
                <a:extLst>
                  <a:ext uri="{FF2B5EF4-FFF2-40B4-BE49-F238E27FC236}">
                    <a16:creationId xmlns:a16="http://schemas.microsoft.com/office/drawing/2014/main" id="{CA3513DD-BF6B-4F0D-90A6-53ACAD9564F8}"/>
                  </a:ext>
                </a:extLst>
              </p:cNvPr>
              <p:cNvSpPr txBox="1">
                <a:spLocks noChangeArrowheads="1"/>
              </p:cNvSpPr>
              <p:nvPr/>
            </p:nvSpPr>
            <p:spPr bwMode="auto">
              <a:xfrm>
                <a:off x="3972" y="890"/>
                <a:ext cx="2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2i</a:t>
                </a:r>
              </a:p>
            </p:txBody>
          </p:sp>
        </p:grpSp>
        <p:sp>
          <p:nvSpPr>
            <p:cNvPr id="91142" name="Text Box 25">
              <a:extLst>
                <a:ext uri="{FF2B5EF4-FFF2-40B4-BE49-F238E27FC236}">
                  <a16:creationId xmlns:a16="http://schemas.microsoft.com/office/drawing/2014/main" id="{91A7B3AD-DAA7-4766-96E6-0FA90A34E7EA}"/>
                </a:ext>
              </a:extLst>
            </p:cNvPr>
            <p:cNvSpPr txBox="1">
              <a:spLocks noChangeArrowheads="1"/>
            </p:cNvSpPr>
            <p:nvPr/>
          </p:nvSpPr>
          <p:spPr bwMode="auto">
            <a:xfrm>
              <a:off x="4422" y="413"/>
              <a:ext cx="15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i</a:t>
              </a:r>
            </a:p>
          </p:txBody>
        </p:sp>
      </p:grpSp>
      <p:sp>
        <p:nvSpPr>
          <p:cNvPr id="91140" name="Rectangle 28">
            <a:extLst>
              <a:ext uri="{FF2B5EF4-FFF2-40B4-BE49-F238E27FC236}">
                <a16:creationId xmlns:a16="http://schemas.microsoft.com/office/drawing/2014/main" id="{A9875E49-AD08-4EBC-8067-FB224603E926}"/>
              </a:ext>
            </a:extLst>
          </p:cNvPr>
          <p:cNvSpPr>
            <a:spLocks noChangeArrowheads="1"/>
          </p:cNvSpPr>
          <p:nvPr/>
        </p:nvSpPr>
        <p:spPr bwMode="auto">
          <a:xfrm>
            <a:off x="5364163" y="5518423"/>
            <a:ext cx="3779837"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树的高度为</a:t>
            </a:r>
            <a:r>
              <a:rPr lang="ru-RU" altLang="zh-CN">
                <a:latin typeface="宋体" panose="02010600030101010101" pitchFamily="2" charset="-122"/>
              </a:rPr>
              <a:t>┏</a:t>
            </a:r>
            <a:r>
              <a:rPr lang="en-US" altLang="zh-CN"/>
              <a:t>log(n+1) </a:t>
            </a:r>
            <a:r>
              <a:rPr lang="ru-RU" altLang="zh-CN">
                <a:latin typeface="宋体" panose="02010600030101010101" pitchFamily="2" charset="-122"/>
              </a:rPr>
              <a:t>┓</a:t>
            </a:r>
            <a:endParaRPr lang="en-US" altLang="zh-CN"/>
          </a:p>
          <a:p>
            <a:pPr eaLnBrk="1" hangingPunct="1"/>
            <a:r>
              <a:rPr lang="en-US" altLang="zh-CN" i="1"/>
              <a:t>T</a:t>
            </a:r>
            <a:r>
              <a:rPr lang="en-US" altLang="zh-CN" i="1" baseline="-25000"/>
              <a:t>n</a:t>
            </a:r>
            <a:r>
              <a:rPr lang="en-US" altLang="zh-CN" i="1"/>
              <a:t> = O(logn)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4">
            <a:extLst>
              <a:ext uri="{FF2B5EF4-FFF2-40B4-BE49-F238E27FC236}">
                <a16:creationId xmlns:a16="http://schemas.microsoft.com/office/drawing/2014/main" id="{1F639F6B-BFF0-4433-B1F5-8150BF2AA0D2}"/>
              </a:ext>
            </a:extLst>
          </p:cNvPr>
          <p:cNvSpPr txBox="1">
            <a:spLocks noChangeArrowheads="1"/>
          </p:cNvSpPr>
          <p:nvPr/>
        </p:nvSpPr>
        <p:spPr bwMode="auto">
          <a:xfrm>
            <a:off x="539750" y="731539"/>
            <a:ext cx="6696075"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C00000"/>
                </a:solidFill>
              </a:rPr>
              <a:t>3.4 </a:t>
            </a:r>
            <a:r>
              <a:rPr lang="zh-CN" altLang="en-US" sz="2800" b="1">
                <a:solidFill>
                  <a:srgbClr val="C00000"/>
                </a:solidFill>
              </a:rPr>
              <a:t>选择树（</a:t>
            </a:r>
            <a:r>
              <a:rPr lang="en-US" altLang="zh-CN" sz="2800" b="1">
                <a:solidFill>
                  <a:srgbClr val="C00000"/>
                </a:solidFill>
              </a:rPr>
              <a:t>Selection  Tree</a:t>
            </a:r>
            <a:r>
              <a:rPr lang="zh-CN" altLang="en-US" sz="2800" b="1">
                <a:solidFill>
                  <a:srgbClr val="C00000"/>
                </a:solidFill>
              </a:rPr>
              <a:t>）</a:t>
            </a:r>
          </a:p>
        </p:txBody>
      </p:sp>
      <p:grpSp>
        <p:nvGrpSpPr>
          <p:cNvPr id="92163" name="Group 107">
            <a:extLst>
              <a:ext uri="{FF2B5EF4-FFF2-40B4-BE49-F238E27FC236}">
                <a16:creationId xmlns:a16="http://schemas.microsoft.com/office/drawing/2014/main" id="{25FD7527-899E-47C3-92AF-DD3B78B9263E}"/>
              </a:ext>
            </a:extLst>
          </p:cNvPr>
          <p:cNvGrpSpPr>
            <a:grpSpLocks/>
          </p:cNvGrpSpPr>
          <p:nvPr/>
        </p:nvGrpSpPr>
        <p:grpSpPr bwMode="auto">
          <a:xfrm>
            <a:off x="5292725" y="2331739"/>
            <a:ext cx="3284538" cy="3905250"/>
            <a:chOff x="3334" y="1496"/>
            <a:chExt cx="2069" cy="2460"/>
          </a:xfrm>
        </p:grpSpPr>
        <p:grpSp>
          <p:nvGrpSpPr>
            <p:cNvPr id="92167" name="Group 5">
              <a:extLst>
                <a:ext uri="{FF2B5EF4-FFF2-40B4-BE49-F238E27FC236}">
                  <a16:creationId xmlns:a16="http://schemas.microsoft.com/office/drawing/2014/main" id="{C7622BB7-3726-4DA3-A26C-720E5C5B0C29}"/>
                </a:ext>
              </a:extLst>
            </p:cNvPr>
            <p:cNvGrpSpPr>
              <a:grpSpLocks/>
            </p:cNvGrpSpPr>
            <p:nvPr/>
          </p:nvGrpSpPr>
          <p:grpSpPr bwMode="auto">
            <a:xfrm>
              <a:off x="3424" y="1616"/>
              <a:ext cx="1894" cy="2340"/>
              <a:chOff x="1008" y="720"/>
              <a:chExt cx="1894" cy="2340"/>
            </a:xfrm>
          </p:grpSpPr>
          <p:grpSp>
            <p:nvGrpSpPr>
              <p:cNvPr id="92183" name="Group 6">
                <a:extLst>
                  <a:ext uri="{FF2B5EF4-FFF2-40B4-BE49-F238E27FC236}">
                    <a16:creationId xmlns:a16="http://schemas.microsoft.com/office/drawing/2014/main" id="{45EB73B6-2E85-46DA-9BF2-0FC1B20C801D}"/>
                  </a:ext>
                </a:extLst>
              </p:cNvPr>
              <p:cNvGrpSpPr>
                <a:grpSpLocks/>
              </p:cNvGrpSpPr>
              <p:nvPr/>
            </p:nvGrpSpPr>
            <p:grpSpPr bwMode="auto">
              <a:xfrm>
                <a:off x="1008" y="720"/>
                <a:ext cx="1894" cy="1407"/>
                <a:chOff x="1008" y="1385"/>
                <a:chExt cx="1894" cy="1407"/>
              </a:xfrm>
            </p:grpSpPr>
            <p:sp>
              <p:nvSpPr>
                <p:cNvPr id="92225" name="Oval 7">
                  <a:extLst>
                    <a:ext uri="{FF2B5EF4-FFF2-40B4-BE49-F238E27FC236}">
                      <a16:creationId xmlns:a16="http://schemas.microsoft.com/office/drawing/2014/main" id="{3845B928-1D27-48AF-8DC5-1581E29F8EF8}"/>
                    </a:ext>
                  </a:extLst>
                </p:cNvPr>
                <p:cNvSpPr>
                  <a:spLocks noChangeArrowheads="1"/>
                </p:cNvSpPr>
                <p:nvPr/>
              </p:nvSpPr>
              <p:spPr bwMode="auto">
                <a:xfrm>
                  <a:off x="1856" y="1385"/>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26" name="Text Box 8">
                  <a:extLst>
                    <a:ext uri="{FF2B5EF4-FFF2-40B4-BE49-F238E27FC236}">
                      <a16:creationId xmlns:a16="http://schemas.microsoft.com/office/drawing/2014/main" id="{82573F73-6FB0-4EA0-9ACD-D3669E8E7668}"/>
                    </a:ext>
                  </a:extLst>
                </p:cNvPr>
                <p:cNvSpPr txBox="1">
                  <a:spLocks noChangeArrowheads="1"/>
                </p:cNvSpPr>
                <p:nvPr/>
              </p:nvSpPr>
              <p:spPr bwMode="auto">
                <a:xfrm>
                  <a:off x="1872" y="139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6</a:t>
                  </a:r>
                </a:p>
              </p:txBody>
            </p:sp>
            <p:sp>
              <p:nvSpPr>
                <p:cNvPr id="92227" name="Oval 9">
                  <a:extLst>
                    <a:ext uri="{FF2B5EF4-FFF2-40B4-BE49-F238E27FC236}">
                      <a16:creationId xmlns:a16="http://schemas.microsoft.com/office/drawing/2014/main" id="{6B673604-B24D-4312-9C5A-F2050B9E7DB5}"/>
                    </a:ext>
                  </a:extLst>
                </p:cNvPr>
                <p:cNvSpPr>
                  <a:spLocks noChangeArrowheads="1"/>
                </p:cNvSpPr>
                <p:nvPr/>
              </p:nvSpPr>
              <p:spPr bwMode="auto">
                <a:xfrm>
                  <a:off x="1020"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28" name="Text Box 10">
                  <a:extLst>
                    <a:ext uri="{FF2B5EF4-FFF2-40B4-BE49-F238E27FC236}">
                      <a16:creationId xmlns:a16="http://schemas.microsoft.com/office/drawing/2014/main" id="{ECBD3AA3-E3CD-4E3E-910F-E275FF250BFB}"/>
                    </a:ext>
                  </a:extLst>
                </p:cNvPr>
                <p:cNvSpPr txBox="1">
                  <a:spLocks noChangeArrowheads="1"/>
                </p:cNvSpPr>
                <p:nvPr/>
              </p:nvSpPr>
              <p:spPr bwMode="auto">
                <a:xfrm>
                  <a:off x="1008" y="259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10</a:t>
                  </a:r>
                </a:p>
              </p:txBody>
            </p:sp>
            <p:sp>
              <p:nvSpPr>
                <p:cNvPr id="92229" name="Oval 11">
                  <a:extLst>
                    <a:ext uri="{FF2B5EF4-FFF2-40B4-BE49-F238E27FC236}">
                      <a16:creationId xmlns:a16="http://schemas.microsoft.com/office/drawing/2014/main" id="{A0D2AADB-CDEB-42BE-BBE3-9F4E7CB78D24}"/>
                    </a:ext>
                  </a:extLst>
                </p:cNvPr>
                <p:cNvSpPr>
                  <a:spLocks noChangeArrowheads="1"/>
                </p:cNvSpPr>
                <p:nvPr/>
              </p:nvSpPr>
              <p:spPr bwMode="auto">
                <a:xfrm>
                  <a:off x="1260"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30" name="Text Box 12">
                  <a:extLst>
                    <a:ext uri="{FF2B5EF4-FFF2-40B4-BE49-F238E27FC236}">
                      <a16:creationId xmlns:a16="http://schemas.microsoft.com/office/drawing/2014/main" id="{7B917FA9-6464-478D-9252-AC39A0D10C78}"/>
                    </a:ext>
                  </a:extLst>
                </p:cNvPr>
                <p:cNvSpPr txBox="1">
                  <a:spLocks noChangeArrowheads="1"/>
                </p:cNvSpPr>
                <p:nvPr/>
              </p:nvSpPr>
              <p:spPr bwMode="auto">
                <a:xfrm>
                  <a:off x="1276" y="260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dirty="0"/>
                    <a:t>9</a:t>
                  </a:r>
                </a:p>
              </p:txBody>
            </p:sp>
            <p:sp>
              <p:nvSpPr>
                <p:cNvPr id="92231" name="Oval 13">
                  <a:extLst>
                    <a:ext uri="{FF2B5EF4-FFF2-40B4-BE49-F238E27FC236}">
                      <a16:creationId xmlns:a16="http://schemas.microsoft.com/office/drawing/2014/main" id="{3E9DA2B3-72BA-49AC-90B7-79A64BC65E4B}"/>
                    </a:ext>
                  </a:extLst>
                </p:cNvPr>
                <p:cNvSpPr>
                  <a:spLocks noChangeArrowheads="1"/>
                </p:cNvSpPr>
                <p:nvPr/>
              </p:nvSpPr>
              <p:spPr bwMode="auto">
                <a:xfrm>
                  <a:off x="1500"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32" name="Text Box 14">
                  <a:extLst>
                    <a:ext uri="{FF2B5EF4-FFF2-40B4-BE49-F238E27FC236}">
                      <a16:creationId xmlns:a16="http://schemas.microsoft.com/office/drawing/2014/main" id="{BAA08D61-DC03-4C36-B722-C9FB5E9AD26C}"/>
                    </a:ext>
                  </a:extLst>
                </p:cNvPr>
                <p:cNvSpPr txBox="1">
                  <a:spLocks noChangeArrowheads="1"/>
                </p:cNvSpPr>
                <p:nvPr/>
              </p:nvSpPr>
              <p:spPr bwMode="auto">
                <a:xfrm>
                  <a:off x="1488" y="258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20</a:t>
                  </a:r>
                </a:p>
              </p:txBody>
            </p:sp>
            <p:sp>
              <p:nvSpPr>
                <p:cNvPr id="92233" name="Oval 15">
                  <a:extLst>
                    <a:ext uri="{FF2B5EF4-FFF2-40B4-BE49-F238E27FC236}">
                      <a16:creationId xmlns:a16="http://schemas.microsoft.com/office/drawing/2014/main" id="{8E111DD2-0532-4892-956D-2E3044FD5A1B}"/>
                    </a:ext>
                  </a:extLst>
                </p:cNvPr>
                <p:cNvSpPr>
                  <a:spLocks noChangeArrowheads="1"/>
                </p:cNvSpPr>
                <p:nvPr/>
              </p:nvSpPr>
              <p:spPr bwMode="auto">
                <a:xfrm>
                  <a:off x="1728"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34" name="Text Box 16">
                  <a:extLst>
                    <a:ext uri="{FF2B5EF4-FFF2-40B4-BE49-F238E27FC236}">
                      <a16:creationId xmlns:a16="http://schemas.microsoft.com/office/drawing/2014/main" id="{8E94B3BA-E9AE-4A16-A03A-46158BE8D7E9}"/>
                    </a:ext>
                  </a:extLst>
                </p:cNvPr>
                <p:cNvSpPr txBox="1">
                  <a:spLocks noChangeArrowheads="1"/>
                </p:cNvSpPr>
                <p:nvPr/>
              </p:nvSpPr>
              <p:spPr bwMode="auto">
                <a:xfrm>
                  <a:off x="1744" y="2593"/>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6</a:t>
                  </a:r>
                </a:p>
              </p:txBody>
            </p:sp>
            <p:sp>
              <p:nvSpPr>
                <p:cNvPr id="92235" name="Oval 17">
                  <a:extLst>
                    <a:ext uri="{FF2B5EF4-FFF2-40B4-BE49-F238E27FC236}">
                      <a16:creationId xmlns:a16="http://schemas.microsoft.com/office/drawing/2014/main" id="{7D1CF3A1-C329-41D7-8DE3-633058E8EC55}"/>
                    </a:ext>
                  </a:extLst>
                </p:cNvPr>
                <p:cNvSpPr>
                  <a:spLocks noChangeArrowheads="1"/>
                </p:cNvSpPr>
                <p:nvPr/>
              </p:nvSpPr>
              <p:spPr bwMode="auto">
                <a:xfrm>
                  <a:off x="1968"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36" name="Text Box 18">
                  <a:extLst>
                    <a:ext uri="{FF2B5EF4-FFF2-40B4-BE49-F238E27FC236}">
                      <a16:creationId xmlns:a16="http://schemas.microsoft.com/office/drawing/2014/main" id="{835DCC29-0F04-4918-A790-B536E1533EC6}"/>
                    </a:ext>
                  </a:extLst>
                </p:cNvPr>
                <p:cNvSpPr txBox="1">
                  <a:spLocks noChangeArrowheads="1"/>
                </p:cNvSpPr>
                <p:nvPr/>
              </p:nvSpPr>
              <p:spPr bwMode="auto">
                <a:xfrm>
                  <a:off x="1984" y="260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p>
              </p:txBody>
            </p:sp>
            <p:sp>
              <p:nvSpPr>
                <p:cNvPr id="92237" name="Oval 19">
                  <a:extLst>
                    <a:ext uri="{FF2B5EF4-FFF2-40B4-BE49-F238E27FC236}">
                      <a16:creationId xmlns:a16="http://schemas.microsoft.com/office/drawing/2014/main" id="{71C850C2-FD33-416B-B713-CFF63C8A7C77}"/>
                    </a:ext>
                  </a:extLst>
                </p:cNvPr>
                <p:cNvSpPr>
                  <a:spLocks noChangeArrowheads="1"/>
                </p:cNvSpPr>
                <p:nvPr/>
              </p:nvSpPr>
              <p:spPr bwMode="auto">
                <a:xfrm>
                  <a:off x="2208"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38" name="Text Box 20">
                  <a:extLst>
                    <a:ext uri="{FF2B5EF4-FFF2-40B4-BE49-F238E27FC236}">
                      <a16:creationId xmlns:a16="http://schemas.microsoft.com/office/drawing/2014/main" id="{5DB34D15-4F3A-4B84-BBAE-58CEC99E8F79}"/>
                    </a:ext>
                  </a:extLst>
                </p:cNvPr>
                <p:cNvSpPr txBox="1">
                  <a:spLocks noChangeArrowheads="1"/>
                </p:cNvSpPr>
                <p:nvPr/>
              </p:nvSpPr>
              <p:spPr bwMode="auto">
                <a:xfrm>
                  <a:off x="2224" y="258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92239" name="Oval 21">
                  <a:extLst>
                    <a:ext uri="{FF2B5EF4-FFF2-40B4-BE49-F238E27FC236}">
                      <a16:creationId xmlns:a16="http://schemas.microsoft.com/office/drawing/2014/main" id="{B1D09827-A114-4737-9B07-C09455A6BDF8}"/>
                    </a:ext>
                  </a:extLst>
                </p:cNvPr>
                <p:cNvSpPr>
                  <a:spLocks noChangeArrowheads="1"/>
                </p:cNvSpPr>
                <p:nvPr/>
              </p:nvSpPr>
              <p:spPr bwMode="auto">
                <a:xfrm>
                  <a:off x="2448"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40" name="Text Box 22">
                  <a:extLst>
                    <a:ext uri="{FF2B5EF4-FFF2-40B4-BE49-F238E27FC236}">
                      <a16:creationId xmlns:a16="http://schemas.microsoft.com/office/drawing/2014/main" id="{2DCAE939-51A8-480A-8D6E-CED2B466E066}"/>
                    </a:ext>
                  </a:extLst>
                </p:cNvPr>
                <p:cNvSpPr txBox="1">
                  <a:spLocks noChangeArrowheads="1"/>
                </p:cNvSpPr>
                <p:nvPr/>
              </p:nvSpPr>
              <p:spPr bwMode="auto">
                <a:xfrm>
                  <a:off x="2436" y="2600"/>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90</a:t>
                  </a:r>
                </a:p>
              </p:txBody>
            </p:sp>
            <p:sp>
              <p:nvSpPr>
                <p:cNvPr id="92241" name="Oval 23">
                  <a:extLst>
                    <a:ext uri="{FF2B5EF4-FFF2-40B4-BE49-F238E27FC236}">
                      <a16:creationId xmlns:a16="http://schemas.microsoft.com/office/drawing/2014/main" id="{E1C6E46A-36B6-4C99-8512-4F812CE46C7F}"/>
                    </a:ext>
                  </a:extLst>
                </p:cNvPr>
                <p:cNvSpPr>
                  <a:spLocks noChangeArrowheads="1"/>
                </p:cNvSpPr>
                <p:nvPr/>
              </p:nvSpPr>
              <p:spPr bwMode="auto">
                <a:xfrm>
                  <a:off x="2688"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42" name="Text Box 24">
                  <a:extLst>
                    <a:ext uri="{FF2B5EF4-FFF2-40B4-BE49-F238E27FC236}">
                      <a16:creationId xmlns:a16="http://schemas.microsoft.com/office/drawing/2014/main" id="{8BAEA6BC-E40A-4B3D-8FF1-06911BC8D579}"/>
                    </a:ext>
                  </a:extLst>
                </p:cNvPr>
                <p:cNvSpPr txBox="1">
                  <a:spLocks noChangeArrowheads="1"/>
                </p:cNvSpPr>
                <p:nvPr/>
              </p:nvSpPr>
              <p:spPr bwMode="auto">
                <a:xfrm>
                  <a:off x="2676" y="258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17</a:t>
                  </a:r>
                </a:p>
              </p:txBody>
            </p:sp>
            <p:sp>
              <p:nvSpPr>
                <p:cNvPr id="92243" name="Oval 25">
                  <a:extLst>
                    <a:ext uri="{FF2B5EF4-FFF2-40B4-BE49-F238E27FC236}">
                      <a16:creationId xmlns:a16="http://schemas.microsoft.com/office/drawing/2014/main" id="{B41EA909-4F09-4BBF-BAA6-350FB8F9C1CF}"/>
                    </a:ext>
                  </a:extLst>
                </p:cNvPr>
                <p:cNvSpPr>
                  <a:spLocks noChangeArrowheads="1"/>
                </p:cNvSpPr>
                <p:nvPr/>
              </p:nvSpPr>
              <p:spPr bwMode="auto">
                <a:xfrm>
                  <a:off x="1152" y="2195"/>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44" name="Text Box 26">
                  <a:extLst>
                    <a:ext uri="{FF2B5EF4-FFF2-40B4-BE49-F238E27FC236}">
                      <a16:creationId xmlns:a16="http://schemas.microsoft.com/office/drawing/2014/main" id="{E6326946-B4FE-426C-9A38-CFF78E68F1DC}"/>
                    </a:ext>
                  </a:extLst>
                </p:cNvPr>
                <p:cNvSpPr txBox="1">
                  <a:spLocks noChangeArrowheads="1"/>
                </p:cNvSpPr>
                <p:nvPr/>
              </p:nvSpPr>
              <p:spPr bwMode="auto">
                <a:xfrm>
                  <a:off x="1168" y="221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92245" name="Oval 27">
                  <a:extLst>
                    <a:ext uri="{FF2B5EF4-FFF2-40B4-BE49-F238E27FC236}">
                      <a16:creationId xmlns:a16="http://schemas.microsoft.com/office/drawing/2014/main" id="{4D82BCB1-1E10-4BB7-AF9D-40A766C53D33}"/>
                    </a:ext>
                  </a:extLst>
                </p:cNvPr>
                <p:cNvSpPr>
                  <a:spLocks noChangeArrowheads="1"/>
                </p:cNvSpPr>
                <p:nvPr/>
              </p:nvSpPr>
              <p:spPr bwMode="auto">
                <a:xfrm>
                  <a:off x="1632" y="2195"/>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46" name="Text Box 28">
                  <a:extLst>
                    <a:ext uri="{FF2B5EF4-FFF2-40B4-BE49-F238E27FC236}">
                      <a16:creationId xmlns:a16="http://schemas.microsoft.com/office/drawing/2014/main" id="{CE519C57-4630-406C-8F75-4B685B0A7951}"/>
                    </a:ext>
                  </a:extLst>
                </p:cNvPr>
                <p:cNvSpPr txBox="1">
                  <a:spLocks noChangeArrowheads="1"/>
                </p:cNvSpPr>
                <p:nvPr/>
              </p:nvSpPr>
              <p:spPr bwMode="auto">
                <a:xfrm>
                  <a:off x="1648" y="220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6</a:t>
                  </a:r>
                </a:p>
              </p:txBody>
            </p:sp>
            <p:sp>
              <p:nvSpPr>
                <p:cNvPr id="92247" name="Oval 29">
                  <a:extLst>
                    <a:ext uri="{FF2B5EF4-FFF2-40B4-BE49-F238E27FC236}">
                      <a16:creationId xmlns:a16="http://schemas.microsoft.com/office/drawing/2014/main" id="{C64D064F-0093-48B8-A2BE-543791CC3F73}"/>
                    </a:ext>
                  </a:extLst>
                </p:cNvPr>
                <p:cNvSpPr>
                  <a:spLocks noChangeArrowheads="1"/>
                </p:cNvSpPr>
                <p:nvPr/>
              </p:nvSpPr>
              <p:spPr bwMode="auto">
                <a:xfrm>
                  <a:off x="2064" y="2195"/>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48" name="Text Box 30">
                  <a:extLst>
                    <a:ext uri="{FF2B5EF4-FFF2-40B4-BE49-F238E27FC236}">
                      <a16:creationId xmlns:a16="http://schemas.microsoft.com/office/drawing/2014/main" id="{C0489B0E-6E77-4BCD-8F34-2C92DCF28F94}"/>
                    </a:ext>
                  </a:extLst>
                </p:cNvPr>
                <p:cNvSpPr txBox="1">
                  <a:spLocks noChangeArrowheads="1"/>
                </p:cNvSpPr>
                <p:nvPr/>
              </p:nvSpPr>
              <p:spPr bwMode="auto">
                <a:xfrm>
                  <a:off x="2080" y="221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p>
              </p:txBody>
            </p:sp>
            <p:sp>
              <p:nvSpPr>
                <p:cNvPr id="92249" name="Oval 31">
                  <a:extLst>
                    <a:ext uri="{FF2B5EF4-FFF2-40B4-BE49-F238E27FC236}">
                      <a16:creationId xmlns:a16="http://schemas.microsoft.com/office/drawing/2014/main" id="{9FF2CC3C-82DC-4985-8202-F2CE0F64E930}"/>
                    </a:ext>
                  </a:extLst>
                </p:cNvPr>
                <p:cNvSpPr>
                  <a:spLocks noChangeArrowheads="1"/>
                </p:cNvSpPr>
                <p:nvPr/>
              </p:nvSpPr>
              <p:spPr bwMode="auto">
                <a:xfrm>
                  <a:off x="2544" y="2195"/>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50" name="Text Box 32">
                  <a:extLst>
                    <a:ext uri="{FF2B5EF4-FFF2-40B4-BE49-F238E27FC236}">
                      <a16:creationId xmlns:a16="http://schemas.microsoft.com/office/drawing/2014/main" id="{962F6CEA-4EB3-4566-82A6-1328D48D3232}"/>
                    </a:ext>
                  </a:extLst>
                </p:cNvPr>
                <p:cNvSpPr txBox="1">
                  <a:spLocks noChangeArrowheads="1"/>
                </p:cNvSpPr>
                <p:nvPr/>
              </p:nvSpPr>
              <p:spPr bwMode="auto">
                <a:xfrm>
                  <a:off x="2532" y="220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17</a:t>
                  </a:r>
                </a:p>
              </p:txBody>
            </p:sp>
            <p:sp>
              <p:nvSpPr>
                <p:cNvPr id="92251" name="Oval 33">
                  <a:extLst>
                    <a:ext uri="{FF2B5EF4-FFF2-40B4-BE49-F238E27FC236}">
                      <a16:creationId xmlns:a16="http://schemas.microsoft.com/office/drawing/2014/main" id="{BD5AB27B-8CFA-4FD9-8FF8-A1601A999387}"/>
                    </a:ext>
                  </a:extLst>
                </p:cNvPr>
                <p:cNvSpPr>
                  <a:spLocks noChangeArrowheads="1"/>
                </p:cNvSpPr>
                <p:nvPr/>
              </p:nvSpPr>
              <p:spPr bwMode="auto">
                <a:xfrm>
                  <a:off x="1392" y="1776"/>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52" name="Text Box 34">
                  <a:extLst>
                    <a:ext uri="{FF2B5EF4-FFF2-40B4-BE49-F238E27FC236}">
                      <a16:creationId xmlns:a16="http://schemas.microsoft.com/office/drawing/2014/main" id="{BCD63592-B69D-4745-970F-F522466EA939}"/>
                    </a:ext>
                  </a:extLst>
                </p:cNvPr>
                <p:cNvSpPr txBox="1">
                  <a:spLocks noChangeArrowheads="1"/>
                </p:cNvSpPr>
                <p:nvPr/>
              </p:nvSpPr>
              <p:spPr bwMode="auto">
                <a:xfrm>
                  <a:off x="1408" y="1797"/>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6</a:t>
                  </a:r>
                </a:p>
              </p:txBody>
            </p:sp>
            <p:sp>
              <p:nvSpPr>
                <p:cNvPr id="92253" name="Oval 35">
                  <a:extLst>
                    <a:ext uri="{FF2B5EF4-FFF2-40B4-BE49-F238E27FC236}">
                      <a16:creationId xmlns:a16="http://schemas.microsoft.com/office/drawing/2014/main" id="{ACB86F17-04C6-4D2F-8BE6-3A6B3170E6A3}"/>
                    </a:ext>
                  </a:extLst>
                </p:cNvPr>
                <p:cNvSpPr>
                  <a:spLocks noChangeArrowheads="1"/>
                </p:cNvSpPr>
                <p:nvPr/>
              </p:nvSpPr>
              <p:spPr bwMode="auto">
                <a:xfrm>
                  <a:off x="2304" y="1776"/>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54" name="Text Box 36">
                  <a:extLst>
                    <a:ext uri="{FF2B5EF4-FFF2-40B4-BE49-F238E27FC236}">
                      <a16:creationId xmlns:a16="http://schemas.microsoft.com/office/drawing/2014/main" id="{00683E52-6934-4823-8329-1E31AE27877B}"/>
                    </a:ext>
                  </a:extLst>
                </p:cNvPr>
                <p:cNvSpPr txBox="1">
                  <a:spLocks noChangeArrowheads="1"/>
                </p:cNvSpPr>
                <p:nvPr/>
              </p:nvSpPr>
              <p:spPr bwMode="auto">
                <a:xfrm>
                  <a:off x="2320" y="1783"/>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p>
              </p:txBody>
            </p:sp>
            <p:sp>
              <p:nvSpPr>
                <p:cNvPr id="92255" name="Line 37">
                  <a:extLst>
                    <a:ext uri="{FF2B5EF4-FFF2-40B4-BE49-F238E27FC236}">
                      <a16:creationId xmlns:a16="http://schemas.microsoft.com/office/drawing/2014/main" id="{1576308B-77E6-4233-B9F1-74061FED49C9}"/>
                    </a:ext>
                  </a:extLst>
                </p:cNvPr>
                <p:cNvSpPr>
                  <a:spLocks noChangeShapeType="1"/>
                </p:cNvSpPr>
                <p:nvPr/>
              </p:nvSpPr>
              <p:spPr bwMode="auto">
                <a:xfrm flipH="1">
                  <a:off x="1536" y="1584"/>
                  <a:ext cx="38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56" name="Line 38">
                  <a:extLst>
                    <a:ext uri="{FF2B5EF4-FFF2-40B4-BE49-F238E27FC236}">
                      <a16:creationId xmlns:a16="http://schemas.microsoft.com/office/drawing/2014/main" id="{B9B8DE90-7F7D-4360-A4AD-A729B90214FD}"/>
                    </a:ext>
                  </a:extLst>
                </p:cNvPr>
                <p:cNvSpPr>
                  <a:spLocks noChangeShapeType="1"/>
                </p:cNvSpPr>
                <p:nvPr/>
              </p:nvSpPr>
              <p:spPr bwMode="auto">
                <a:xfrm>
                  <a:off x="2016" y="1584"/>
                  <a:ext cx="33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57" name="Line 39">
                  <a:extLst>
                    <a:ext uri="{FF2B5EF4-FFF2-40B4-BE49-F238E27FC236}">
                      <a16:creationId xmlns:a16="http://schemas.microsoft.com/office/drawing/2014/main" id="{DAD31A4A-AE8E-458C-8A66-095194C083EC}"/>
                    </a:ext>
                  </a:extLst>
                </p:cNvPr>
                <p:cNvSpPr>
                  <a:spLocks noChangeShapeType="1"/>
                </p:cNvSpPr>
                <p:nvPr/>
              </p:nvSpPr>
              <p:spPr bwMode="auto">
                <a:xfrm flipH="1">
                  <a:off x="1248" y="1952"/>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2258" name="Line 40">
                  <a:extLst>
                    <a:ext uri="{FF2B5EF4-FFF2-40B4-BE49-F238E27FC236}">
                      <a16:creationId xmlns:a16="http://schemas.microsoft.com/office/drawing/2014/main" id="{D8582274-F52F-4B55-987C-C2D6C42905A7}"/>
                    </a:ext>
                  </a:extLst>
                </p:cNvPr>
                <p:cNvSpPr>
                  <a:spLocks noChangeShapeType="1"/>
                </p:cNvSpPr>
                <p:nvPr/>
              </p:nvSpPr>
              <p:spPr bwMode="auto">
                <a:xfrm>
                  <a:off x="1488" y="1984"/>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59" name="Line 41">
                  <a:extLst>
                    <a:ext uri="{FF2B5EF4-FFF2-40B4-BE49-F238E27FC236}">
                      <a16:creationId xmlns:a16="http://schemas.microsoft.com/office/drawing/2014/main" id="{F4708348-74FA-48BC-8BD9-F7EFCE5822E9}"/>
                    </a:ext>
                  </a:extLst>
                </p:cNvPr>
                <p:cNvSpPr>
                  <a:spLocks noChangeShapeType="1"/>
                </p:cNvSpPr>
                <p:nvPr/>
              </p:nvSpPr>
              <p:spPr bwMode="auto">
                <a:xfrm flipH="1">
                  <a:off x="2208" y="196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60" name="Line 42">
                  <a:extLst>
                    <a:ext uri="{FF2B5EF4-FFF2-40B4-BE49-F238E27FC236}">
                      <a16:creationId xmlns:a16="http://schemas.microsoft.com/office/drawing/2014/main" id="{C32775FE-F2CF-48CE-8CF6-429632239F5C}"/>
                    </a:ext>
                  </a:extLst>
                </p:cNvPr>
                <p:cNvSpPr>
                  <a:spLocks noChangeShapeType="1"/>
                </p:cNvSpPr>
                <p:nvPr/>
              </p:nvSpPr>
              <p:spPr bwMode="auto">
                <a:xfrm>
                  <a:off x="2448" y="196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61" name="Line 43">
                  <a:extLst>
                    <a:ext uri="{FF2B5EF4-FFF2-40B4-BE49-F238E27FC236}">
                      <a16:creationId xmlns:a16="http://schemas.microsoft.com/office/drawing/2014/main" id="{E11B0A02-E940-4423-990E-5A522A1063CE}"/>
                    </a:ext>
                  </a:extLst>
                </p:cNvPr>
                <p:cNvSpPr>
                  <a:spLocks noChangeShapeType="1"/>
                </p:cNvSpPr>
                <p:nvPr/>
              </p:nvSpPr>
              <p:spPr bwMode="auto">
                <a:xfrm flipH="1">
                  <a:off x="1136" y="2392"/>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2262" name="Line 44">
                  <a:extLst>
                    <a:ext uri="{FF2B5EF4-FFF2-40B4-BE49-F238E27FC236}">
                      <a16:creationId xmlns:a16="http://schemas.microsoft.com/office/drawing/2014/main" id="{EB145ACA-0675-4995-881C-C6F45756D110}"/>
                    </a:ext>
                  </a:extLst>
                </p:cNvPr>
                <p:cNvSpPr>
                  <a:spLocks noChangeShapeType="1"/>
                </p:cNvSpPr>
                <p:nvPr/>
              </p:nvSpPr>
              <p:spPr bwMode="auto">
                <a:xfrm>
                  <a:off x="1248" y="2392"/>
                  <a:ext cx="9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2263" name="Line 45">
                  <a:extLst>
                    <a:ext uri="{FF2B5EF4-FFF2-40B4-BE49-F238E27FC236}">
                      <a16:creationId xmlns:a16="http://schemas.microsoft.com/office/drawing/2014/main" id="{D45F94D9-A018-43DF-8C8C-724D58133EF6}"/>
                    </a:ext>
                  </a:extLst>
                </p:cNvPr>
                <p:cNvSpPr>
                  <a:spLocks noChangeShapeType="1"/>
                </p:cNvSpPr>
                <p:nvPr/>
              </p:nvSpPr>
              <p:spPr bwMode="auto">
                <a:xfrm flipH="1">
                  <a:off x="1624" y="2384"/>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2264" name="Line 46">
                  <a:extLst>
                    <a:ext uri="{FF2B5EF4-FFF2-40B4-BE49-F238E27FC236}">
                      <a16:creationId xmlns:a16="http://schemas.microsoft.com/office/drawing/2014/main" id="{09509DE0-CB9E-42F5-B471-296C8A839F77}"/>
                    </a:ext>
                  </a:extLst>
                </p:cNvPr>
                <p:cNvSpPr>
                  <a:spLocks noChangeShapeType="1"/>
                </p:cNvSpPr>
                <p:nvPr/>
              </p:nvSpPr>
              <p:spPr bwMode="auto">
                <a:xfrm>
                  <a:off x="1744" y="2384"/>
                  <a:ext cx="9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2265" name="Line 47">
                  <a:extLst>
                    <a:ext uri="{FF2B5EF4-FFF2-40B4-BE49-F238E27FC236}">
                      <a16:creationId xmlns:a16="http://schemas.microsoft.com/office/drawing/2014/main" id="{F6B6BC33-4AF2-4081-B80E-F8B10BEEE2C2}"/>
                    </a:ext>
                  </a:extLst>
                </p:cNvPr>
                <p:cNvSpPr>
                  <a:spLocks noChangeShapeType="1"/>
                </p:cNvSpPr>
                <p:nvPr/>
              </p:nvSpPr>
              <p:spPr bwMode="auto">
                <a:xfrm flipH="1">
                  <a:off x="2056" y="2384"/>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2266" name="Line 48">
                  <a:extLst>
                    <a:ext uri="{FF2B5EF4-FFF2-40B4-BE49-F238E27FC236}">
                      <a16:creationId xmlns:a16="http://schemas.microsoft.com/office/drawing/2014/main" id="{34E7048A-418E-49E7-922D-4D24D8CB454D}"/>
                    </a:ext>
                  </a:extLst>
                </p:cNvPr>
                <p:cNvSpPr>
                  <a:spLocks noChangeShapeType="1"/>
                </p:cNvSpPr>
                <p:nvPr/>
              </p:nvSpPr>
              <p:spPr bwMode="auto">
                <a:xfrm>
                  <a:off x="2176" y="2384"/>
                  <a:ext cx="9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2267" name="Line 49">
                  <a:extLst>
                    <a:ext uri="{FF2B5EF4-FFF2-40B4-BE49-F238E27FC236}">
                      <a16:creationId xmlns:a16="http://schemas.microsoft.com/office/drawing/2014/main" id="{06B93409-9D3E-4A1D-8B5B-99C53784D6B1}"/>
                    </a:ext>
                  </a:extLst>
                </p:cNvPr>
                <p:cNvSpPr>
                  <a:spLocks noChangeShapeType="1"/>
                </p:cNvSpPr>
                <p:nvPr/>
              </p:nvSpPr>
              <p:spPr bwMode="auto">
                <a:xfrm flipH="1">
                  <a:off x="2528" y="2392"/>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2268" name="Line 50">
                  <a:extLst>
                    <a:ext uri="{FF2B5EF4-FFF2-40B4-BE49-F238E27FC236}">
                      <a16:creationId xmlns:a16="http://schemas.microsoft.com/office/drawing/2014/main" id="{2E220F72-1B2A-4F76-9230-ACC7798D9849}"/>
                    </a:ext>
                  </a:extLst>
                </p:cNvPr>
                <p:cNvSpPr>
                  <a:spLocks noChangeShapeType="1"/>
                </p:cNvSpPr>
                <p:nvPr/>
              </p:nvSpPr>
              <p:spPr bwMode="auto">
                <a:xfrm>
                  <a:off x="2648" y="2400"/>
                  <a:ext cx="9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grpSp>
            <p:nvGrpSpPr>
              <p:cNvPr id="92184" name="Group 51">
                <a:extLst>
                  <a:ext uri="{FF2B5EF4-FFF2-40B4-BE49-F238E27FC236}">
                    <a16:creationId xmlns:a16="http://schemas.microsoft.com/office/drawing/2014/main" id="{FD4C87DF-7FDA-459B-89E2-6E158785CC26}"/>
                  </a:ext>
                </a:extLst>
              </p:cNvPr>
              <p:cNvGrpSpPr>
                <a:grpSpLocks/>
              </p:cNvGrpSpPr>
              <p:nvPr/>
            </p:nvGrpSpPr>
            <p:grpSpPr bwMode="auto">
              <a:xfrm>
                <a:off x="1040" y="2256"/>
                <a:ext cx="1824" cy="804"/>
                <a:chOff x="1040" y="2256"/>
                <a:chExt cx="1824" cy="804"/>
              </a:xfrm>
            </p:grpSpPr>
            <p:sp>
              <p:nvSpPr>
                <p:cNvPr id="92185" name="Text Box 52">
                  <a:extLst>
                    <a:ext uri="{FF2B5EF4-FFF2-40B4-BE49-F238E27FC236}">
                      <a16:creationId xmlns:a16="http://schemas.microsoft.com/office/drawing/2014/main" id="{37116702-3A08-41E0-8846-6AB79AAF84FC}"/>
                    </a:ext>
                  </a:extLst>
                </p:cNvPr>
                <p:cNvSpPr txBox="1">
                  <a:spLocks noChangeArrowheads="1"/>
                </p:cNvSpPr>
                <p:nvPr/>
              </p:nvSpPr>
              <p:spPr bwMode="auto">
                <a:xfrm>
                  <a:off x="1040" y="2256"/>
                  <a:ext cx="144" cy="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15</a:t>
                  </a:r>
                </a:p>
                <a:p>
                  <a:pPr algn="ctr" eaLnBrk="1" hangingPunct="1">
                    <a:spcBef>
                      <a:spcPct val="50000"/>
                    </a:spcBef>
                  </a:pPr>
                  <a:r>
                    <a:rPr lang="en-US" altLang="zh-CN" sz="1400" b="1"/>
                    <a:t>16</a:t>
                  </a:r>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2186" name="Line 53">
                  <a:extLst>
                    <a:ext uri="{FF2B5EF4-FFF2-40B4-BE49-F238E27FC236}">
                      <a16:creationId xmlns:a16="http://schemas.microsoft.com/office/drawing/2014/main" id="{D0EB9D40-490F-4C63-819E-336C317266A3}"/>
                    </a:ext>
                  </a:extLst>
                </p:cNvPr>
                <p:cNvSpPr>
                  <a:spLocks noChangeShapeType="1"/>
                </p:cNvSpPr>
                <p:nvPr/>
              </p:nvSpPr>
              <p:spPr bwMode="auto">
                <a:xfrm>
                  <a:off x="1040" y="24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87" name="Line 54">
                  <a:extLst>
                    <a:ext uri="{FF2B5EF4-FFF2-40B4-BE49-F238E27FC236}">
                      <a16:creationId xmlns:a16="http://schemas.microsoft.com/office/drawing/2014/main" id="{86F0EC0D-E04C-4096-8DD5-0EE406316396}"/>
                    </a:ext>
                  </a:extLst>
                </p:cNvPr>
                <p:cNvSpPr>
                  <a:spLocks noChangeShapeType="1"/>
                </p:cNvSpPr>
                <p:nvPr/>
              </p:nvSpPr>
              <p:spPr bwMode="auto">
                <a:xfrm>
                  <a:off x="1040"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88" name="Line 55">
                  <a:extLst>
                    <a:ext uri="{FF2B5EF4-FFF2-40B4-BE49-F238E27FC236}">
                      <a16:creationId xmlns:a16="http://schemas.microsoft.com/office/drawing/2014/main" id="{F56F56E7-6C8B-4AD2-AB44-323487EE412B}"/>
                    </a:ext>
                  </a:extLst>
                </p:cNvPr>
                <p:cNvSpPr>
                  <a:spLocks noChangeShapeType="1"/>
                </p:cNvSpPr>
                <p:nvPr/>
              </p:nvSpPr>
              <p:spPr bwMode="auto">
                <a:xfrm>
                  <a:off x="1040" y="27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89" name="Line 56">
                  <a:extLst>
                    <a:ext uri="{FF2B5EF4-FFF2-40B4-BE49-F238E27FC236}">
                      <a16:creationId xmlns:a16="http://schemas.microsoft.com/office/drawing/2014/main" id="{0AF943F6-B84E-4757-A2F1-ABFFA384D2B5}"/>
                    </a:ext>
                  </a:extLst>
                </p:cNvPr>
                <p:cNvSpPr>
                  <a:spLocks noChangeShapeType="1"/>
                </p:cNvSpPr>
                <p:nvPr/>
              </p:nvSpPr>
              <p:spPr bwMode="auto">
                <a:xfrm>
                  <a:off x="1040" y="29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90" name="Text Box 57">
                  <a:extLst>
                    <a:ext uri="{FF2B5EF4-FFF2-40B4-BE49-F238E27FC236}">
                      <a16:creationId xmlns:a16="http://schemas.microsoft.com/office/drawing/2014/main" id="{057A70A5-892B-44FC-AC48-A7B513A67F06}"/>
                    </a:ext>
                  </a:extLst>
                </p:cNvPr>
                <p:cNvSpPr txBox="1">
                  <a:spLocks noChangeArrowheads="1"/>
                </p:cNvSpPr>
                <p:nvPr/>
              </p:nvSpPr>
              <p:spPr bwMode="auto">
                <a:xfrm>
                  <a:off x="1280" y="2256"/>
                  <a:ext cx="144" cy="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20</a:t>
                  </a:r>
                </a:p>
                <a:p>
                  <a:pPr algn="ctr" eaLnBrk="1" hangingPunct="1">
                    <a:spcBef>
                      <a:spcPct val="50000"/>
                    </a:spcBef>
                  </a:pPr>
                  <a:r>
                    <a:rPr lang="en-US" altLang="zh-CN" sz="1400" b="1"/>
                    <a:t>38</a:t>
                  </a:r>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2191" name="Line 58">
                  <a:extLst>
                    <a:ext uri="{FF2B5EF4-FFF2-40B4-BE49-F238E27FC236}">
                      <a16:creationId xmlns:a16="http://schemas.microsoft.com/office/drawing/2014/main" id="{3988F688-36D4-44C6-9433-089D53B3B85F}"/>
                    </a:ext>
                  </a:extLst>
                </p:cNvPr>
                <p:cNvSpPr>
                  <a:spLocks noChangeShapeType="1"/>
                </p:cNvSpPr>
                <p:nvPr/>
              </p:nvSpPr>
              <p:spPr bwMode="auto">
                <a:xfrm>
                  <a:off x="1280" y="24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92" name="Line 59">
                  <a:extLst>
                    <a:ext uri="{FF2B5EF4-FFF2-40B4-BE49-F238E27FC236}">
                      <a16:creationId xmlns:a16="http://schemas.microsoft.com/office/drawing/2014/main" id="{FD5563C5-D1D4-4908-AA0E-68D19E98538D}"/>
                    </a:ext>
                  </a:extLst>
                </p:cNvPr>
                <p:cNvSpPr>
                  <a:spLocks noChangeShapeType="1"/>
                </p:cNvSpPr>
                <p:nvPr/>
              </p:nvSpPr>
              <p:spPr bwMode="auto">
                <a:xfrm>
                  <a:off x="1280"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93" name="Line 60">
                  <a:extLst>
                    <a:ext uri="{FF2B5EF4-FFF2-40B4-BE49-F238E27FC236}">
                      <a16:creationId xmlns:a16="http://schemas.microsoft.com/office/drawing/2014/main" id="{489249AB-DFBA-40AE-AD82-6C8484C1E038}"/>
                    </a:ext>
                  </a:extLst>
                </p:cNvPr>
                <p:cNvSpPr>
                  <a:spLocks noChangeShapeType="1"/>
                </p:cNvSpPr>
                <p:nvPr/>
              </p:nvSpPr>
              <p:spPr bwMode="auto">
                <a:xfrm>
                  <a:off x="1280" y="27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94" name="Line 61">
                  <a:extLst>
                    <a:ext uri="{FF2B5EF4-FFF2-40B4-BE49-F238E27FC236}">
                      <a16:creationId xmlns:a16="http://schemas.microsoft.com/office/drawing/2014/main" id="{6AB7207B-A2EC-435C-8F31-D9D3D9274B3C}"/>
                    </a:ext>
                  </a:extLst>
                </p:cNvPr>
                <p:cNvSpPr>
                  <a:spLocks noChangeShapeType="1"/>
                </p:cNvSpPr>
                <p:nvPr/>
              </p:nvSpPr>
              <p:spPr bwMode="auto">
                <a:xfrm>
                  <a:off x="1280" y="29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95" name="Text Box 62">
                  <a:extLst>
                    <a:ext uri="{FF2B5EF4-FFF2-40B4-BE49-F238E27FC236}">
                      <a16:creationId xmlns:a16="http://schemas.microsoft.com/office/drawing/2014/main" id="{2BB7E8E6-6DBC-4B1F-9614-5D7E9500CB20}"/>
                    </a:ext>
                  </a:extLst>
                </p:cNvPr>
                <p:cNvSpPr txBox="1">
                  <a:spLocks noChangeArrowheads="1"/>
                </p:cNvSpPr>
                <p:nvPr/>
              </p:nvSpPr>
              <p:spPr bwMode="auto">
                <a:xfrm>
                  <a:off x="1520" y="2256"/>
                  <a:ext cx="144" cy="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20</a:t>
                  </a:r>
                </a:p>
                <a:p>
                  <a:pPr algn="ctr" eaLnBrk="1" hangingPunct="1">
                    <a:spcBef>
                      <a:spcPct val="50000"/>
                    </a:spcBef>
                  </a:pPr>
                  <a:r>
                    <a:rPr lang="en-US" altLang="zh-CN" sz="1400" b="1"/>
                    <a:t>30</a:t>
                  </a:r>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2196" name="Line 63">
                  <a:extLst>
                    <a:ext uri="{FF2B5EF4-FFF2-40B4-BE49-F238E27FC236}">
                      <a16:creationId xmlns:a16="http://schemas.microsoft.com/office/drawing/2014/main" id="{131E847A-2426-4EE6-8BB6-9FE3407C560E}"/>
                    </a:ext>
                  </a:extLst>
                </p:cNvPr>
                <p:cNvSpPr>
                  <a:spLocks noChangeShapeType="1"/>
                </p:cNvSpPr>
                <p:nvPr/>
              </p:nvSpPr>
              <p:spPr bwMode="auto">
                <a:xfrm>
                  <a:off x="1520" y="24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97" name="Line 64">
                  <a:extLst>
                    <a:ext uri="{FF2B5EF4-FFF2-40B4-BE49-F238E27FC236}">
                      <a16:creationId xmlns:a16="http://schemas.microsoft.com/office/drawing/2014/main" id="{5197021E-D058-4BB1-9D44-B08BFF1CF50A}"/>
                    </a:ext>
                  </a:extLst>
                </p:cNvPr>
                <p:cNvSpPr>
                  <a:spLocks noChangeShapeType="1"/>
                </p:cNvSpPr>
                <p:nvPr/>
              </p:nvSpPr>
              <p:spPr bwMode="auto">
                <a:xfrm>
                  <a:off x="1520"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98" name="Line 65">
                  <a:extLst>
                    <a:ext uri="{FF2B5EF4-FFF2-40B4-BE49-F238E27FC236}">
                      <a16:creationId xmlns:a16="http://schemas.microsoft.com/office/drawing/2014/main" id="{70277CE6-C2F5-4D89-A2A8-03CDD994229F}"/>
                    </a:ext>
                  </a:extLst>
                </p:cNvPr>
                <p:cNvSpPr>
                  <a:spLocks noChangeShapeType="1"/>
                </p:cNvSpPr>
                <p:nvPr/>
              </p:nvSpPr>
              <p:spPr bwMode="auto">
                <a:xfrm>
                  <a:off x="1520" y="27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99" name="Line 66">
                  <a:extLst>
                    <a:ext uri="{FF2B5EF4-FFF2-40B4-BE49-F238E27FC236}">
                      <a16:creationId xmlns:a16="http://schemas.microsoft.com/office/drawing/2014/main" id="{842E097B-AFD5-4FBE-8D86-A002D33B7D50}"/>
                    </a:ext>
                  </a:extLst>
                </p:cNvPr>
                <p:cNvSpPr>
                  <a:spLocks noChangeShapeType="1"/>
                </p:cNvSpPr>
                <p:nvPr/>
              </p:nvSpPr>
              <p:spPr bwMode="auto">
                <a:xfrm>
                  <a:off x="1520" y="29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00" name="Text Box 67">
                  <a:extLst>
                    <a:ext uri="{FF2B5EF4-FFF2-40B4-BE49-F238E27FC236}">
                      <a16:creationId xmlns:a16="http://schemas.microsoft.com/office/drawing/2014/main" id="{C084F2EB-17A6-420C-81D7-83D850C078CC}"/>
                    </a:ext>
                  </a:extLst>
                </p:cNvPr>
                <p:cNvSpPr txBox="1">
                  <a:spLocks noChangeArrowheads="1"/>
                </p:cNvSpPr>
                <p:nvPr/>
              </p:nvSpPr>
              <p:spPr bwMode="auto">
                <a:xfrm>
                  <a:off x="1760" y="2256"/>
                  <a:ext cx="144" cy="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15</a:t>
                  </a:r>
                </a:p>
                <a:p>
                  <a:pPr algn="ctr" eaLnBrk="1" hangingPunct="1">
                    <a:spcBef>
                      <a:spcPct val="50000"/>
                    </a:spcBef>
                  </a:pPr>
                  <a:r>
                    <a:rPr lang="en-US" altLang="zh-CN" sz="1400" b="1"/>
                    <a:t>25</a:t>
                  </a:r>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2201" name="Line 68">
                  <a:extLst>
                    <a:ext uri="{FF2B5EF4-FFF2-40B4-BE49-F238E27FC236}">
                      <a16:creationId xmlns:a16="http://schemas.microsoft.com/office/drawing/2014/main" id="{626E0BF8-305B-4B6A-9E8D-92B10E04DFC6}"/>
                    </a:ext>
                  </a:extLst>
                </p:cNvPr>
                <p:cNvSpPr>
                  <a:spLocks noChangeShapeType="1"/>
                </p:cNvSpPr>
                <p:nvPr/>
              </p:nvSpPr>
              <p:spPr bwMode="auto">
                <a:xfrm>
                  <a:off x="1760" y="24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02" name="Line 69">
                  <a:extLst>
                    <a:ext uri="{FF2B5EF4-FFF2-40B4-BE49-F238E27FC236}">
                      <a16:creationId xmlns:a16="http://schemas.microsoft.com/office/drawing/2014/main" id="{0E3247E9-3BFC-4458-9120-FCF5F688D0FA}"/>
                    </a:ext>
                  </a:extLst>
                </p:cNvPr>
                <p:cNvSpPr>
                  <a:spLocks noChangeShapeType="1"/>
                </p:cNvSpPr>
                <p:nvPr/>
              </p:nvSpPr>
              <p:spPr bwMode="auto">
                <a:xfrm>
                  <a:off x="1760"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03" name="Line 70">
                  <a:extLst>
                    <a:ext uri="{FF2B5EF4-FFF2-40B4-BE49-F238E27FC236}">
                      <a16:creationId xmlns:a16="http://schemas.microsoft.com/office/drawing/2014/main" id="{8291EA22-54D8-4E02-A76F-DC0B718FA200}"/>
                    </a:ext>
                  </a:extLst>
                </p:cNvPr>
                <p:cNvSpPr>
                  <a:spLocks noChangeShapeType="1"/>
                </p:cNvSpPr>
                <p:nvPr/>
              </p:nvSpPr>
              <p:spPr bwMode="auto">
                <a:xfrm>
                  <a:off x="1760" y="27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04" name="Line 71">
                  <a:extLst>
                    <a:ext uri="{FF2B5EF4-FFF2-40B4-BE49-F238E27FC236}">
                      <a16:creationId xmlns:a16="http://schemas.microsoft.com/office/drawing/2014/main" id="{05A5C317-D314-446B-93CB-CE9EB017FA9F}"/>
                    </a:ext>
                  </a:extLst>
                </p:cNvPr>
                <p:cNvSpPr>
                  <a:spLocks noChangeShapeType="1"/>
                </p:cNvSpPr>
                <p:nvPr/>
              </p:nvSpPr>
              <p:spPr bwMode="auto">
                <a:xfrm>
                  <a:off x="1760" y="29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05" name="Text Box 72">
                  <a:extLst>
                    <a:ext uri="{FF2B5EF4-FFF2-40B4-BE49-F238E27FC236}">
                      <a16:creationId xmlns:a16="http://schemas.microsoft.com/office/drawing/2014/main" id="{85B15DE1-A401-487E-BAE5-8E6DD26CEAC0}"/>
                    </a:ext>
                  </a:extLst>
                </p:cNvPr>
                <p:cNvSpPr txBox="1">
                  <a:spLocks noChangeArrowheads="1"/>
                </p:cNvSpPr>
                <p:nvPr/>
              </p:nvSpPr>
              <p:spPr bwMode="auto">
                <a:xfrm>
                  <a:off x="2000" y="2256"/>
                  <a:ext cx="144" cy="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15</a:t>
                  </a:r>
                </a:p>
                <a:p>
                  <a:pPr algn="ctr" eaLnBrk="1" hangingPunct="1">
                    <a:spcBef>
                      <a:spcPct val="50000"/>
                    </a:spcBef>
                  </a:pPr>
                  <a:r>
                    <a:rPr lang="en-US" altLang="zh-CN" sz="1400" b="1"/>
                    <a:t>20</a:t>
                  </a:r>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2206" name="Line 73">
                  <a:extLst>
                    <a:ext uri="{FF2B5EF4-FFF2-40B4-BE49-F238E27FC236}">
                      <a16:creationId xmlns:a16="http://schemas.microsoft.com/office/drawing/2014/main" id="{35B12A64-D863-4273-BA6B-AF120DA208CD}"/>
                    </a:ext>
                  </a:extLst>
                </p:cNvPr>
                <p:cNvSpPr>
                  <a:spLocks noChangeShapeType="1"/>
                </p:cNvSpPr>
                <p:nvPr/>
              </p:nvSpPr>
              <p:spPr bwMode="auto">
                <a:xfrm>
                  <a:off x="2000" y="24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07" name="Line 74">
                  <a:extLst>
                    <a:ext uri="{FF2B5EF4-FFF2-40B4-BE49-F238E27FC236}">
                      <a16:creationId xmlns:a16="http://schemas.microsoft.com/office/drawing/2014/main" id="{98FF041C-CF32-4296-9E85-89EB88E1E0BF}"/>
                    </a:ext>
                  </a:extLst>
                </p:cNvPr>
                <p:cNvSpPr>
                  <a:spLocks noChangeShapeType="1"/>
                </p:cNvSpPr>
                <p:nvPr/>
              </p:nvSpPr>
              <p:spPr bwMode="auto">
                <a:xfrm>
                  <a:off x="2000"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08" name="Line 75">
                  <a:extLst>
                    <a:ext uri="{FF2B5EF4-FFF2-40B4-BE49-F238E27FC236}">
                      <a16:creationId xmlns:a16="http://schemas.microsoft.com/office/drawing/2014/main" id="{D99181B7-708F-4943-A2BD-A23D141DF35A}"/>
                    </a:ext>
                  </a:extLst>
                </p:cNvPr>
                <p:cNvSpPr>
                  <a:spLocks noChangeShapeType="1"/>
                </p:cNvSpPr>
                <p:nvPr/>
              </p:nvSpPr>
              <p:spPr bwMode="auto">
                <a:xfrm>
                  <a:off x="2000" y="27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09" name="Line 76">
                  <a:extLst>
                    <a:ext uri="{FF2B5EF4-FFF2-40B4-BE49-F238E27FC236}">
                      <a16:creationId xmlns:a16="http://schemas.microsoft.com/office/drawing/2014/main" id="{D9983FCB-5C0D-4BF1-A29E-90AD15976D05}"/>
                    </a:ext>
                  </a:extLst>
                </p:cNvPr>
                <p:cNvSpPr>
                  <a:spLocks noChangeShapeType="1"/>
                </p:cNvSpPr>
                <p:nvPr/>
              </p:nvSpPr>
              <p:spPr bwMode="auto">
                <a:xfrm>
                  <a:off x="2000" y="29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10" name="Text Box 77">
                  <a:extLst>
                    <a:ext uri="{FF2B5EF4-FFF2-40B4-BE49-F238E27FC236}">
                      <a16:creationId xmlns:a16="http://schemas.microsoft.com/office/drawing/2014/main" id="{FC6A33EA-F5D4-4FB5-868B-930C3FE82DB6}"/>
                    </a:ext>
                  </a:extLst>
                </p:cNvPr>
                <p:cNvSpPr txBox="1">
                  <a:spLocks noChangeArrowheads="1"/>
                </p:cNvSpPr>
                <p:nvPr/>
              </p:nvSpPr>
              <p:spPr bwMode="auto">
                <a:xfrm>
                  <a:off x="2240" y="2256"/>
                  <a:ext cx="144" cy="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11</a:t>
                  </a:r>
                </a:p>
                <a:p>
                  <a:pPr algn="ctr" eaLnBrk="1" hangingPunct="1">
                    <a:spcBef>
                      <a:spcPct val="50000"/>
                    </a:spcBef>
                  </a:pPr>
                  <a:r>
                    <a:rPr lang="en-US" altLang="zh-CN" sz="1400" b="1"/>
                    <a:t>16</a:t>
                  </a:r>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2211" name="Line 78">
                  <a:extLst>
                    <a:ext uri="{FF2B5EF4-FFF2-40B4-BE49-F238E27FC236}">
                      <a16:creationId xmlns:a16="http://schemas.microsoft.com/office/drawing/2014/main" id="{A4DC6EC0-D160-4AF1-90BE-83697C9FA106}"/>
                    </a:ext>
                  </a:extLst>
                </p:cNvPr>
                <p:cNvSpPr>
                  <a:spLocks noChangeShapeType="1"/>
                </p:cNvSpPr>
                <p:nvPr/>
              </p:nvSpPr>
              <p:spPr bwMode="auto">
                <a:xfrm>
                  <a:off x="2240" y="24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12" name="Line 79">
                  <a:extLst>
                    <a:ext uri="{FF2B5EF4-FFF2-40B4-BE49-F238E27FC236}">
                      <a16:creationId xmlns:a16="http://schemas.microsoft.com/office/drawing/2014/main" id="{FF2E82E3-A339-4B1E-9BE2-1C1B7F79D3A7}"/>
                    </a:ext>
                  </a:extLst>
                </p:cNvPr>
                <p:cNvSpPr>
                  <a:spLocks noChangeShapeType="1"/>
                </p:cNvSpPr>
                <p:nvPr/>
              </p:nvSpPr>
              <p:spPr bwMode="auto">
                <a:xfrm>
                  <a:off x="2240"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13" name="Line 80">
                  <a:extLst>
                    <a:ext uri="{FF2B5EF4-FFF2-40B4-BE49-F238E27FC236}">
                      <a16:creationId xmlns:a16="http://schemas.microsoft.com/office/drawing/2014/main" id="{EC64E793-EC5B-4F22-829C-6F9586450066}"/>
                    </a:ext>
                  </a:extLst>
                </p:cNvPr>
                <p:cNvSpPr>
                  <a:spLocks noChangeShapeType="1"/>
                </p:cNvSpPr>
                <p:nvPr/>
              </p:nvSpPr>
              <p:spPr bwMode="auto">
                <a:xfrm>
                  <a:off x="2240" y="27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14" name="Line 81">
                  <a:extLst>
                    <a:ext uri="{FF2B5EF4-FFF2-40B4-BE49-F238E27FC236}">
                      <a16:creationId xmlns:a16="http://schemas.microsoft.com/office/drawing/2014/main" id="{CEF10530-07C9-4D44-A96D-448C0B682AFA}"/>
                    </a:ext>
                  </a:extLst>
                </p:cNvPr>
                <p:cNvSpPr>
                  <a:spLocks noChangeShapeType="1"/>
                </p:cNvSpPr>
                <p:nvPr/>
              </p:nvSpPr>
              <p:spPr bwMode="auto">
                <a:xfrm>
                  <a:off x="2240" y="29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15" name="Text Box 82">
                  <a:extLst>
                    <a:ext uri="{FF2B5EF4-FFF2-40B4-BE49-F238E27FC236}">
                      <a16:creationId xmlns:a16="http://schemas.microsoft.com/office/drawing/2014/main" id="{33FEFDCA-524F-4A91-8E67-5A9D52A81DBE}"/>
                    </a:ext>
                  </a:extLst>
                </p:cNvPr>
                <p:cNvSpPr txBox="1">
                  <a:spLocks noChangeArrowheads="1"/>
                </p:cNvSpPr>
                <p:nvPr/>
              </p:nvSpPr>
              <p:spPr bwMode="auto">
                <a:xfrm>
                  <a:off x="2472" y="2256"/>
                  <a:ext cx="160" cy="8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18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spcBef>
                      <a:spcPct val="50000"/>
                    </a:spcBef>
                  </a:pPr>
                  <a:r>
                    <a:rPr lang="en-US" altLang="zh-CN" sz="1000" b="1"/>
                    <a:t>100</a:t>
                  </a:r>
                </a:p>
                <a:p>
                  <a:pPr algn="ctr" eaLnBrk="1" hangingPunct="1">
                    <a:lnSpc>
                      <a:spcPct val="60000"/>
                    </a:lnSpc>
                    <a:spcBef>
                      <a:spcPct val="50000"/>
                    </a:spcBef>
                  </a:pPr>
                  <a:endParaRPr lang="en-US" altLang="zh-CN" sz="1000" b="1"/>
                </a:p>
                <a:p>
                  <a:pPr algn="ctr" eaLnBrk="1" hangingPunct="1">
                    <a:lnSpc>
                      <a:spcPct val="60000"/>
                    </a:lnSpc>
                    <a:spcBef>
                      <a:spcPct val="50000"/>
                    </a:spcBef>
                  </a:pPr>
                  <a:r>
                    <a:rPr lang="en-US" altLang="zh-CN" sz="1000" b="1"/>
                    <a:t>110</a:t>
                  </a:r>
                </a:p>
                <a:p>
                  <a:pPr algn="ctr" eaLnBrk="1" hangingPunct="1">
                    <a:lnSpc>
                      <a:spcPct val="60000"/>
                    </a:lnSpc>
                    <a:spcBef>
                      <a:spcPct val="50000"/>
                    </a:spcBef>
                  </a:pPr>
                  <a:endParaRPr lang="en-US" altLang="zh-CN" sz="1000" b="1"/>
                </a:p>
                <a:p>
                  <a:pPr algn="ctr" eaLnBrk="1" hangingPunct="1">
                    <a:lnSpc>
                      <a:spcPct val="60000"/>
                    </a:lnSpc>
                    <a:spcBef>
                      <a:spcPct val="50000"/>
                    </a:spcBef>
                  </a:pPr>
                  <a:endParaRPr lang="en-US" altLang="zh-CN" sz="1000" b="1"/>
                </a:p>
                <a:p>
                  <a:pPr algn="ctr" eaLnBrk="1" hangingPunct="1">
                    <a:lnSpc>
                      <a:spcPct val="60000"/>
                    </a:lnSpc>
                    <a:spcBef>
                      <a:spcPct val="50000"/>
                    </a:spcBef>
                  </a:pPr>
                  <a:endParaRPr lang="en-US" altLang="zh-CN" sz="1000" b="1"/>
                </a:p>
                <a:p>
                  <a:pPr algn="ctr" eaLnBrk="1" hangingPunct="1">
                    <a:lnSpc>
                      <a:spcPct val="60000"/>
                    </a:lnSpc>
                    <a:spcBef>
                      <a:spcPct val="50000"/>
                    </a:spcBef>
                  </a:pPr>
                  <a:endParaRPr lang="en-US" altLang="zh-CN" sz="1000" b="1"/>
                </a:p>
              </p:txBody>
            </p:sp>
            <p:sp>
              <p:nvSpPr>
                <p:cNvPr id="92216" name="Line 83">
                  <a:extLst>
                    <a:ext uri="{FF2B5EF4-FFF2-40B4-BE49-F238E27FC236}">
                      <a16:creationId xmlns:a16="http://schemas.microsoft.com/office/drawing/2014/main" id="{1D35339D-56D7-4070-944E-48E3CD0DB664}"/>
                    </a:ext>
                  </a:extLst>
                </p:cNvPr>
                <p:cNvSpPr>
                  <a:spLocks noChangeShapeType="1"/>
                </p:cNvSpPr>
                <p:nvPr/>
              </p:nvSpPr>
              <p:spPr bwMode="auto">
                <a:xfrm>
                  <a:off x="2480" y="24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17" name="Line 84">
                  <a:extLst>
                    <a:ext uri="{FF2B5EF4-FFF2-40B4-BE49-F238E27FC236}">
                      <a16:creationId xmlns:a16="http://schemas.microsoft.com/office/drawing/2014/main" id="{90883B79-9351-433B-8DB9-85E2BB970423}"/>
                    </a:ext>
                  </a:extLst>
                </p:cNvPr>
                <p:cNvSpPr>
                  <a:spLocks noChangeShapeType="1"/>
                </p:cNvSpPr>
                <p:nvPr/>
              </p:nvSpPr>
              <p:spPr bwMode="auto">
                <a:xfrm>
                  <a:off x="2480"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18" name="Line 85">
                  <a:extLst>
                    <a:ext uri="{FF2B5EF4-FFF2-40B4-BE49-F238E27FC236}">
                      <a16:creationId xmlns:a16="http://schemas.microsoft.com/office/drawing/2014/main" id="{AEF9045E-9C53-43EF-9D3F-F355BC78E9F5}"/>
                    </a:ext>
                  </a:extLst>
                </p:cNvPr>
                <p:cNvSpPr>
                  <a:spLocks noChangeShapeType="1"/>
                </p:cNvSpPr>
                <p:nvPr/>
              </p:nvSpPr>
              <p:spPr bwMode="auto">
                <a:xfrm>
                  <a:off x="2480" y="27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19" name="Line 86">
                  <a:extLst>
                    <a:ext uri="{FF2B5EF4-FFF2-40B4-BE49-F238E27FC236}">
                      <a16:creationId xmlns:a16="http://schemas.microsoft.com/office/drawing/2014/main" id="{84D4C0B5-160B-4317-BC21-E375B6198319}"/>
                    </a:ext>
                  </a:extLst>
                </p:cNvPr>
                <p:cNvSpPr>
                  <a:spLocks noChangeShapeType="1"/>
                </p:cNvSpPr>
                <p:nvPr/>
              </p:nvSpPr>
              <p:spPr bwMode="auto">
                <a:xfrm>
                  <a:off x="2480" y="29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20" name="Text Box 87">
                  <a:extLst>
                    <a:ext uri="{FF2B5EF4-FFF2-40B4-BE49-F238E27FC236}">
                      <a16:creationId xmlns:a16="http://schemas.microsoft.com/office/drawing/2014/main" id="{45F9CFD8-9978-4F5B-88DD-5617C8B76AA0}"/>
                    </a:ext>
                  </a:extLst>
                </p:cNvPr>
                <p:cNvSpPr txBox="1">
                  <a:spLocks noChangeArrowheads="1"/>
                </p:cNvSpPr>
                <p:nvPr/>
              </p:nvSpPr>
              <p:spPr bwMode="auto">
                <a:xfrm>
                  <a:off x="2720" y="2256"/>
                  <a:ext cx="144" cy="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18</a:t>
                  </a:r>
                </a:p>
                <a:p>
                  <a:pPr algn="ctr" eaLnBrk="1" hangingPunct="1">
                    <a:spcBef>
                      <a:spcPct val="50000"/>
                    </a:spcBef>
                  </a:pPr>
                  <a:r>
                    <a:rPr lang="en-US" altLang="zh-CN" sz="1400" b="1"/>
                    <a:t>20</a:t>
                  </a:r>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2221" name="Line 88">
                  <a:extLst>
                    <a:ext uri="{FF2B5EF4-FFF2-40B4-BE49-F238E27FC236}">
                      <a16:creationId xmlns:a16="http://schemas.microsoft.com/office/drawing/2014/main" id="{4E8A27BF-C65F-4733-A833-2D485A5150B6}"/>
                    </a:ext>
                  </a:extLst>
                </p:cNvPr>
                <p:cNvSpPr>
                  <a:spLocks noChangeShapeType="1"/>
                </p:cNvSpPr>
                <p:nvPr/>
              </p:nvSpPr>
              <p:spPr bwMode="auto">
                <a:xfrm>
                  <a:off x="2720" y="24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22" name="Line 89">
                  <a:extLst>
                    <a:ext uri="{FF2B5EF4-FFF2-40B4-BE49-F238E27FC236}">
                      <a16:creationId xmlns:a16="http://schemas.microsoft.com/office/drawing/2014/main" id="{8727D908-9A23-4A13-8A2F-F4C22D3ED3E2}"/>
                    </a:ext>
                  </a:extLst>
                </p:cNvPr>
                <p:cNvSpPr>
                  <a:spLocks noChangeShapeType="1"/>
                </p:cNvSpPr>
                <p:nvPr/>
              </p:nvSpPr>
              <p:spPr bwMode="auto">
                <a:xfrm>
                  <a:off x="2720"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23" name="Line 90">
                  <a:extLst>
                    <a:ext uri="{FF2B5EF4-FFF2-40B4-BE49-F238E27FC236}">
                      <a16:creationId xmlns:a16="http://schemas.microsoft.com/office/drawing/2014/main" id="{2C21A6A7-3EFD-477A-A0CC-28BA8C958189}"/>
                    </a:ext>
                  </a:extLst>
                </p:cNvPr>
                <p:cNvSpPr>
                  <a:spLocks noChangeShapeType="1"/>
                </p:cNvSpPr>
                <p:nvPr/>
              </p:nvSpPr>
              <p:spPr bwMode="auto">
                <a:xfrm>
                  <a:off x="2720" y="27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24" name="Line 91">
                  <a:extLst>
                    <a:ext uri="{FF2B5EF4-FFF2-40B4-BE49-F238E27FC236}">
                      <a16:creationId xmlns:a16="http://schemas.microsoft.com/office/drawing/2014/main" id="{F05A189A-CD35-4B72-994F-3F31E9664E03}"/>
                    </a:ext>
                  </a:extLst>
                </p:cNvPr>
                <p:cNvSpPr>
                  <a:spLocks noChangeShapeType="1"/>
                </p:cNvSpPr>
                <p:nvPr/>
              </p:nvSpPr>
              <p:spPr bwMode="auto">
                <a:xfrm>
                  <a:off x="2720" y="29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sp>
          <p:nvSpPr>
            <p:cNvPr id="92168" name="Text Box 92">
              <a:extLst>
                <a:ext uri="{FF2B5EF4-FFF2-40B4-BE49-F238E27FC236}">
                  <a16:creationId xmlns:a16="http://schemas.microsoft.com/office/drawing/2014/main" id="{020B1029-79B2-4CD0-951B-3A8699346F62}"/>
                </a:ext>
              </a:extLst>
            </p:cNvPr>
            <p:cNvSpPr txBox="1">
              <a:spLocks noChangeArrowheads="1"/>
            </p:cNvSpPr>
            <p:nvPr/>
          </p:nvSpPr>
          <p:spPr bwMode="auto">
            <a:xfrm>
              <a:off x="4154" y="149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a:t>
              </a:r>
            </a:p>
          </p:txBody>
        </p:sp>
        <p:sp>
          <p:nvSpPr>
            <p:cNvPr id="92169" name="Text Box 93">
              <a:extLst>
                <a:ext uri="{FF2B5EF4-FFF2-40B4-BE49-F238E27FC236}">
                  <a16:creationId xmlns:a16="http://schemas.microsoft.com/office/drawing/2014/main" id="{5B929F84-5B14-48D3-8C9B-C4664D18DA06}"/>
                </a:ext>
              </a:extLst>
            </p:cNvPr>
            <p:cNvSpPr txBox="1">
              <a:spLocks noChangeArrowheads="1"/>
            </p:cNvSpPr>
            <p:nvPr/>
          </p:nvSpPr>
          <p:spPr bwMode="auto">
            <a:xfrm>
              <a:off x="3696" y="1888"/>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2</a:t>
              </a:r>
            </a:p>
          </p:txBody>
        </p:sp>
        <p:sp>
          <p:nvSpPr>
            <p:cNvPr id="92170" name="Text Box 94">
              <a:extLst>
                <a:ext uri="{FF2B5EF4-FFF2-40B4-BE49-F238E27FC236}">
                  <a16:creationId xmlns:a16="http://schemas.microsoft.com/office/drawing/2014/main" id="{2493BF7C-A0C0-4D75-9D33-1FDD0F9F6589}"/>
                </a:ext>
              </a:extLst>
            </p:cNvPr>
            <p:cNvSpPr txBox="1">
              <a:spLocks noChangeArrowheads="1"/>
            </p:cNvSpPr>
            <p:nvPr/>
          </p:nvSpPr>
          <p:spPr bwMode="auto">
            <a:xfrm>
              <a:off x="4876" y="1888"/>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3</a:t>
              </a:r>
            </a:p>
          </p:txBody>
        </p:sp>
        <p:sp>
          <p:nvSpPr>
            <p:cNvPr id="92171" name="Text Box 95">
              <a:extLst>
                <a:ext uri="{FF2B5EF4-FFF2-40B4-BE49-F238E27FC236}">
                  <a16:creationId xmlns:a16="http://schemas.microsoft.com/office/drawing/2014/main" id="{5E129CCB-E40A-41BA-8CF7-4E9C4686C9D7}"/>
                </a:ext>
              </a:extLst>
            </p:cNvPr>
            <p:cNvSpPr txBox="1">
              <a:spLocks noChangeArrowheads="1"/>
            </p:cNvSpPr>
            <p:nvPr/>
          </p:nvSpPr>
          <p:spPr bwMode="auto">
            <a:xfrm>
              <a:off x="3424" y="229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4</a:t>
              </a:r>
            </a:p>
          </p:txBody>
        </p:sp>
        <p:sp>
          <p:nvSpPr>
            <p:cNvPr id="92172" name="Text Box 96">
              <a:extLst>
                <a:ext uri="{FF2B5EF4-FFF2-40B4-BE49-F238E27FC236}">
                  <a16:creationId xmlns:a16="http://schemas.microsoft.com/office/drawing/2014/main" id="{F19CE735-3674-4B25-816B-24899F6E22C2}"/>
                </a:ext>
              </a:extLst>
            </p:cNvPr>
            <p:cNvSpPr txBox="1">
              <a:spLocks noChangeArrowheads="1"/>
            </p:cNvSpPr>
            <p:nvPr/>
          </p:nvSpPr>
          <p:spPr bwMode="auto">
            <a:xfrm>
              <a:off x="4150" y="228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5</a:t>
              </a:r>
            </a:p>
          </p:txBody>
        </p:sp>
        <p:sp>
          <p:nvSpPr>
            <p:cNvPr id="92173" name="Text Box 97">
              <a:extLst>
                <a:ext uri="{FF2B5EF4-FFF2-40B4-BE49-F238E27FC236}">
                  <a16:creationId xmlns:a16="http://schemas.microsoft.com/office/drawing/2014/main" id="{AAF1487A-E8E3-474B-A10C-A66AA698B483}"/>
                </a:ext>
              </a:extLst>
            </p:cNvPr>
            <p:cNvSpPr txBox="1">
              <a:spLocks noChangeArrowheads="1"/>
            </p:cNvSpPr>
            <p:nvPr/>
          </p:nvSpPr>
          <p:spPr bwMode="auto">
            <a:xfrm>
              <a:off x="4422" y="228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6</a:t>
              </a:r>
            </a:p>
          </p:txBody>
        </p:sp>
        <p:sp>
          <p:nvSpPr>
            <p:cNvPr id="92174" name="Text Box 98">
              <a:extLst>
                <a:ext uri="{FF2B5EF4-FFF2-40B4-BE49-F238E27FC236}">
                  <a16:creationId xmlns:a16="http://schemas.microsoft.com/office/drawing/2014/main" id="{B410D94B-61F6-4260-AA7C-4DF8A7C9448F}"/>
                </a:ext>
              </a:extLst>
            </p:cNvPr>
            <p:cNvSpPr txBox="1">
              <a:spLocks noChangeArrowheads="1"/>
            </p:cNvSpPr>
            <p:nvPr/>
          </p:nvSpPr>
          <p:spPr bwMode="auto">
            <a:xfrm>
              <a:off x="5069" y="228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7</a:t>
              </a:r>
            </a:p>
          </p:txBody>
        </p:sp>
        <p:sp>
          <p:nvSpPr>
            <p:cNvPr id="92175" name="Text Box 99">
              <a:extLst>
                <a:ext uri="{FF2B5EF4-FFF2-40B4-BE49-F238E27FC236}">
                  <a16:creationId xmlns:a16="http://schemas.microsoft.com/office/drawing/2014/main" id="{AF92F70C-29E7-4008-A885-D1CC631CD22D}"/>
                </a:ext>
              </a:extLst>
            </p:cNvPr>
            <p:cNvSpPr txBox="1">
              <a:spLocks noChangeArrowheads="1"/>
            </p:cNvSpPr>
            <p:nvPr/>
          </p:nvSpPr>
          <p:spPr bwMode="auto">
            <a:xfrm>
              <a:off x="3334" y="2694"/>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8</a:t>
              </a:r>
            </a:p>
          </p:txBody>
        </p:sp>
        <p:sp>
          <p:nvSpPr>
            <p:cNvPr id="92176" name="Text Box 100">
              <a:extLst>
                <a:ext uri="{FF2B5EF4-FFF2-40B4-BE49-F238E27FC236}">
                  <a16:creationId xmlns:a16="http://schemas.microsoft.com/office/drawing/2014/main" id="{0EBCE034-BFF1-44DA-9909-42AE36E91257}"/>
                </a:ext>
              </a:extLst>
            </p:cNvPr>
            <p:cNvSpPr txBox="1">
              <a:spLocks noChangeArrowheads="1"/>
            </p:cNvSpPr>
            <p:nvPr/>
          </p:nvSpPr>
          <p:spPr bwMode="auto">
            <a:xfrm>
              <a:off x="3560" y="2704"/>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9</a:t>
              </a:r>
            </a:p>
          </p:txBody>
        </p:sp>
        <p:sp>
          <p:nvSpPr>
            <p:cNvPr id="92177" name="Text Box 101">
              <a:extLst>
                <a:ext uri="{FF2B5EF4-FFF2-40B4-BE49-F238E27FC236}">
                  <a16:creationId xmlns:a16="http://schemas.microsoft.com/office/drawing/2014/main" id="{3FAF6C73-ECBD-48B5-8084-05D2B8906BD2}"/>
                </a:ext>
              </a:extLst>
            </p:cNvPr>
            <p:cNvSpPr txBox="1">
              <a:spLocks noChangeArrowheads="1"/>
            </p:cNvSpPr>
            <p:nvPr/>
          </p:nvSpPr>
          <p:spPr bwMode="auto">
            <a:xfrm>
              <a:off x="3816"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10</a:t>
              </a:r>
            </a:p>
          </p:txBody>
        </p:sp>
        <p:sp>
          <p:nvSpPr>
            <p:cNvPr id="92178" name="Text Box 102">
              <a:extLst>
                <a:ext uri="{FF2B5EF4-FFF2-40B4-BE49-F238E27FC236}">
                  <a16:creationId xmlns:a16="http://schemas.microsoft.com/office/drawing/2014/main" id="{509777BB-7D75-42BF-9733-7CCCCB795167}"/>
                </a:ext>
              </a:extLst>
            </p:cNvPr>
            <p:cNvSpPr txBox="1">
              <a:spLocks noChangeArrowheads="1"/>
            </p:cNvSpPr>
            <p:nvPr/>
          </p:nvSpPr>
          <p:spPr bwMode="auto">
            <a:xfrm>
              <a:off x="4043"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11</a:t>
              </a:r>
            </a:p>
          </p:txBody>
        </p:sp>
        <p:sp>
          <p:nvSpPr>
            <p:cNvPr id="92179" name="Text Box 103">
              <a:extLst>
                <a:ext uri="{FF2B5EF4-FFF2-40B4-BE49-F238E27FC236}">
                  <a16:creationId xmlns:a16="http://schemas.microsoft.com/office/drawing/2014/main" id="{A15B1847-E051-4F34-B138-DA6AFF92EFCF}"/>
                </a:ext>
              </a:extLst>
            </p:cNvPr>
            <p:cNvSpPr txBox="1">
              <a:spLocks noChangeArrowheads="1"/>
            </p:cNvSpPr>
            <p:nvPr/>
          </p:nvSpPr>
          <p:spPr bwMode="auto">
            <a:xfrm>
              <a:off x="4270"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12</a:t>
              </a:r>
            </a:p>
          </p:txBody>
        </p:sp>
        <p:sp>
          <p:nvSpPr>
            <p:cNvPr id="92180" name="Text Box 104">
              <a:extLst>
                <a:ext uri="{FF2B5EF4-FFF2-40B4-BE49-F238E27FC236}">
                  <a16:creationId xmlns:a16="http://schemas.microsoft.com/office/drawing/2014/main" id="{001EE4E9-E922-4DE7-86E1-15C13D73EE35}"/>
                </a:ext>
              </a:extLst>
            </p:cNvPr>
            <p:cNvSpPr txBox="1">
              <a:spLocks noChangeArrowheads="1"/>
            </p:cNvSpPr>
            <p:nvPr/>
          </p:nvSpPr>
          <p:spPr bwMode="auto">
            <a:xfrm>
              <a:off x="4496"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13</a:t>
              </a:r>
            </a:p>
          </p:txBody>
        </p:sp>
        <p:sp>
          <p:nvSpPr>
            <p:cNvPr id="92181" name="Text Box 105">
              <a:extLst>
                <a:ext uri="{FF2B5EF4-FFF2-40B4-BE49-F238E27FC236}">
                  <a16:creationId xmlns:a16="http://schemas.microsoft.com/office/drawing/2014/main" id="{E3B4B3CF-2A69-45D7-93C0-58A4997E095E}"/>
                </a:ext>
              </a:extLst>
            </p:cNvPr>
            <p:cNvSpPr txBox="1">
              <a:spLocks noChangeArrowheads="1"/>
            </p:cNvSpPr>
            <p:nvPr/>
          </p:nvSpPr>
          <p:spPr bwMode="auto">
            <a:xfrm>
              <a:off x="4769"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14</a:t>
              </a:r>
            </a:p>
          </p:txBody>
        </p:sp>
        <p:sp>
          <p:nvSpPr>
            <p:cNvPr id="92182" name="Text Box 106">
              <a:extLst>
                <a:ext uri="{FF2B5EF4-FFF2-40B4-BE49-F238E27FC236}">
                  <a16:creationId xmlns:a16="http://schemas.microsoft.com/office/drawing/2014/main" id="{938785E5-AF8C-473E-850C-299A9F084EC9}"/>
                </a:ext>
              </a:extLst>
            </p:cNvPr>
            <p:cNvSpPr txBox="1">
              <a:spLocks noChangeArrowheads="1"/>
            </p:cNvSpPr>
            <p:nvPr/>
          </p:nvSpPr>
          <p:spPr bwMode="auto">
            <a:xfrm>
              <a:off x="5177"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15</a:t>
              </a:r>
            </a:p>
          </p:txBody>
        </p:sp>
      </p:grpSp>
      <p:sp>
        <p:nvSpPr>
          <p:cNvPr id="92164" name="Text Box 108">
            <a:extLst>
              <a:ext uri="{FF2B5EF4-FFF2-40B4-BE49-F238E27FC236}">
                <a16:creationId xmlns:a16="http://schemas.microsoft.com/office/drawing/2014/main" id="{42ABD9A2-5AAD-4C32-BB92-0AAB62642C5A}"/>
              </a:ext>
            </a:extLst>
          </p:cNvPr>
          <p:cNvSpPr txBox="1">
            <a:spLocks noChangeArrowheads="1"/>
          </p:cNvSpPr>
          <p:nvPr/>
        </p:nvSpPr>
        <p:spPr bwMode="auto">
          <a:xfrm>
            <a:off x="4721225" y="6230639"/>
            <a:ext cx="366712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t> </a:t>
            </a:r>
            <a:r>
              <a:rPr lang="zh-CN" altLang="en-US" sz="1800"/>
              <a:t>顺串    </a:t>
            </a:r>
            <a:r>
              <a:rPr lang="en-US" altLang="zh-CN" sz="1800"/>
              <a:t>1    2     3    4     5     6    7     8</a:t>
            </a:r>
          </a:p>
        </p:txBody>
      </p:sp>
      <p:sp>
        <p:nvSpPr>
          <p:cNvPr id="92165" name="Text Box 109">
            <a:extLst>
              <a:ext uri="{FF2B5EF4-FFF2-40B4-BE49-F238E27FC236}">
                <a16:creationId xmlns:a16="http://schemas.microsoft.com/office/drawing/2014/main" id="{C9DD3534-7A1B-4E35-A423-134E85EF0E59}"/>
              </a:ext>
            </a:extLst>
          </p:cNvPr>
          <p:cNvSpPr txBox="1">
            <a:spLocks noChangeArrowheads="1"/>
          </p:cNvSpPr>
          <p:nvPr/>
        </p:nvSpPr>
        <p:spPr bwMode="auto">
          <a:xfrm>
            <a:off x="359184" y="1558783"/>
            <a:ext cx="8425631"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一棵选择树是一棵二叉树，其中每一个结点都代表该结点两个儿子中的较小者。这样，树的根结点就表示树中最小元素的结点。</a:t>
            </a:r>
          </a:p>
        </p:txBody>
      </p:sp>
      <p:sp>
        <p:nvSpPr>
          <p:cNvPr id="2" name="椭圆形标注 1">
            <a:extLst>
              <a:ext uri="{FF2B5EF4-FFF2-40B4-BE49-F238E27FC236}">
                <a16:creationId xmlns:a16="http://schemas.microsoft.com/office/drawing/2014/main" id="{B2FFC769-79DD-4DD6-AAA5-C0E95B1F5B65}"/>
              </a:ext>
            </a:extLst>
          </p:cNvPr>
          <p:cNvSpPr/>
          <p:nvPr/>
        </p:nvSpPr>
        <p:spPr bwMode="auto">
          <a:xfrm>
            <a:off x="538163" y="3198514"/>
            <a:ext cx="4151312" cy="652463"/>
          </a:xfrm>
          <a:prstGeom prst="wedgeEllipseCallout">
            <a:avLst>
              <a:gd name="adj1" fmla="val 98271"/>
              <a:gd name="adj2" fmla="val 149219"/>
            </a:avLst>
          </a:prstGeom>
          <a:solidFill>
            <a:schemeClr val="bg1">
              <a:lumMod val="85000"/>
            </a:schemeClr>
          </a:solidFill>
          <a:ln w="9525" cap="flat" cmpd="sng" algn="ctr">
            <a:solidFill>
              <a:srgbClr val="FF0000"/>
            </a:solidFill>
            <a:prstDash val="solid"/>
            <a:round/>
            <a:headEnd type="none" w="med" len="med"/>
            <a:tailEnd type="triangle" w="med" len="med"/>
          </a:ln>
          <a:effectLst/>
        </p:spPr>
        <p:txBody>
          <a:bodyPr wrap="none" lIns="90000" tIns="46800" rIns="90000" bIns="46800">
            <a:spAutoFit/>
          </a:bodyPr>
          <a:lstStyle/>
          <a:p>
            <a:pPr algn="ctr" eaLnBrk="1" hangingPunct="1">
              <a:defRPr/>
            </a:pPr>
            <a:r>
              <a:rPr lang="zh-CN" altLang="en-US"/>
              <a:t>顺串</a:t>
            </a:r>
            <a:r>
              <a:rPr lang="en-US" altLang="zh-CN"/>
              <a:t>4</a:t>
            </a:r>
            <a:r>
              <a:rPr lang="zh-CN" altLang="en-US"/>
              <a:t>中的</a:t>
            </a:r>
            <a:r>
              <a:rPr lang="en-US" altLang="zh-CN"/>
              <a:t>6</a:t>
            </a:r>
            <a:r>
              <a:rPr lang="zh-CN" altLang="en-US"/>
              <a:t>为胜利者</a:t>
            </a:r>
            <a:endParaRPr lang="zh-CN" altLang="en-US" dirty="0"/>
          </a:p>
        </p:txBody>
      </p:sp>
      <p:pic>
        <p:nvPicPr>
          <p:cNvPr id="109" name="图片 10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658" y="4260028"/>
            <a:ext cx="2192020" cy="203179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186" name="Group 4">
            <a:extLst>
              <a:ext uri="{FF2B5EF4-FFF2-40B4-BE49-F238E27FC236}">
                <a16:creationId xmlns:a16="http://schemas.microsoft.com/office/drawing/2014/main" id="{9571B4D7-1B69-4A11-8016-CC9C1893C1C2}"/>
              </a:ext>
            </a:extLst>
          </p:cNvPr>
          <p:cNvGrpSpPr>
            <a:grpSpLocks/>
          </p:cNvGrpSpPr>
          <p:nvPr/>
        </p:nvGrpSpPr>
        <p:grpSpPr bwMode="auto">
          <a:xfrm>
            <a:off x="539750" y="1005483"/>
            <a:ext cx="3284538" cy="3905250"/>
            <a:chOff x="3334" y="1496"/>
            <a:chExt cx="2069" cy="2460"/>
          </a:xfrm>
        </p:grpSpPr>
        <p:grpSp>
          <p:nvGrpSpPr>
            <p:cNvPr id="93257" name="Group 5">
              <a:extLst>
                <a:ext uri="{FF2B5EF4-FFF2-40B4-BE49-F238E27FC236}">
                  <a16:creationId xmlns:a16="http://schemas.microsoft.com/office/drawing/2014/main" id="{F650512A-C0BB-4869-B595-DC0E64593F78}"/>
                </a:ext>
              </a:extLst>
            </p:cNvPr>
            <p:cNvGrpSpPr>
              <a:grpSpLocks/>
            </p:cNvGrpSpPr>
            <p:nvPr/>
          </p:nvGrpSpPr>
          <p:grpSpPr bwMode="auto">
            <a:xfrm>
              <a:off x="3424" y="1616"/>
              <a:ext cx="1894" cy="2340"/>
              <a:chOff x="1008" y="720"/>
              <a:chExt cx="1894" cy="2340"/>
            </a:xfrm>
          </p:grpSpPr>
          <p:grpSp>
            <p:nvGrpSpPr>
              <p:cNvPr id="93273" name="Group 6">
                <a:extLst>
                  <a:ext uri="{FF2B5EF4-FFF2-40B4-BE49-F238E27FC236}">
                    <a16:creationId xmlns:a16="http://schemas.microsoft.com/office/drawing/2014/main" id="{05FA3759-0952-4431-AE5D-FA8CF9599C00}"/>
                  </a:ext>
                </a:extLst>
              </p:cNvPr>
              <p:cNvGrpSpPr>
                <a:grpSpLocks/>
              </p:cNvGrpSpPr>
              <p:nvPr/>
            </p:nvGrpSpPr>
            <p:grpSpPr bwMode="auto">
              <a:xfrm>
                <a:off x="1008" y="720"/>
                <a:ext cx="1894" cy="1407"/>
                <a:chOff x="1008" y="1385"/>
                <a:chExt cx="1894" cy="1407"/>
              </a:xfrm>
            </p:grpSpPr>
            <p:sp>
              <p:nvSpPr>
                <p:cNvPr id="93315" name="Oval 7">
                  <a:extLst>
                    <a:ext uri="{FF2B5EF4-FFF2-40B4-BE49-F238E27FC236}">
                      <a16:creationId xmlns:a16="http://schemas.microsoft.com/office/drawing/2014/main" id="{E207C3A9-E369-445E-A6D5-A9D1D7C92E8C}"/>
                    </a:ext>
                  </a:extLst>
                </p:cNvPr>
                <p:cNvSpPr>
                  <a:spLocks noChangeArrowheads="1"/>
                </p:cNvSpPr>
                <p:nvPr/>
              </p:nvSpPr>
              <p:spPr bwMode="auto">
                <a:xfrm>
                  <a:off x="1856" y="1385"/>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16" name="Text Box 8">
                  <a:extLst>
                    <a:ext uri="{FF2B5EF4-FFF2-40B4-BE49-F238E27FC236}">
                      <a16:creationId xmlns:a16="http://schemas.microsoft.com/office/drawing/2014/main" id="{20FE5B61-EE2C-4E89-94F8-62EE7525C36A}"/>
                    </a:ext>
                  </a:extLst>
                </p:cNvPr>
                <p:cNvSpPr txBox="1">
                  <a:spLocks noChangeArrowheads="1"/>
                </p:cNvSpPr>
                <p:nvPr/>
              </p:nvSpPr>
              <p:spPr bwMode="auto">
                <a:xfrm>
                  <a:off x="1872" y="139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p>
              </p:txBody>
            </p:sp>
            <p:sp>
              <p:nvSpPr>
                <p:cNvPr id="93317" name="Oval 9">
                  <a:extLst>
                    <a:ext uri="{FF2B5EF4-FFF2-40B4-BE49-F238E27FC236}">
                      <a16:creationId xmlns:a16="http://schemas.microsoft.com/office/drawing/2014/main" id="{95D7E82C-83A8-4E9E-A857-E9E803CCCDFF}"/>
                    </a:ext>
                  </a:extLst>
                </p:cNvPr>
                <p:cNvSpPr>
                  <a:spLocks noChangeArrowheads="1"/>
                </p:cNvSpPr>
                <p:nvPr/>
              </p:nvSpPr>
              <p:spPr bwMode="auto">
                <a:xfrm>
                  <a:off x="1020"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18" name="Text Box 10">
                  <a:extLst>
                    <a:ext uri="{FF2B5EF4-FFF2-40B4-BE49-F238E27FC236}">
                      <a16:creationId xmlns:a16="http://schemas.microsoft.com/office/drawing/2014/main" id="{3AAA6732-8268-4575-A6A2-4735E16E2986}"/>
                    </a:ext>
                  </a:extLst>
                </p:cNvPr>
                <p:cNvSpPr txBox="1">
                  <a:spLocks noChangeArrowheads="1"/>
                </p:cNvSpPr>
                <p:nvPr/>
              </p:nvSpPr>
              <p:spPr bwMode="auto">
                <a:xfrm>
                  <a:off x="1008" y="259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10</a:t>
                  </a:r>
                </a:p>
              </p:txBody>
            </p:sp>
            <p:sp>
              <p:nvSpPr>
                <p:cNvPr id="93319" name="Oval 11">
                  <a:extLst>
                    <a:ext uri="{FF2B5EF4-FFF2-40B4-BE49-F238E27FC236}">
                      <a16:creationId xmlns:a16="http://schemas.microsoft.com/office/drawing/2014/main" id="{7CC7D25C-75AE-4AFA-96FD-14D87393F7A7}"/>
                    </a:ext>
                  </a:extLst>
                </p:cNvPr>
                <p:cNvSpPr>
                  <a:spLocks noChangeArrowheads="1"/>
                </p:cNvSpPr>
                <p:nvPr/>
              </p:nvSpPr>
              <p:spPr bwMode="auto">
                <a:xfrm>
                  <a:off x="1260"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20" name="Text Box 12">
                  <a:extLst>
                    <a:ext uri="{FF2B5EF4-FFF2-40B4-BE49-F238E27FC236}">
                      <a16:creationId xmlns:a16="http://schemas.microsoft.com/office/drawing/2014/main" id="{FD6F8A02-3403-4036-8B86-7E7254E29485}"/>
                    </a:ext>
                  </a:extLst>
                </p:cNvPr>
                <p:cNvSpPr txBox="1">
                  <a:spLocks noChangeArrowheads="1"/>
                </p:cNvSpPr>
                <p:nvPr/>
              </p:nvSpPr>
              <p:spPr bwMode="auto">
                <a:xfrm>
                  <a:off x="1276" y="260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93321" name="Oval 13">
                  <a:extLst>
                    <a:ext uri="{FF2B5EF4-FFF2-40B4-BE49-F238E27FC236}">
                      <a16:creationId xmlns:a16="http://schemas.microsoft.com/office/drawing/2014/main" id="{6B3CA57D-D87F-4254-B554-D8D3961E15A7}"/>
                    </a:ext>
                  </a:extLst>
                </p:cNvPr>
                <p:cNvSpPr>
                  <a:spLocks noChangeArrowheads="1"/>
                </p:cNvSpPr>
                <p:nvPr/>
              </p:nvSpPr>
              <p:spPr bwMode="auto">
                <a:xfrm>
                  <a:off x="1500"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22" name="Text Box 14">
                  <a:extLst>
                    <a:ext uri="{FF2B5EF4-FFF2-40B4-BE49-F238E27FC236}">
                      <a16:creationId xmlns:a16="http://schemas.microsoft.com/office/drawing/2014/main" id="{D2877A99-4756-4512-A1A3-9EC7B6E27D05}"/>
                    </a:ext>
                  </a:extLst>
                </p:cNvPr>
                <p:cNvSpPr txBox="1">
                  <a:spLocks noChangeArrowheads="1"/>
                </p:cNvSpPr>
                <p:nvPr/>
              </p:nvSpPr>
              <p:spPr bwMode="auto">
                <a:xfrm>
                  <a:off x="1488" y="258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20</a:t>
                  </a:r>
                </a:p>
              </p:txBody>
            </p:sp>
            <p:sp>
              <p:nvSpPr>
                <p:cNvPr id="93323" name="Oval 15">
                  <a:extLst>
                    <a:ext uri="{FF2B5EF4-FFF2-40B4-BE49-F238E27FC236}">
                      <a16:creationId xmlns:a16="http://schemas.microsoft.com/office/drawing/2014/main" id="{47AB35BA-D867-4014-ADE0-B73CA454C831}"/>
                    </a:ext>
                  </a:extLst>
                </p:cNvPr>
                <p:cNvSpPr>
                  <a:spLocks noChangeArrowheads="1"/>
                </p:cNvSpPr>
                <p:nvPr/>
              </p:nvSpPr>
              <p:spPr bwMode="auto">
                <a:xfrm>
                  <a:off x="1728"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24" name="Text Box 16">
                  <a:extLst>
                    <a:ext uri="{FF2B5EF4-FFF2-40B4-BE49-F238E27FC236}">
                      <a16:creationId xmlns:a16="http://schemas.microsoft.com/office/drawing/2014/main" id="{5FB023BA-5966-4421-A662-FA6F86CB4F52}"/>
                    </a:ext>
                  </a:extLst>
                </p:cNvPr>
                <p:cNvSpPr txBox="1">
                  <a:spLocks noChangeArrowheads="1"/>
                </p:cNvSpPr>
                <p:nvPr/>
              </p:nvSpPr>
              <p:spPr bwMode="auto">
                <a:xfrm>
                  <a:off x="1716" y="259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p>
              </p:txBody>
            </p:sp>
            <p:sp>
              <p:nvSpPr>
                <p:cNvPr id="93325" name="Oval 17">
                  <a:extLst>
                    <a:ext uri="{FF2B5EF4-FFF2-40B4-BE49-F238E27FC236}">
                      <a16:creationId xmlns:a16="http://schemas.microsoft.com/office/drawing/2014/main" id="{95A7E13E-2635-4286-A712-36656809B1AC}"/>
                    </a:ext>
                  </a:extLst>
                </p:cNvPr>
                <p:cNvSpPr>
                  <a:spLocks noChangeArrowheads="1"/>
                </p:cNvSpPr>
                <p:nvPr/>
              </p:nvSpPr>
              <p:spPr bwMode="auto">
                <a:xfrm>
                  <a:off x="1968"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26" name="Text Box 18">
                  <a:extLst>
                    <a:ext uri="{FF2B5EF4-FFF2-40B4-BE49-F238E27FC236}">
                      <a16:creationId xmlns:a16="http://schemas.microsoft.com/office/drawing/2014/main" id="{01926DD7-81F4-4DCD-826A-C57553B0504A}"/>
                    </a:ext>
                  </a:extLst>
                </p:cNvPr>
                <p:cNvSpPr txBox="1">
                  <a:spLocks noChangeArrowheads="1"/>
                </p:cNvSpPr>
                <p:nvPr/>
              </p:nvSpPr>
              <p:spPr bwMode="auto">
                <a:xfrm>
                  <a:off x="1984" y="260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p>
              </p:txBody>
            </p:sp>
            <p:sp>
              <p:nvSpPr>
                <p:cNvPr id="93327" name="Oval 19">
                  <a:extLst>
                    <a:ext uri="{FF2B5EF4-FFF2-40B4-BE49-F238E27FC236}">
                      <a16:creationId xmlns:a16="http://schemas.microsoft.com/office/drawing/2014/main" id="{2F1B7E3C-1025-49D4-9BA7-26364B69076B}"/>
                    </a:ext>
                  </a:extLst>
                </p:cNvPr>
                <p:cNvSpPr>
                  <a:spLocks noChangeArrowheads="1"/>
                </p:cNvSpPr>
                <p:nvPr/>
              </p:nvSpPr>
              <p:spPr bwMode="auto">
                <a:xfrm>
                  <a:off x="2208"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28" name="Text Box 20">
                  <a:extLst>
                    <a:ext uri="{FF2B5EF4-FFF2-40B4-BE49-F238E27FC236}">
                      <a16:creationId xmlns:a16="http://schemas.microsoft.com/office/drawing/2014/main" id="{2EB812A0-A9F3-4D70-8C93-CB57735B43A0}"/>
                    </a:ext>
                  </a:extLst>
                </p:cNvPr>
                <p:cNvSpPr txBox="1">
                  <a:spLocks noChangeArrowheads="1"/>
                </p:cNvSpPr>
                <p:nvPr/>
              </p:nvSpPr>
              <p:spPr bwMode="auto">
                <a:xfrm>
                  <a:off x="2224" y="258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93329" name="Oval 21">
                  <a:extLst>
                    <a:ext uri="{FF2B5EF4-FFF2-40B4-BE49-F238E27FC236}">
                      <a16:creationId xmlns:a16="http://schemas.microsoft.com/office/drawing/2014/main" id="{E0560047-4E27-4D90-ADFA-5435C664E3CA}"/>
                    </a:ext>
                  </a:extLst>
                </p:cNvPr>
                <p:cNvSpPr>
                  <a:spLocks noChangeArrowheads="1"/>
                </p:cNvSpPr>
                <p:nvPr/>
              </p:nvSpPr>
              <p:spPr bwMode="auto">
                <a:xfrm>
                  <a:off x="2448"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30" name="Text Box 22">
                  <a:extLst>
                    <a:ext uri="{FF2B5EF4-FFF2-40B4-BE49-F238E27FC236}">
                      <a16:creationId xmlns:a16="http://schemas.microsoft.com/office/drawing/2014/main" id="{1F50A971-796E-4947-9442-A468780F069C}"/>
                    </a:ext>
                  </a:extLst>
                </p:cNvPr>
                <p:cNvSpPr txBox="1">
                  <a:spLocks noChangeArrowheads="1"/>
                </p:cNvSpPr>
                <p:nvPr/>
              </p:nvSpPr>
              <p:spPr bwMode="auto">
                <a:xfrm>
                  <a:off x="2436" y="2600"/>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90</a:t>
                  </a:r>
                </a:p>
              </p:txBody>
            </p:sp>
            <p:sp>
              <p:nvSpPr>
                <p:cNvPr id="93331" name="Oval 23">
                  <a:extLst>
                    <a:ext uri="{FF2B5EF4-FFF2-40B4-BE49-F238E27FC236}">
                      <a16:creationId xmlns:a16="http://schemas.microsoft.com/office/drawing/2014/main" id="{C601A6D8-0312-4322-874A-BC11FF404631}"/>
                    </a:ext>
                  </a:extLst>
                </p:cNvPr>
                <p:cNvSpPr>
                  <a:spLocks noChangeArrowheads="1"/>
                </p:cNvSpPr>
                <p:nvPr/>
              </p:nvSpPr>
              <p:spPr bwMode="auto">
                <a:xfrm>
                  <a:off x="2688"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32" name="Text Box 24">
                  <a:extLst>
                    <a:ext uri="{FF2B5EF4-FFF2-40B4-BE49-F238E27FC236}">
                      <a16:creationId xmlns:a16="http://schemas.microsoft.com/office/drawing/2014/main" id="{B1CDABCF-D629-4864-8485-E46DE8AC81DC}"/>
                    </a:ext>
                  </a:extLst>
                </p:cNvPr>
                <p:cNvSpPr txBox="1">
                  <a:spLocks noChangeArrowheads="1"/>
                </p:cNvSpPr>
                <p:nvPr/>
              </p:nvSpPr>
              <p:spPr bwMode="auto">
                <a:xfrm>
                  <a:off x="2676" y="258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17</a:t>
                  </a:r>
                </a:p>
              </p:txBody>
            </p:sp>
            <p:sp>
              <p:nvSpPr>
                <p:cNvPr id="93333" name="Oval 25">
                  <a:extLst>
                    <a:ext uri="{FF2B5EF4-FFF2-40B4-BE49-F238E27FC236}">
                      <a16:creationId xmlns:a16="http://schemas.microsoft.com/office/drawing/2014/main" id="{17B12626-7391-4EFA-A7A5-6F698A3E84C4}"/>
                    </a:ext>
                  </a:extLst>
                </p:cNvPr>
                <p:cNvSpPr>
                  <a:spLocks noChangeArrowheads="1"/>
                </p:cNvSpPr>
                <p:nvPr/>
              </p:nvSpPr>
              <p:spPr bwMode="auto">
                <a:xfrm>
                  <a:off x="1152" y="2195"/>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34" name="Text Box 26">
                  <a:extLst>
                    <a:ext uri="{FF2B5EF4-FFF2-40B4-BE49-F238E27FC236}">
                      <a16:creationId xmlns:a16="http://schemas.microsoft.com/office/drawing/2014/main" id="{074FD5B2-823A-4F8A-A4CF-EA8DDFDD0296}"/>
                    </a:ext>
                  </a:extLst>
                </p:cNvPr>
                <p:cNvSpPr txBox="1">
                  <a:spLocks noChangeArrowheads="1"/>
                </p:cNvSpPr>
                <p:nvPr/>
              </p:nvSpPr>
              <p:spPr bwMode="auto">
                <a:xfrm>
                  <a:off x="1168" y="221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93335" name="Oval 27">
                  <a:extLst>
                    <a:ext uri="{FF2B5EF4-FFF2-40B4-BE49-F238E27FC236}">
                      <a16:creationId xmlns:a16="http://schemas.microsoft.com/office/drawing/2014/main" id="{280C6A0E-FCE6-4474-A377-3E878F2E6DCB}"/>
                    </a:ext>
                  </a:extLst>
                </p:cNvPr>
                <p:cNvSpPr>
                  <a:spLocks noChangeArrowheads="1"/>
                </p:cNvSpPr>
                <p:nvPr/>
              </p:nvSpPr>
              <p:spPr bwMode="auto">
                <a:xfrm>
                  <a:off x="1632" y="2195"/>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36" name="Text Box 28">
                  <a:extLst>
                    <a:ext uri="{FF2B5EF4-FFF2-40B4-BE49-F238E27FC236}">
                      <a16:creationId xmlns:a16="http://schemas.microsoft.com/office/drawing/2014/main" id="{78331A72-6E1E-415E-868B-0BF272EF3F9F}"/>
                    </a:ext>
                  </a:extLst>
                </p:cNvPr>
                <p:cNvSpPr txBox="1">
                  <a:spLocks noChangeArrowheads="1"/>
                </p:cNvSpPr>
                <p:nvPr/>
              </p:nvSpPr>
              <p:spPr bwMode="auto">
                <a:xfrm>
                  <a:off x="1620" y="220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p>
              </p:txBody>
            </p:sp>
            <p:sp>
              <p:nvSpPr>
                <p:cNvPr id="93337" name="Oval 29">
                  <a:extLst>
                    <a:ext uri="{FF2B5EF4-FFF2-40B4-BE49-F238E27FC236}">
                      <a16:creationId xmlns:a16="http://schemas.microsoft.com/office/drawing/2014/main" id="{9524A4D7-D9E6-44FA-8A2A-0C73C61CEE47}"/>
                    </a:ext>
                  </a:extLst>
                </p:cNvPr>
                <p:cNvSpPr>
                  <a:spLocks noChangeArrowheads="1"/>
                </p:cNvSpPr>
                <p:nvPr/>
              </p:nvSpPr>
              <p:spPr bwMode="auto">
                <a:xfrm>
                  <a:off x="2064" y="2195"/>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38" name="Text Box 30">
                  <a:extLst>
                    <a:ext uri="{FF2B5EF4-FFF2-40B4-BE49-F238E27FC236}">
                      <a16:creationId xmlns:a16="http://schemas.microsoft.com/office/drawing/2014/main" id="{8455DCD5-92B6-48F5-ABE5-14FACE3DF1EF}"/>
                    </a:ext>
                  </a:extLst>
                </p:cNvPr>
                <p:cNvSpPr txBox="1">
                  <a:spLocks noChangeArrowheads="1"/>
                </p:cNvSpPr>
                <p:nvPr/>
              </p:nvSpPr>
              <p:spPr bwMode="auto">
                <a:xfrm>
                  <a:off x="2080" y="221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p>
              </p:txBody>
            </p:sp>
            <p:sp>
              <p:nvSpPr>
                <p:cNvPr id="93339" name="Oval 31">
                  <a:extLst>
                    <a:ext uri="{FF2B5EF4-FFF2-40B4-BE49-F238E27FC236}">
                      <a16:creationId xmlns:a16="http://schemas.microsoft.com/office/drawing/2014/main" id="{38FC3D59-1874-4DA1-B5BD-9576EF369B4D}"/>
                    </a:ext>
                  </a:extLst>
                </p:cNvPr>
                <p:cNvSpPr>
                  <a:spLocks noChangeArrowheads="1"/>
                </p:cNvSpPr>
                <p:nvPr/>
              </p:nvSpPr>
              <p:spPr bwMode="auto">
                <a:xfrm>
                  <a:off x="2544" y="2195"/>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40" name="Text Box 32">
                  <a:extLst>
                    <a:ext uri="{FF2B5EF4-FFF2-40B4-BE49-F238E27FC236}">
                      <a16:creationId xmlns:a16="http://schemas.microsoft.com/office/drawing/2014/main" id="{51C264B3-C209-48BD-B9B5-E84AA79779FA}"/>
                    </a:ext>
                  </a:extLst>
                </p:cNvPr>
                <p:cNvSpPr txBox="1">
                  <a:spLocks noChangeArrowheads="1"/>
                </p:cNvSpPr>
                <p:nvPr/>
              </p:nvSpPr>
              <p:spPr bwMode="auto">
                <a:xfrm>
                  <a:off x="2532" y="220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17</a:t>
                  </a:r>
                </a:p>
              </p:txBody>
            </p:sp>
            <p:sp>
              <p:nvSpPr>
                <p:cNvPr id="93341" name="Oval 33">
                  <a:extLst>
                    <a:ext uri="{FF2B5EF4-FFF2-40B4-BE49-F238E27FC236}">
                      <a16:creationId xmlns:a16="http://schemas.microsoft.com/office/drawing/2014/main" id="{61D8AD63-0A27-492D-ACE4-F97C00043AB6}"/>
                    </a:ext>
                  </a:extLst>
                </p:cNvPr>
                <p:cNvSpPr>
                  <a:spLocks noChangeArrowheads="1"/>
                </p:cNvSpPr>
                <p:nvPr/>
              </p:nvSpPr>
              <p:spPr bwMode="auto">
                <a:xfrm>
                  <a:off x="1392" y="1776"/>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42" name="Text Box 34">
                  <a:extLst>
                    <a:ext uri="{FF2B5EF4-FFF2-40B4-BE49-F238E27FC236}">
                      <a16:creationId xmlns:a16="http://schemas.microsoft.com/office/drawing/2014/main" id="{72226E3A-2A24-43AE-BDF1-68D85FCE4D23}"/>
                    </a:ext>
                  </a:extLst>
                </p:cNvPr>
                <p:cNvSpPr txBox="1">
                  <a:spLocks noChangeArrowheads="1"/>
                </p:cNvSpPr>
                <p:nvPr/>
              </p:nvSpPr>
              <p:spPr bwMode="auto">
                <a:xfrm>
                  <a:off x="1408" y="1797"/>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93343" name="Oval 35">
                  <a:extLst>
                    <a:ext uri="{FF2B5EF4-FFF2-40B4-BE49-F238E27FC236}">
                      <a16:creationId xmlns:a16="http://schemas.microsoft.com/office/drawing/2014/main" id="{5F5CB79A-1878-40F5-8A74-C828D22A5235}"/>
                    </a:ext>
                  </a:extLst>
                </p:cNvPr>
                <p:cNvSpPr>
                  <a:spLocks noChangeArrowheads="1"/>
                </p:cNvSpPr>
                <p:nvPr/>
              </p:nvSpPr>
              <p:spPr bwMode="auto">
                <a:xfrm>
                  <a:off x="2304" y="1776"/>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44" name="Text Box 36">
                  <a:extLst>
                    <a:ext uri="{FF2B5EF4-FFF2-40B4-BE49-F238E27FC236}">
                      <a16:creationId xmlns:a16="http://schemas.microsoft.com/office/drawing/2014/main" id="{C54A56C7-1EF5-46F1-B6E4-B0BA0B1B037C}"/>
                    </a:ext>
                  </a:extLst>
                </p:cNvPr>
                <p:cNvSpPr txBox="1">
                  <a:spLocks noChangeArrowheads="1"/>
                </p:cNvSpPr>
                <p:nvPr/>
              </p:nvSpPr>
              <p:spPr bwMode="auto">
                <a:xfrm>
                  <a:off x="2320" y="1783"/>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p>
              </p:txBody>
            </p:sp>
            <p:sp>
              <p:nvSpPr>
                <p:cNvPr id="93345" name="Line 37">
                  <a:extLst>
                    <a:ext uri="{FF2B5EF4-FFF2-40B4-BE49-F238E27FC236}">
                      <a16:creationId xmlns:a16="http://schemas.microsoft.com/office/drawing/2014/main" id="{3342943B-DF96-49FA-B6BB-EA0A069D34C0}"/>
                    </a:ext>
                  </a:extLst>
                </p:cNvPr>
                <p:cNvSpPr>
                  <a:spLocks noChangeShapeType="1"/>
                </p:cNvSpPr>
                <p:nvPr/>
              </p:nvSpPr>
              <p:spPr bwMode="auto">
                <a:xfrm flipH="1">
                  <a:off x="1536" y="1584"/>
                  <a:ext cx="38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46" name="Line 38">
                  <a:extLst>
                    <a:ext uri="{FF2B5EF4-FFF2-40B4-BE49-F238E27FC236}">
                      <a16:creationId xmlns:a16="http://schemas.microsoft.com/office/drawing/2014/main" id="{5F1E1A1F-3492-4942-BEC5-6DEACBA28D8D}"/>
                    </a:ext>
                  </a:extLst>
                </p:cNvPr>
                <p:cNvSpPr>
                  <a:spLocks noChangeShapeType="1"/>
                </p:cNvSpPr>
                <p:nvPr/>
              </p:nvSpPr>
              <p:spPr bwMode="auto">
                <a:xfrm>
                  <a:off x="2016" y="1584"/>
                  <a:ext cx="33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47" name="Line 39">
                  <a:extLst>
                    <a:ext uri="{FF2B5EF4-FFF2-40B4-BE49-F238E27FC236}">
                      <a16:creationId xmlns:a16="http://schemas.microsoft.com/office/drawing/2014/main" id="{A7695E6F-499A-4608-85EC-1BF8D15F83CD}"/>
                    </a:ext>
                  </a:extLst>
                </p:cNvPr>
                <p:cNvSpPr>
                  <a:spLocks noChangeShapeType="1"/>
                </p:cNvSpPr>
                <p:nvPr/>
              </p:nvSpPr>
              <p:spPr bwMode="auto">
                <a:xfrm flipH="1">
                  <a:off x="1248" y="1952"/>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348" name="Line 40">
                  <a:extLst>
                    <a:ext uri="{FF2B5EF4-FFF2-40B4-BE49-F238E27FC236}">
                      <a16:creationId xmlns:a16="http://schemas.microsoft.com/office/drawing/2014/main" id="{C02B0C6D-3252-4FDD-AF01-C134B4B62D92}"/>
                    </a:ext>
                  </a:extLst>
                </p:cNvPr>
                <p:cNvSpPr>
                  <a:spLocks noChangeShapeType="1"/>
                </p:cNvSpPr>
                <p:nvPr/>
              </p:nvSpPr>
              <p:spPr bwMode="auto">
                <a:xfrm>
                  <a:off x="1488" y="1984"/>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49" name="Line 41">
                  <a:extLst>
                    <a:ext uri="{FF2B5EF4-FFF2-40B4-BE49-F238E27FC236}">
                      <a16:creationId xmlns:a16="http://schemas.microsoft.com/office/drawing/2014/main" id="{892DE279-AE4A-45A1-B642-4CD4CEF99205}"/>
                    </a:ext>
                  </a:extLst>
                </p:cNvPr>
                <p:cNvSpPr>
                  <a:spLocks noChangeShapeType="1"/>
                </p:cNvSpPr>
                <p:nvPr/>
              </p:nvSpPr>
              <p:spPr bwMode="auto">
                <a:xfrm flipH="1">
                  <a:off x="2208" y="196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50" name="Line 42">
                  <a:extLst>
                    <a:ext uri="{FF2B5EF4-FFF2-40B4-BE49-F238E27FC236}">
                      <a16:creationId xmlns:a16="http://schemas.microsoft.com/office/drawing/2014/main" id="{0B825E71-A964-4CF3-BE4B-A5E2E921524A}"/>
                    </a:ext>
                  </a:extLst>
                </p:cNvPr>
                <p:cNvSpPr>
                  <a:spLocks noChangeShapeType="1"/>
                </p:cNvSpPr>
                <p:nvPr/>
              </p:nvSpPr>
              <p:spPr bwMode="auto">
                <a:xfrm>
                  <a:off x="2448" y="196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51" name="Line 43">
                  <a:extLst>
                    <a:ext uri="{FF2B5EF4-FFF2-40B4-BE49-F238E27FC236}">
                      <a16:creationId xmlns:a16="http://schemas.microsoft.com/office/drawing/2014/main" id="{E1E1370D-1384-4291-8A0D-E14788D165FE}"/>
                    </a:ext>
                  </a:extLst>
                </p:cNvPr>
                <p:cNvSpPr>
                  <a:spLocks noChangeShapeType="1"/>
                </p:cNvSpPr>
                <p:nvPr/>
              </p:nvSpPr>
              <p:spPr bwMode="auto">
                <a:xfrm flipH="1">
                  <a:off x="1136" y="2392"/>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352" name="Line 44">
                  <a:extLst>
                    <a:ext uri="{FF2B5EF4-FFF2-40B4-BE49-F238E27FC236}">
                      <a16:creationId xmlns:a16="http://schemas.microsoft.com/office/drawing/2014/main" id="{8F5D230F-4435-412C-A2F9-29C96EB480C8}"/>
                    </a:ext>
                  </a:extLst>
                </p:cNvPr>
                <p:cNvSpPr>
                  <a:spLocks noChangeShapeType="1"/>
                </p:cNvSpPr>
                <p:nvPr/>
              </p:nvSpPr>
              <p:spPr bwMode="auto">
                <a:xfrm>
                  <a:off x="1248" y="2392"/>
                  <a:ext cx="9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353" name="Line 45">
                  <a:extLst>
                    <a:ext uri="{FF2B5EF4-FFF2-40B4-BE49-F238E27FC236}">
                      <a16:creationId xmlns:a16="http://schemas.microsoft.com/office/drawing/2014/main" id="{0D6054BD-D127-4E72-9A60-149F3267D264}"/>
                    </a:ext>
                  </a:extLst>
                </p:cNvPr>
                <p:cNvSpPr>
                  <a:spLocks noChangeShapeType="1"/>
                </p:cNvSpPr>
                <p:nvPr/>
              </p:nvSpPr>
              <p:spPr bwMode="auto">
                <a:xfrm flipH="1">
                  <a:off x="1624" y="2384"/>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354" name="Line 46">
                  <a:extLst>
                    <a:ext uri="{FF2B5EF4-FFF2-40B4-BE49-F238E27FC236}">
                      <a16:creationId xmlns:a16="http://schemas.microsoft.com/office/drawing/2014/main" id="{5AEDE5E5-E396-45C8-9EEE-A83E40458CAC}"/>
                    </a:ext>
                  </a:extLst>
                </p:cNvPr>
                <p:cNvSpPr>
                  <a:spLocks noChangeShapeType="1"/>
                </p:cNvSpPr>
                <p:nvPr/>
              </p:nvSpPr>
              <p:spPr bwMode="auto">
                <a:xfrm>
                  <a:off x="1744" y="2384"/>
                  <a:ext cx="9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355" name="Line 47">
                  <a:extLst>
                    <a:ext uri="{FF2B5EF4-FFF2-40B4-BE49-F238E27FC236}">
                      <a16:creationId xmlns:a16="http://schemas.microsoft.com/office/drawing/2014/main" id="{04C778D1-CF44-4858-B0B3-9CA2D65D094A}"/>
                    </a:ext>
                  </a:extLst>
                </p:cNvPr>
                <p:cNvSpPr>
                  <a:spLocks noChangeShapeType="1"/>
                </p:cNvSpPr>
                <p:nvPr/>
              </p:nvSpPr>
              <p:spPr bwMode="auto">
                <a:xfrm flipH="1">
                  <a:off x="2056" y="2384"/>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356" name="Line 48">
                  <a:extLst>
                    <a:ext uri="{FF2B5EF4-FFF2-40B4-BE49-F238E27FC236}">
                      <a16:creationId xmlns:a16="http://schemas.microsoft.com/office/drawing/2014/main" id="{263CA353-3730-4331-A9F3-097B32B36BF7}"/>
                    </a:ext>
                  </a:extLst>
                </p:cNvPr>
                <p:cNvSpPr>
                  <a:spLocks noChangeShapeType="1"/>
                </p:cNvSpPr>
                <p:nvPr/>
              </p:nvSpPr>
              <p:spPr bwMode="auto">
                <a:xfrm>
                  <a:off x="2176" y="2384"/>
                  <a:ext cx="9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357" name="Line 49">
                  <a:extLst>
                    <a:ext uri="{FF2B5EF4-FFF2-40B4-BE49-F238E27FC236}">
                      <a16:creationId xmlns:a16="http://schemas.microsoft.com/office/drawing/2014/main" id="{FBC8AE03-2D8F-44AE-BEE3-2957901BDDE0}"/>
                    </a:ext>
                  </a:extLst>
                </p:cNvPr>
                <p:cNvSpPr>
                  <a:spLocks noChangeShapeType="1"/>
                </p:cNvSpPr>
                <p:nvPr/>
              </p:nvSpPr>
              <p:spPr bwMode="auto">
                <a:xfrm flipH="1">
                  <a:off x="2528" y="2392"/>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358" name="Line 50">
                  <a:extLst>
                    <a:ext uri="{FF2B5EF4-FFF2-40B4-BE49-F238E27FC236}">
                      <a16:creationId xmlns:a16="http://schemas.microsoft.com/office/drawing/2014/main" id="{4621F371-6CDA-4605-911F-E7902FBAFBE1}"/>
                    </a:ext>
                  </a:extLst>
                </p:cNvPr>
                <p:cNvSpPr>
                  <a:spLocks noChangeShapeType="1"/>
                </p:cNvSpPr>
                <p:nvPr/>
              </p:nvSpPr>
              <p:spPr bwMode="auto">
                <a:xfrm>
                  <a:off x="2648" y="2400"/>
                  <a:ext cx="9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grpSp>
            <p:nvGrpSpPr>
              <p:cNvPr id="93274" name="Group 51">
                <a:extLst>
                  <a:ext uri="{FF2B5EF4-FFF2-40B4-BE49-F238E27FC236}">
                    <a16:creationId xmlns:a16="http://schemas.microsoft.com/office/drawing/2014/main" id="{45AAB579-43A6-4A03-AC41-AE79E58F67D9}"/>
                  </a:ext>
                </a:extLst>
              </p:cNvPr>
              <p:cNvGrpSpPr>
                <a:grpSpLocks/>
              </p:cNvGrpSpPr>
              <p:nvPr/>
            </p:nvGrpSpPr>
            <p:grpSpPr bwMode="auto">
              <a:xfrm>
                <a:off x="1040" y="2256"/>
                <a:ext cx="1824" cy="804"/>
                <a:chOff x="1040" y="2256"/>
                <a:chExt cx="1824" cy="804"/>
              </a:xfrm>
            </p:grpSpPr>
            <p:sp>
              <p:nvSpPr>
                <p:cNvPr id="93275" name="Text Box 52">
                  <a:extLst>
                    <a:ext uri="{FF2B5EF4-FFF2-40B4-BE49-F238E27FC236}">
                      <a16:creationId xmlns:a16="http://schemas.microsoft.com/office/drawing/2014/main" id="{27C2A30F-A0D3-4376-ADDC-CBE4A863D2EA}"/>
                    </a:ext>
                  </a:extLst>
                </p:cNvPr>
                <p:cNvSpPr txBox="1">
                  <a:spLocks noChangeArrowheads="1"/>
                </p:cNvSpPr>
                <p:nvPr/>
              </p:nvSpPr>
              <p:spPr bwMode="auto">
                <a:xfrm>
                  <a:off x="1040" y="2256"/>
                  <a:ext cx="144" cy="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15</a:t>
                  </a:r>
                </a:p>
                <a:p>
                  <a:pPr algn="ctr" eaLnBrk="1" hangingPunct="1">
                    <a:spcBef>
                      <a:spcPct val="50000"/>
                    </a:spcBef>
                  </a:pPr>
                  <a:r>
                    <a:rPr lang="en-US" altLang="zh-CN" sz="1400" b="1"/>
                    <a:t>16</a:t>
                  </a:r>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3276" name="Line 53">
                  <a:extLst>
                    <a:ext uri="{FF2B5EF4-FFF2-40B4-BE49-F238E27FC236}">
                      <a16:creationId xmlns:a16="http://schemas.microsoft.com/office/drawing/2014/main" id="{C063D1E3-AFAC-4D48-990C-9DE6B82C971A}"/>
                    </a:ext>
                  </a:extLst>
                </p:cNvPr>
                <p:cNvSpPr>
                  <a:spLocks noChangeShapeType="1"/>
                </p:cNvSpPr>
                <p:nvPr/>
              </p:nvSpPr>
              <p:spPr bwMode="auto">
                <a:xfrm>
                  <a:off x="1040" y="24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77" name="Line 54">
                  <a:extLst>
                    <a:ext uri="{FF2B5EF4-FFF2-40B4-BE49-F238E27FC236}">
                      <a16:creationId xmlns:a16="http://schemas.microsoft.com/office/drawing/2014/main" id="{B9FFE3A4-907C-42D7-B860-5E23B215E679}"/>
                    </a:ext>
                  </a:extLst>
                </p:cNvPr>
                <p:cNvSpPr>
                  <a:spLocks noChangeShapeType="1"/>
                </p:cNvSpPr>
                <p:nvPr/>
              </p:nvSpPr>
              <p:spPr bwMode="auto">
                <a:xfrm>
                  <a:off x="1040"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78" name="Line 55">
                  <a:extLst>
                    <a:ext uri="{FF2B5EF4-FFF2-40B4-BE49-F238E27FC236}">
                      <a16:creationId xmlns:a16="http://schemas.microsoft.com/office/drawing/2014/main" id="{A3A7CECF-F4EB-4390-885A-A446CD0D6AD7}"/>
                    </a:ext>
                  </a:extLst>
                </p:cNvPr>
                <p:cNvSpPr>
                  <a:spLocks noChangeShapeType="1"/>
                </p:cNvSpPr>
                <p:nvPr/>
              </p:nvSpPr>
              <p:spPr bwMode="auto">
                <a:xfrm>
                  <a:off x="1040" y="27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79" name="Line 56">
                  <a:extLst>
                    <a:ext uri="{FF2B5EF4-FFF2-40B4-BE49-F238E27FC236}">
                      <a16:creationId xmlns:a16="http://schemas.microsoft.com/office/drawing/2014/main" id="{293ACA50-EBA9-481C-B34C-E62B6AA21886}"/>
                    </a:ext>
                  </a:extLst>
                </p:cNvPr>
                <p:cNvSpPr>
                  <a:spLocks noChangeShapeType="1"/>
                </p:cNvSpPr>
                <p:nvPr/>
              </p:nvSpPr>
              <p:spPr bwMode="auto">
                <a:xfrm>
                  <a:off x="1040" y="29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80" name="Text Box 57">
                  <a:extLst>
                    <a:ext uri="{FF2B5EF4-FFF2-40B4-BE49-F238E27FC236}">
                      <a16:creationId xmlns:a16="http://schemas.microsoft.com/office/drawing/2014/main" id="{F65483C4-3F89-454F-81A0-D22098408D88}"/>
                    </a:ext>
                  </a:extLst>
                </p:cNvPr>
                <p:cNvSpPr txBox="1">
                  <a:spLocks noChangeArrowheads="1"/>
                </p:cNvSpPr>
                <p:nvPr/>
              </p:nvSpPr>
              <p:spPr bwMode="auto">
                <a:xfrm>
                  <a:off x="1280" y="2256"/>
                  <a:ext cx="144" cy="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20</a:t>
                  </a:r>
                </a:p>
                <a:p>
                  <a:pPr algn="ctr" eaLnBrk="1" hangingPunct="1">
                    <a:spcBef>
                      <a:spcPct val="50000"/>
                    </a:spcBef>
                  </a:pPr>
                  <a:r>
                    <a:rPr lang="en-US" altLang="zh-CN" sz="1400" b="1"/>
                    <a:t>38</a:t>
                  </a:r>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3281" name="Line 58">
                  <a:extLst>
                    <a:ext uri="{FF2B5EF4-FFF2-40B4-BE49-F238E27FC236}">
                      <a16:creationId xmlns:a16="http://schemas.microsoft.com/office/drawing/2014/main" id="{B7DF85A6-FA80-4DC3-A6F1-45F73FB54871}"/>
                    </a:ext>
                  </a:extLst>
                </p:cNvPr>
                <p:cNvSpPr>
                  <a:spLocks noChangeShapeType="1"/>
                </p:cNvSpPr>
                <p:nvPr/>
              </p:nvSpPr>
              <p:spPr bwMode="auto">
                <a:xfrm>
                  <a:off x="1280" y="24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82" name="Line 59">
                  <a:extLst>
                    <a:ext uri="{FF2B5EF4-FFF2-40B4-BE49-F238E27FC236}">
                      <a16:creationId xmlns:a16="http://schemas.microsoft.com/office/drawing/2014/main" id="{6E5DCC43-98C4-48DF-B0E4-20E36F6C1A4F}"/>
                    </a:ext>
                  </a:extLst>
                </p:cNvPr>
                <p:cNvSpPr>
                  <a:spLocks noChangeShapeType="1"/>
                </p:cNvSpPr>
                <p:nvPr/>
              </p:nvSpPr>
              <p:spPr bwMode="auto">
                <a:xfrm>
                  <a:off x="1280"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83" name="Line 60">
                  <a:extLst>
                    <a:ext uri="{FF2B5EF4-FFF2-40B4-BE49-F238E27FC236}">
                      <a16:creationId xmlns:a16="http://schemas.microsoft.com/office/drawing/2014/main" id="{4ED0A1F2-76BA-4121-A8D6-845628BED18D}"/>
                    </a:ext>
                  </a:extLst>
                </p:cNvPr>
                <p:cNvSpPr>
                  <a:spLocks noChangeShapeType="1"/>
                </p:cNvSpPr>
                <p:nvPr/>
              </p:nvSpPr>
              <p:spPr bwMode="auto">
                <a:xfrm>
                  <a:off x="1280" y="27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84" name="Line 61">
                  <a:extLst>
                    <a:ext uri="{FF2B5EF4-FFF2-40B4-BE49-F238E27FC236}">
                      <a16:creationId xmlns:a16="http://schemas.microsoft.com/office/drawing/2014/main" id="{B4460201-041A-4AE3-AD8E-2D3A3980D652}"/>
                    </a:ext>
                  </a:extLst>
                </p:cNvPr>
                <p:cNvSpPr>
                  <a:spLocks noChangeShapeType="1"/>
                </p:cNvSpPr>
                <p:nvPr/>
              </p:nvSpPr>
              <p:spPr bwMode="auto">
                <a:xfrm>
                  <a:off x="1280" y="29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85" name="Text Box 62">
                  <a:extLst>
                    <a:ext uri="{FF2B5EF4-FFF2-40B4-BE49-F238E27FC236}">
                      <a16:creationId xmlns:a16="http://schemas.microsoft.com/office/drawing/2014/main" id="{EB992A5D-BC02-4E08-AC4D-634B5FF67938}"/>
                    </a:ext>
                  </a:extLst>
                </p:cNvPr>
                <p:cNvSpPr txBox="1">
                  <a:spLocks noChangeArrowheads="1"/>
                </p:cNvSpPr>
                <p:nvPr/>
              </p:nvSpPr>
              <p:spPr bwMode="auto">
                <a:xfrm>
                  <a:off x="1520" y="2256"/>
                  <a:ext cx="144" cy="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20</a:t>
                  </a:r>
                </a:p>
                <a:p>
                  <a:pPr algn="ctr" eaLnBrk="1" hangingPunct="1">
                    <a:spcBef>
                      <a:spcPct val="50000"/>
                    </a:spcBef>
                  </a:pPr>
                  <a:r>
                    <a:rPr lang="en-US" altLang="zh-CN" sz="1400" b="1"/>
                    <a:t>30</a:t>
                  </a:r>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3286" name="Line 63">
                  <a:extLst>
                    <a:ext uri="{FF2B5EF4-FFF2-40B4-BE49-F238E27FC236}">
                      <a16:creationId xmlns:a16="http://schemas.microsoft.com/office/drawing/2014/main" id="{3E3223BD-5C35-4E1F-927A-DC38C147F1E7}"/>
                    </a:ext>
                  </a:extLst>
                </p:cNvPr>
                <p:cNvSpPr>
                  <a:spLocks noChangeShapeType="1"/>
                </p:cNvSpPr>
                <p:nvPr/>
              </p:nvSpPr>
              <p:spPr bwMode="auto">
                <a:xfrm>
                  <a:off x="1520" y="24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87" name="Line 64">
                  <a:extLst>
                    <a:ext uri="{FF2B5EF4-FFF2-40B4-BE49-F238E27FC236}">
                      <a16:creationId xmlns:a16="http://schemas.microsoft.com/office/drawing/2014/main" id="{863849BF-066A-47E8-B0F8-6F3F6D0E80F9}"/>
                    </a:ext>
                  </a:extLst>
                </p:cNvPr>
                <p:cNvSpPr>
                  <a:spLocks noChangeShapeType="1"/>
                </p:cNvSpPr>
                <p:nvPr/>
              </p:nvSpPr>
              <p:spPr bwMode="auto">
                <a:xfrm>
                  <a:off x="1520"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88" name="Line 65">
                  <a:extLst>
                    <a:ext uri="{FF2B5EF4-FFF2-40B4-BE49-F238E27FC236}">
                      <a16:creationId xmlns:a16="http://schemas.microsoft.com/office/drawing/2014/main" id="{FAA9E0AB-BC41-4CB1-B4F2-61C6EB1CBFAE}"/>
                    </a:ext>
                  </a:extLst>
                </p:cNvPr>
                <p:cNvSpPr>
                  <a:spLocks noChangeShapeType="1"/>
                </p:cNvSpPr>
                <p:nvPr/>
              </p:nvSpPr>
              <p:spPr bwMode="auto">
                <a:xfrm>
                  <a:off x="1520" y="27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89" name="Line 66">
                  <a:extLst>
                    <a:ext uri="{FF2B5EF4-FFF2-40B4-BE49-F238E27FC236}">
                      <a16:creationId xmlns:a16="http://schemas.microsoft.com/office/drawing/2014/main" id="{3DDCDD16-B769-4C50-87FA-803B5EB93E1C}"/>
                    </a:ext>
                  </a:extLst>
                </p:cNvPr>
                <p:cNvSpPr>
                  <a:spLocks noChangeShapeType="1"/>
                </p:cNvSpPr>
                <p:nvPr/>
              </p:nvSpPr>
              <p:spPr bwMode="auto">
                <a:xfrm>
                  <a:off x="1520" y="29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90" name="Text Box 67">
                  <a:extLst>
                    <a:ext uri="{FF2B5EF4-FFF2-40B4-BE49-F238E27FC236}">
                      <a16:creationId xmlns:a16="http://schemas.microsoft.com/office/drawing/2014/main" id="{837F75D7-E6EF-4D63-B188-84A8F6948992}"/>
                    </a:ext>
                  </a:extLst>
                </p:cNvPr>
                <p:cNvSpPr txBox="1">
                  <a:spLocks noChangeArrowheads="1"/>
                </p:cNvSpPr>
                <p:nvPr/>
              </p:nvSpPr>
              <p:spPr bwMode="auto">
                <a:xfrm>
                  <a:off x="1760" y="2256"/>
                  <a:ext cx="144" cy="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25</a:t>
                  </a:r>
                </a:p>
                <a:p>
                  <a:pPr algn="ctr" eaLnBrk="1" hangingPunct="1">
                    <a:spcBef>
                      <a:spcPct val="50000"/>
                    </a:spcBef>
                  </a:pPr>
                  <a:r>
                    <a:rPr lang="en-US" altLang="zh-CN" sz="1400" b="1"/>
                    <a:t>25</a:t>
                  </a:r>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3291" name="Line 68">
                  <a:extLst>
                    <a:ext uri="{FF2B5EF4-FFF2-40B4-BE49-F238E27FC236}">
                      <a16:creationId xmlns:a16="http://schemas.microsoft.com/office/drawing/2014/main" id="{AB64E047-1424-41A8-A579-16EC388CC40C}"/>
                    </a:ext>
                  </a:extLst>
                </p:cNvPr>
                <p:cNvSpPr>
                  <a:spLocks noChangeShapeType="1"/>
                </p:cNvSpPr>
                <p:nvPr/>
              </p:nvSpPr>
              <p:spPr bwMode="auto">
                <a:xfrm>
                  <a:off x="1760" y="24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92" name="Line 69">
                  <a:extLst>
                    <a:ext uri="{FF2B5EF4-FFF2-40B4-BE49-F238E27FC236}">
                      <a16:creationId xmlns:a16="http://schemas.microsoft.com/office/drawing/2014/main" id="{680E4CB8-1FB4-4FF9-BE5A-9FF447C50ECE}"/>
                    </a:ext>
                  </a:extLst>
                </p:cNvPr>
                <p:cNvSpPr>
                  <a:spLocks noChangeShapeType="1"/>
                </p:cNvSpPr>
                <p:nvPr/>
              </p:nvSpPr>
              <p:spPr bwMode="auto">
                <a:xfrm>
                  <a:off x="1760"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93" name="Line 70">
                  <a:extLst>
                    <a:ext uri="{FF2B5EF4-FFF2-40B4-BE49-F238E27FC236}">
                      <a16:creationId xmlns:a16="http://schemas.microsoft.com/office/drawing/2014/main" id="{61738414-694F-4AEB-8F1A-D4ECB8C57CE1}"/>
                    </a:ext>
                  </a:extLst>
                </p:cNvPr>
                <p:cNvSpPr>
                  <a:spLocks noChangeShapeType="1"/>
                </p:cNvSpPr>
                <p:nvPr/>
              </p:nvSpPr>
              <p:spPr bwMode="auto">
                <a:xfrm>
                  <a:off x="1760" y="27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94" name="Line 71">
                  <a:extLst>
                    <a:ext uri="{FF2B5EF4-FFF2-40B4-BE49-F238E27FC236}">
                      <a16:creationId xmlns:a16="http://schemas.microsoft.com/office/drawing/2014/main" id="{722FFA5A-A0EF-4540-9C44-0B7E617111A2}"/>
                    </a:ext>
                  </a:extLst>
                </p:cNvPr>
                <p:cNvSpPr>
                  <a:spLocks noChangeShapeType="1"/>
                </p:cNvSpPr>
                <p:nvPr/>
              </p:nvSpPr>
              <p:spPr bwMode="auto">
                <a:xfrm>
                  <a:off x="1760" y="29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95" name="Text Box 72">
                  <a:extLst>
                    <a:ext uri="{FF2B5EF4-FFF2-40B4-BE49-F238E27FC236}">
                      <a16:creationId xmlns:a16="http://schemas.microsoft.com/office/drawing/2014/main" id="{6C18FC1E-E595-4A42-AC52-0087826859EF}"/>
                    </a:ext>
                  </a:extLst>
                </p:cNvPr>
                <p:cNvSpPr txBox="1">
                  <a:spLocks noChangeArrowheads="1"/>
                </p:cNvSpPr>
                <p:nvPr/>
              </p:nvSpPr>
              <p:spPr bwMode="auto">
                <a:xfrm>
                  <a:off x="2000" y="2256"/>
                  <a:ext cx="144" cy="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15</a:t>
                  </a:r>
                </a:p>
                <a:p>
                  <a:pPr algn="ctr" eaLnBrk="1" hangingPunct="1">
                    <a:spcBef>
                      <a:spcPct val="50000"/>
                    </a:spcBef>
                  </a:pPr>
                  <a:r>
                    <a:rPr lang="en-US" altLang="zh-CN" sz="1400" b="1"/>
                    <a:t>20</a:t>
                  </a:r>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3296" name="Line 73">
                  <a:extLst>
                    <a:ext uri="{FF2B5EF4-FFF2-40B4-BE49-F238E27FC236}">
                      <a16:creationId xmlns:a16="http://schemas.microsoft.com/office/drawing/2014/main" id="{A8403BEB-3337-4223-B366-37E03F844C02}"/>
                    </a:ext>
                  </a:extLst>
                </p:cNvPr>
                <p:cNvSpPr>
                  <a:spLocks noChangeShapeType="1"/>
                </p:cNvSpPr>
                <p:nvPr/>
              </p:nvSpPr>
              <p:spPr bwMode="auto">
                <a:xfrm>
                  <a:off x="2000" y="24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97" name="Line 74">
                  <a:extLst>
                    <a:ext uri="{FF2B5EF4-FFF2-40B4-BE49-F238E27FC236}">
                      <a16:creationId xmlns:a16="http://schemas.microsoft.com/office/drawing/2014/main" id="{D41A2844-5913-4B57-BFD4-8D6F56FA90F2}"/>
                    </a:ext>
                  </a:extLst>
                </p:cNvPr>
                <p:cNvSpPr>
                  <a:spLocks noChangeShapeType="1"/>
                </p:cNvSpPr>
                <p:nvPr/>
              </p:nvSpPr>
              <p:spPr bwMode="auto">
                <a:xfrm>
                  <a:off x="2000"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98" name="Line 75">
                  <a:extLst>
                    <a:ext uri="{FF2B5EF4-FFF2-40B4-BE49-F238E27FC236}">
                      <a16:creationId xmlns:a16="http://schemas.microsoft.com/office/drawing/2014/main" id="{122DFD59-AA3B-4D9D-AFCC-152CAC2E0B7B}"/>
                    </a:ext>
                  </a:extLst>
                </p:cNvPr>
                <p:cNvSpPr>
                  <a:spLocks noChangeShapeType="1"/>
                </p:cNvSpPr>
                <p:nvPr/>
              </p:nvSpPr>
              <p:spPr bwMode="auto">
                <a:xfrm>
                  <a:off x="2000" y="27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99" name="Line 76">
                  <a:extLst>
                    <a:ext uri="{FF2B5EF4-FFF2-40B4-BE49-F238E27FC236}">
                      <a16:creationId xmlns:a16="http://schemas.microsoft.com/office/drawing/2014/main" id="{5AC6F726-380E-4C93-BF91-FDD3E8E2FC53}"/>
                    </a:ext>
                  </a:extLst>
                </p:cNvPr>
                <p:cNvSpPr>
                  <a:spLocks noChangeShapeType="1"/>
                </p:cNvSpPr>
                <p:nvPr/>
              </p:nvSpPr>
              <p:spPr bwMode="auto">
                <a:xfrm>
                  <a:off x="2000" y="29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00" name="Text Box 77">
                  <a:extLst>
                    <a:ext uri="{FF2B5EF4-FFF2-40B4-BE49-F238E27FC236}">
                      <a16:creationId xmlns:a16="http://schemas.microsoft.com/office/drawing/2014/main" id="{2A575E4F-4539-49BA-BCB3-31176E6ED22E}"/>
                    </a:ext>
                  </a:extLst>
                </p:cNvPr>
                <p:cNvSpPr txBox="1">
                  <a:spLocks noChangeArrowheads="1"/>
                </p:cNvSpPr>
                <p:nvPr/>
              </p:nvSpPr>
              <p:spPr bwMode="auto">
                <a:xfrm>
                  <a:off x="2240" y="2256"/>
                  <a:ext cx="144" cy="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11</a:t>
                  </a:r>
                </a:p>
                <a:p>
                  <a:pPr algn="ctr" eaLnBrk="1" hangingPunct="1">
                    <a:spcBef>
                      <a:spcPct val="50000"/>
                    </a:spcBef>
                  </a:pPr>
                  <a:r>
                    <a:rPr lang="en-US" altLang="zh-CN" sz="1400" b="1"/>
                    <a:t>16</a:t>
                  </a:r>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3301" name="Line 78">
                  <a:extLst>
                    <a:ext uri="{FF2B5EF4-FFF2-40B4-BE49-F238E27FC236}">
                      <a16:creationId xmlns:a16="http://schemas.microsoft.com/office/drawing/2014/main" id="{84E3E9DB-D32A-4BB2-965C-C39BD974DE3C}"/>
                    </a:ext>
                  </a:extLst>
                </p:cNvPr>
                <p:cNvSpPr>
                  <a:spLocks noChangeShapeType="1"/>
                </p:cNvSpPr>
                <p:nvPr/>
              </p:nvSpPr>
              <p:spPr bwMode="auto">
                <a:xfrm>
                  <a:off x="2240" y="24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02" name="Line 79">
                  <a:extLst>
                    <a:ext uri="{FF2B5EF4-FFF2-40B4-BE49-F238E27FC236}">
                      <a16:creationId xmlns:a16="http://schemas.microsoft.com/office/drawing/2014/main" id="{E54621EF-0C7D-4D47-8474-81181C0FC24E}"/>
                    </a:ext>
                  </a:extLst>
                </p:cNvPr>
                <p:cNvSpPr>
                  <a:spLocks noChangeShapeType="1"/>
                </p:cNvSpPr>
                <p:nvPr/>
              </p:nvSpPr>
              <p:spPr bwMode="auto">
                <a:xfrm>
                  <a:off x="2240"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03" name="Line 80">
                  <a:extLst>
                    <a:ext uri="{FF2B5EF4-FFF2-40B4-BE49-F238E27FC236}">
                      <a16:creationId xmlns:a16="http://schemas.microsoft.com/office/drawing/2014/main" id="{7E75F267-7EB8-45AE-B0C1-551B36A423A7}"/>
                    </a:ext>
                  </a:extLst>
                </p:cNvPr>
                <p:cNvSpPr>
                  <a:spLocks noChangeShapeType="1"/>
                </p:cNvSpPr>
                <p:nvPr/>
              </p:nvSpPr>
              <p:spPr bwMode="auto">
                <a:xfrm>
                  <a:off x="2240" y="27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04" name="Line 81">
                  <a:extLst>
                    <a:ext uri="{FF2B5EF4-FFF2-40B4-BE49-F238E27FC236}">
                      <a16:creationId xmlns:a16="http://schemas.microsoft.com/office/drawing/2014/main" id="{8E17BF5F-4EDE-488D-82C3-5E6CC48CD731}"/>
                    </a:ext>
                  </a:extLst>
                </p:cNvPr>
                <p:cNvSpPr>
                  <a:spLocks noChangeShapeType="1"/>
                </p:cNvSpPr>
                <p:nvPr/>
              </p:nvSpPr>
              <p:spPr bwMode="auto">
                <a:xfrm>
                  <a:off x="2240" y="29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05" name="Text Box 82">
                  <a:extLst>
                    <a:ext uri="{FF2B5EF4-FFF2-40B4-BE49-F238E27FC236}">
                      <a16:creationId xmlns:a16="http://schemas.microsoft.com/office/drawing/2014/main" id="{045251E5-A972-4272-906C-88D836F8522E}"/>
                    </a:ext>
                  </a:extLst>
                </p:cNvPr>
                <p:cNvSpPr txBox="1">
                  <a:spLocks noChangeArrowheads="1"/>
                </p:cNvSpPr>
                <p:nvPr/>
              </p:nvSpPr>
              <p:spPr bwMode="auto">
                <a:xfrm>
                  <a:off x="2472" y="2256"/>
                  <a:ext cx="160" cy="8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18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spcBef>
                      <a:spcPct val="50000"/>
                    </a:spcBef>
                  </a:pPr>
                  <a:r>
                    <a:rPr lang="en-US" altLang="zh-CN" sz="1000" b="1"/>
                    <a:t>100</a:t>
                  </a:r>
                </a:p>
                <a:p>
                  <a:pPr algn="ctr" eaLnBrk="1" hangingPunct="1">
                    <a:lnSpc>
                      <a:spcPct val="60000"/>
                    </a:lnSpc>
                    <a:spcBef>
                      <a:spcPct val="50000"/>
                    </a:spcBef>
                  </a:pPr>
                  <a:endParaRPr lang="en-US" altLang="zh-CN" sz="1000" b="1"/>
                </a:p>
                <a:p>
                  <a:pPr algn="ctr" eaLnBrk="1" hangingPunct="1">
                    <a:lnSpc>
                      <a:spcPct val="60000"/>
                    </a:lnSpc>
                    <a:spcBef>
                      <a:spcPct val="50000"/>
                    </a:spcBef>
                  </a:pPr>
                  <a:r>
                    <a:rPr lang="en-US" altLang="zh-CN" sz="1000" b="1"/>
                    <a:t>110</a:t>
                  </a:r>
                </a:p>
                <a:p>
                  <a:pPr algn="ctr" eaLnBrk="1" hangingPunct="1">
                    <a:lnSpc>
                      <a:spcPct val="60000"/>
                    </a:lnSpc>
                    <a:spcBef>
                      <a:spcPct val="50000"/>
                    </a:spcBef>
                  </a:pPr>
                  <a:endParaRPr lang="en-US" altLang="zh-CN" sz="1000" b="1"/>
                </a:p>
                <a:p>
                  <a:pPr algn="ctr" eaLnBrk="1" hangingPunct="1">
                    <a:lnSpc>
                      <a:spcPct val="60000"/>
                    </a:lnSpc>
                    <a:spcBef>
                      <a:spcPct val="50000"/>
                    </a:spcBef>
                  </a:pPr>
                  <a:endParaRPr lang="en-US" altLang="zh-CN" sz="1000" b="1"/>
                </a:p>
                <a:p>
                  <a:pPr algn="ctr" eaLnBrk="1" hangingPunct="1">
                    <a:lnSpc>
                      <a:spcPct val="60000"/>
                    </a:lnSpc>
                    <a:spcBef>
                      <a:spcPct val="50000"/>
                    </a:spcBef>
                  </a:pPr>
                  <a:endParaRPr lang="en-US" altLang="zh-CN" sz="1000" b="1"/>
                </a:p>
                <a:p>
                  <a:pPr algn="ctr" eaLnBrk="1" hangingPunct="1">
                    <a:lnSpc>
                      <a:spcPct val="60000"/>
                    </a:lnSpc>
                    <a:spcBef>
                      <a:spcPct val="50000"/>
                    </a:spcBef>
                  </a:pPr>
                  <a:endParaRPr lang="en-US" altLang="zh-CN" sz="1000" b="1"/>
                </a:p>
              </p:txBody>
            </p:sp>
            <p:sp>
              <p:nvSpPr>
                <p:cNvPr id="93306" name="Line 83">
                  <a:extLst>
                    <a:ext uri="{FF2B5EF4-FFF2-40B4-BE49-F238E27FC236}">
                      <a16:creationId xmlns:a16="http://schemas.microsoft.com/office/drawing/2014/main" id="{FA46E92B-D55F-4FAD-82AB-D6687E2F005D}"/>
                    </a:ext>
                  </a:extLst>
                </p:cNvPr>
                <p:cNvSpPr>
                  <a:spLocks noChangeShapeType="1"/>
                </p:cNvSpPr>
                <p:nvPr/>
              </p:nvSpPr>
              <p:spPr bwMode="auto">
                <a:xfrm>
                  <a:off x="2480" y="24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07" name="Line 84">
                  <a:extLst>
                    <a:ext uri="{FF2B5EF4-FFF2-40B4-BE49-F238E27FC236}">
                      <a16:creationId xmlns:a16="http://schemas.microsoft.com/office/drawing/2014/main" id="{F9B9BF93-B76A-4F9E-9918-05BF6D1A9265}"/>
                    </a:ext>
                  </a:extLst>
                </p:cNvPr>
                <p:cNvSpPr>
                  <a:spLocks noChangeShapeType="1"/>
                </p:cNvSpPr>
                <p:nvPr/>
              </p:nvSpPr>
              <p:spPr bwMode="auto">
                <a:xfrm>
                  <a:off x="2480"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08" name="Line 85">
                  <a:extLst>
                    <a:ext uri="{FF2B5EF4-FFF2-40B4-BE49-F238E27FC236}">
                      <a16:creationId xmlns:a16="http://schemas.microsoft.com/office/drawing/2014/main" id="{47C54E73-629D-41C8-AC55-38C8392E1BE4}"/>
                    </a:ext>
                  </a:extLst>
                </p:cNvPr>
                <p:cNvSpPr>
                  <a:spLocks noChangeShapeType="1"/>
                </p:cNvSpPr>
                <p:nvPr/>
              </p:nvSpPr>
              <p:spPr bwMode="auto">
                <a:xfrm>
                  <a:off x="2480" y="27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09" name="Line 86">
                  <a:extLst>
                    <a:ext uri="{FF2B5EF4-FFF2-40B4-BE49-F238E27FC236}">
                      <a16:creationId xmlns:a16="http://schemas.microsoft.com/office/drawing/2014/main" id="{5E4070DC-25B3-49BB-94BE-371C7DB74599}"/>
                    </a:ext>
                  </a:extLst>
                </p:cNvPr>
                <p:cNvSpPr>
                  <a:spLocks noChangeShapeType="1"/>
                </p:cNvSpPr>
                <p:nvPr/>
              </p:nvSpPr>
              <p:spPr bwMode="auto">
                <a:xfrm>
                  <a:off x="2480" y="29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10" name="Text Box 87">
                  <a:extLst>
                    <a:ext uri="{FF2B5EF4-FFF2-40B4-BE49-F238E27FC236}">
                      <a16:creationId xmlns:a16="http://schemas.microsoft.com/office/drawing/2014/main" id="{B23C89DD-6B57-49D8-9A6F-FA90488FD0EC}"/>
                    </a:ext>
                  </a:extLst>
                </p:cNvPr>
                <p:cNvSpPr txBox="1">
                  <a:spLocks noChangeArrowheads="1"/>
                </p:cNvSpPr>
                <p:nvPr/>
              </p:nvSpPr>
              <p:spPr bwMode="auto">
                <a:xfrm>
                  <a:off x="2720" y="2256"/>
                  <a:ext cx="144" cy="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18</a:t>
                  </a:r>
                </a:p>
                <a:p>
                  <a:pPr algn="ctr" eaLnBrk="1" hangingPunct="1">
                    <a:spcBef>
                      <a:spcPct val="50000"/>
                    </a:spcBef>
                  </a:pPr>
                  <a:r>
                    <a:rPr lang="en-US" altLang="zh-CN" sz="1400" b="1"/>
                    <a:t>20</a:t>
                  </a:r>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3311" name="Line 88">
                  <a:extLst>
                    <a:ext uri="{FF2B5EF4-FFF2-40B4-BE49-F238E27FC236}">
                      <a16:creationId xmlns:a16="http://schemas.microsoft.com/office/drawing/2014/main" id="{70C4402E-2135-40CB-A28C-3F4CC88621B1}"/>
                    </a:ext>
                  </a:extLst>
                </p:cNvPr>
                <p:cNvSpPr>
                  <a:spLocks noChangeShapeType="1"/>
                </p:cNvSpPr>
                <p:nvPr/>
              </p:nvSpPr>
              <p:spPr bwMode="auto">
                <a:xfrm>
                  <a:off x="2720" y="24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12" name="Line 89">
                  <a:extLst>
                    <a:ext uri="{FF2B5EF4-FFF2-40B4-BE49-F238E27FC236}">
                      <a16:creationId xmlns:a16="http://schemas.microsoft.com/office/drawing/2014/main" id="{0B89AEDC-6304-43EC-9554-C39DF7C24BAD}"/>
                    </a:ext>
                  </a:extLst>
                </p:cNvPr>
                <p:cNvSpPr>
                  <a:spLocks noChangeShapeType="1"/>
                </p:cNvSpPr>
                <p:nvPr/>
              </p:nvSpPr>
              <p:spPr bwMode="auto">
                <a:xfrm>
                  <a:off x="2720"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13" name="Line 90">
                  <a:extLst>
                    <a:ext uri="{FF2B5EF4-FFF2-40B4-BE49-F238E27FC236}">
                      <a16:creationId xmlns:a16="http://schemas.microsoft.com/office/drawing/2014/main" id="{D1DE1477-376A-4309-8AA5-5B30C48968DC}"/>
                    </a:ext>
                  </a:extLst>
                </p:cNvPr>
                <p:cNvSpPr>
                  <a:spLocks noChangeShapeType="1"/>
                </p:cNvSpPr>
                <p:nvPr/>
              </p:nvSpPr>
              <p:spPr bwMode="auto">
                <a:xfrm>
                  <a:off x="2720" y="27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14" name="Line 91">
                  <a:extLst>
                    <a:ext uri="{FF2B5EF4-FFF2-40B4-BE49-F238E27FC236}">
                      <a16:creationId xmlns:a16="http://schemas.microsoft.com/office/drawing/2014/main" id="{3DC8F612-C33E-4E3A-A86F-32EF0209468F}"/>
                    </a:ext>
                  </a:extLst>
                </p:cNvPr>
                <p:cNvSpPr>
                  <a:spLocks noChangeShapeType="1"/>
                </p:cNvSpPr>
                <p:nvPr/>
              </p:nvSpPr>
              <p:spPr bwMode="auto">
                <a:xfrm>
                  <a:off x="2720" y="29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sp>
          <p:nvSpPr>
            <p:cNvPr id="93258" name="Text Box 92">
              <a:extLst>
                <a:ext uri="{FF2B5EF4-FFF2-40B4-BE49-F238E27FC236}">
                  <a16:creationId xmlns:a16="http://schemas.microsoft.com/office/drawing/2014/main" id="{15F61470-D5AC-4919-A0DC-C1FC39DE4984}"/>
                </a:ext>
              </a:extLst>
            </p:cNvPr>
            <p:cNvSpPr txBox="1">
              <a:spLocks noChangeArrowheads="1"/>
            </p:cNvSpPr>
            <p:nvPr/>
          </p:nvSpPr>
          <p:spPr bwMode="auto">
            <a:xfrm>
              <a:off x="4154" y="149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a:t>
              </a:r>
            </a:p>
          </p:txBody>
        </p:sp>
        <p:sp>
          <p:nvSpPr>
            <p:cNvPr id="93259" name="Text Box 93">
              <a:extLst>
                <a:ext uri="{FF2B5EF4-FFF2-40B4-BE49-F238E27FC236}">
                  <a16:creationId xmlns:a16="http://schemas.microsoft.com/office/drawing/2014/main" id="{D3C24514-5878-4D30-86BE-458B10057841}"/>
                </a:ext>
              </a:extLst>
            </p:cNvPr>
            <p:cNvSpPr txBox="1">
              <a:spLocks noChangeArrowheads="1"/>
            </p:cNvSpPr>
            <p:nvPr/>
          </p:nvSpPr>
          <p:spPr bwMode="auto">
            <a:xfrm>
              <a:off x="3696" y="1888"/>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2</a:t>
              </a:r>
            </a:p>
          </p:txBody>
        </p:sp>
        <p:sp>
          <p:nvSpPr>
            <p:cNvPr id="93260" name="Text Box 94">
              <a:extLst>
                <a:ext uri="{FF2B5EF4-FFF2-40B4-BE49-F238E27FC236}">
                  <a16:creationId xmlns:a16="http://schemas.microsoft.com/office/drawing/2014/main" id="{BEAED300-4E06-40AE-8DC9-E105B0617CF6}"/>
                </a:ext>
              </a:extLst>
            </p:cNvPr>
            <p:cNvSpPr txBox="1">
              <a:spLocks noChangeArrowheads="1"/>
            </p:cNvSpPr>
            <p:nvPr/>
          </p:nvSpPr>
          <p:spPr bwMode="auto">
            <a:xfrm>
              <a:off x="4876" y="1888"/>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3</a:t>
              </a:r>
            </a:p>
          </p:txBody>
        </p:sp>
        <p:sp>
          <p:nvSpPr>
            <p:cNvPr id="93261" name="Text Box 95">
              <a:extLst>
                <a:ext uri="{FF2B5EF4-FFF2-40B4-BE49-F238E27FC236}">
                  <a16:creationId xmlns:a16="http://schemas.microsoft.com/office/drawing/2014/main" id="{871A18D0-ABE6-4175-8077-C0434D0679C5}"/>
                </a:ext>
              </a:extLst>
            </p:cNvPr>
            <p:cNvSpPr txBox="1">
              <a:spLocks noChangeArrowheads="1"/>
            </p:cNvSpPr>
            <p:nvPr/>
          </p:nvSpPr>
          <p:spPr bwMode="auto">
            <a:xfrm>
              <a:off x="3424" y="229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4</a:t>
              </a:r>
            </a:p>
          </p:txBody>
        </p:sp>
        <p:sp>
          <p:nvSpPr>
            <p:cNvPr id="93262" name="Text Box 96">
              <a:extLst>
                <a:ext uri="{FF2B5EF4-FFF2-40B4-BE49-F238E27FC236}">
                  <a16:creationId xmlns:a16="http://schemas.microsoft.com/office/drawing/2014/main" id="{F96576E0-7393-40BA-B975-8AC78D018187}"/>
                </a:ext>
              </a:extLst>
            </p:cNvPr>
            <p:cNvSpPr txBox="1">
              <a:spLocks noChangeArrowheads="1"/>
            </p:cNvSpPr>
            <p:nvPr/>
          </p:nvSpPr>
          <p:spPr bwMode="auto">
            <a:xfrm>
              <a:off x="4150" y="228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5</a:t>
              </a:r>
            </a:p>
          </p:txBody>
        </p:sp>
        <p:sp>
          <p:nvSpPr>
            <p:cNvPr id="93263" name="Text Box 97">
              <a:extLst>
                <a:ext uri="{FF2B5EF4-FFF2-40B4-BE49-F238E27FC236}">
                  <a16:creationId xmlns:a16="http://schemas.microsoft.com/office/drawing/2014/main" id="{B11C0D87-2B0A-422A-830F-3AEE78EC0EB5}"/>
                </a:ext>
              </a:extLst>
            </p:cNvPr>
            <p:cNvSpPr txBox="1">
              <a:spLocks noChangeArrowheads="1"/>
            </p:cNvSpPr>
            <p:nvPr/>
          </p:nvSpPr>
          <p:spPr bwMode="auto">
            <a:xfrm>
              <a:off x="4422" y="228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6</a:t>
              </a:r>
            </a:p>
          </p:txBody>
        </p:sp>
        <p:sp>
          <p:nvSpPr>
            <p:cNvPr id="93264" name="Text Box 98">
              <a:extLst>
                <a:ext uri="{FF2B5EF4-FFF2-40B4-BE49-F238E27FC236}">
                  <a16:creationId xmlns:a16="http://schemas.microsoft.com/office/drawing/2014/main" id="{8D80F3C3-4B95-4763-866C-E8B19E6BEA15}"/>
                </a:ext>
              </a:extLst>
            </p:cNvPr>
            <p:cNvSpPr txBox="1">
              <a:spLocks noChangeArrowheads="1"/>
            </p:cNvSpPr>
            <p:nvPr/>
          </p:nvSpPr>
          <p:spPr bwMode="auto">
            <a:xfrm>
              <a:off x="5069" y="228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7</a:t>
              </a:r>
            </a:p>
          </p:txBody>
        </p:sp>
        <p:sp>
          <p:nvSpPr>
            <p:cNvPr id="93265" name="Text Box 99">
              <a:extLst>
                <a:ext uri="{FF2B5EF4-FFF2-40B4-BE49-F238E27FC236}">
                  <a16:creationId xmlns:a16="http://schemas.microsoft.com/office/drawing/2014/main" id="{32BB68C8-67F8-4660-92DF-C12EA6A06ED3}"/>
                </a:ext>
              </a:extLst>
            </p:cNvPr>
            <p:cNvSpPr txBox="1">
              <a:spLocks noChangeArrowheads="1"/>
            </p:cNvSpPr>
            <p:nvPr/>
          </p:nvSpPr>
          <p:spPr bwMode="auto">
            <a:xfrm>
              <a:off x="3334" y="2694"/>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8</a:t>
              </a:r>
            </a:p>
          </p:txBody>
        </p:sp>
        <p:sp>
          <p:nvSpPr>
            <p:cNvPr id="93266" name="Text Box 100">
              <a:extLst>
                <a:ext uri="{FF2B5EF4-FFF2-40B4-BE49-F238E27FC236}">
                  <a16:creationId xmlns:a16="http://schemas.microsoft.com/office/drawing/2014/main" id="{E8B8EFA1-B6D9-4056-BAD1-177814BB5165}"/>
                </a:ext>
              </a:extLst>
            </p:cNvPr>
            <p:cNvSpPr txBox="1">
              <a:spLocks noChangeArrowheads="1"/>
            </p:cNvSpPr>
            <p:nvPr/>
          </p:nvSpPr>
          <p:spPr bwMode="auto">
            <a:xfrm>
              <a:off x="3560" y="2704"/>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9</a:t>
              </a:r>
            </a:p>
          </p:txBody>
        </p:sp>
        <p:sp>
          <p:nvSpPr>
            <p:cNvPr id="93267" name="Text Box 101">
              <a:extLst>
                <a:ext uri="{FF2B5EF4-FFF2-40B4-BE49-F238E27FC236}">
                  <a16:creationId xmlns:a16="http://schemas.microsoft.com/office/drawing/2014/main" id="{14063DDB-8F86-4ED1-9A2F-16333BA40C72}"/>
                </a:ext>
              </a:extLst>
            </p:cNvPr>
            <p:cNvSpPr txBox="1">
              <a:spLocks noChangeArrowheads="1"/>
            </p:cNvSpPr>
            <p:nvPr/>
          </p:nvSpPr>
          <p:spPr bwMode="auto">
            <a:xfrm>
              <a:off x="3816"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10</a:t>
              </a:r>
            </a:p>
          </p:txBody>
        </p:sp>
        <p:sp>
          <p:nvSpPr>
            <p:cNvPr id="93268" name="Text Box 102">
              <a:extLst>
                <a:ext uri="{FF2B5EF4-FFF2-40B4-BE49-F238E27FC236}">
                  <a16:creationId xmlns:a16="http://schemas.microsoft.com/office/drawing/2014/main" id="{CB19D6E2-7941-46D8-89FE-A192EABB8310}"/>
                </a:ext>
              </a:extLst>
            </p:cNvPr>
            <p:cNvSpPr txBox="1">
              <a:spLocks noChangeArrowheads="1"/>
            </p:cNvSpPr>
            <p:nvPr/>
          </p:nvSpPr>
          <p:spPr bwMode="auto">
            <a:xfrm>
              <a:off x="4043"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11</a:t>
              </a:r>
            </a:p>
          </p:txBody>
        </p:sp>
        <p:sp>
          <p:nvSpPr>
            <p:cNvPr id="93269" name="Text Box 103">
              <a:extLst>
                <a:ext uri="{FF2B5EF4-FFF2-40B4-BE49-F238E27FC236}">
                  <a16:creationId xmlns:a16="http://schemas.microsoft.com/office/drawing/2014/main" id="{950596D3-FDE9-413C-869A-857544D59EA8}"/>
                </a:ext>
              </a:extLst>
            </p:cNvPr>
            <p:cNvSpPr txBox="1">
              <a:spLocks noChangeArrowheads="1"/>
            </p:cNvSpPr>
            <p:nvPr/>
          </p:nvSpPr>
          <p:spPr bwMode="auto">
            <a:xfrm>
              <a:off x="4270"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12</a:t>
              </a:r>
            </a:p>
          </p:txBody>
        </p:sp>
        <p:sp>
          <p:nvSpPr>
            <p:cNvPr id="93270" name="Text Box 104">
              <a:extLst>
                <a:ext uri="{FF2B5EF4-FFF2-40B4-BE49-F238E27FC236}">
                  <a16:creationId xmlns:a16="http://schemas.microsoft.com/office/drawing/2014/main" id="{704A21C2-3AF1-42E6-8418-F67A5A857801}"/>
                </a:ext>
              </a:extLst>
            </p:cNvPr>
            <p:cNvSpPr txBox="1">
              <a:spLocks noChangeArrowheads="1"/>
            </p:cNvSpPr>
            <p:nvPr/>
          </p:nvSpPr>
          <p:spPr bwMode="auto">
            <a:xfrm>
              <a:off x="4496"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13</a:t>
              </a:r>
            </a:p>
          </p:txBody>
        </p:sp>
        <p:sp>
          <p:nvSpPr>
            <p:cNvPr id="93271" name="Text Box 105">
              <a:extLst>
                <a:ext uri="{FF2B5EF4-FFF2-40B4-BE49-F238E27FC236}">
                  <a16:creationId xmlns:a16="http://schemas.microsoft.com/office/drawing/2014/main" id="{7992BF0C-22FD-4EBA-8A1D-FDADE565BCAF}"/>
                </a:ext>
              </a:extLst>
            </p:cNvPr>
            <p:cNvSpPr txBox="1">
              <a:spLocks noChangeArrowheads="1"/>
            </p:cNvSpPr>
            <p:nvPr/>
          </p:nvSpPr>
          <p:spPr bwMode="auto">
            <a:xfrm>
              <a:off x="4769"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14</a:t>
              </a:r>
            </a:p>
          </p:txBody>
        </p:sp>
        <p:sp>
          <p:nvSpPr>
            <p:cNvPr id="93272" name="Text Box 106">
              <a:extLst>
                <a:ext uri="{FF2B5EF4-FFF2-40B4-BE49-F238E27FC236}">
                  <a16:creationId xmlns:a16="http://schemas.microsoft.com/office/drawing/2014/main" id="{CFFCF6FD-408F-4DC7-A8A4-6E3FA6840CC1}"/>
                </a:ext>
              </a:extLst>
            </p:cNvPr>
            <p:cNvSpPr txBox="1">
              <a:spLocks noChangeArrowheads="1"/>
            </p:cNvSpPr>
            <p:nvPr/>
          </p:nvSpPr>
          <p:spPr bwMode="auto">
            <a:xfrm>
              <a:off x="5177"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15</a:t>
              </a:r>
            </a:p>
          </p:txBody>
        </p:sp>
      </p:grpSp>
      <p:sp>
        <p:nvSpPr>
          <p:cNvPr id="93187" name="Text Box 107">
            <a:extLst>
              <a:ext uri="{FF2B5EF4-FFF2-40B4-BE49-F238E27FC236}">
                <a16:creationId xmlns:a16="http://schemas.microsoft.com/office/drawing/2014/main" id="{09FB53BB-5FBB-43CB-AF26-4B897ACD08CD}"/>
              </a:ext>
            </a:extLst>
          </p:cNvPr>
          <p:cNvSpPr txBox="1">
            <a:spLocks noChangeArrowheads="1"/>
          </p:cNvSpPr>
          <p:nvPr/>
        </p:nvSpPr>
        <p:spPr bwMode="auto">
          <a:xfrm>
            <a:off x="2051050" y="835620"/>
            <a:ext cx="485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a:t>
            </a:r>
          </a:p>
        </p:txBody>
      </p:sp>
      <p:sp>
        <p:nvSpPr>
          <p:cNvPr id="93188" name="Text Box 108">
            <a:extLst>
              <a:ext uri="{FF2B5EF4-FFF2-40B4-BE49-F238E27FC236}">
                <a16:creationId xmlns:a16="http://schemas.microsoft.com/office/drawing/2014/main" id="{271576E3-6C39-4CE6-834E-8F123F63A40D}"/>
              </a:ext>
            </a:extLst>
          </p:cNvPr>
          <p:cNvSpPr txBox="1">
            <a:spLocks noChangeArrowheads="1"/>
          </p:cNvSpPr>
          <p:nvPr/>
        </p:nvSpPr>
        <p:spPr bwMode="auto">
          <a:xfrm>
            <a:off x="1258888" y="1457920"/>
            <a:ext cx="485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a:t>
            </a:r>
          </a:p>
        </p:txBody>
      </p:sp>
      <p:sp>
        <p:nvSpPr>
          <p:cNvPr id="93189" name="Text Box 109">
            <a:extLst>
              <a:ext uri="{FF2B5EF4-FFF2-40B4-BE49-F238E27FC236}">
                <a16:creationId xmlns:a16="http://schemas.microsoft.com/office/drawing/2014/main" id="{E9629A45-EC69-415E-9FF9-93E4AC423B62}"/>
              </a:ext>
            </a:extLst>
          </p:cNvPr>
          <p:cNvSpPr txBox="1">
            <a:spLocks noChangeArrowheads="1"/>
          </p:cNvSpPr>
          <p:nvPr/>
        </p:nvSpPr>
        <p:spPr bwMode="auto">
          <a:xfrm>
            <a:off x="1565275" y="2107208"/>
            <a:ext cx="485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a:t>
            </a:r>
          </a:p>
        </p:txBody>
      </p:sp>
      <p:sp>
        <p:nvSpPr>
          <p:cNvPr id="93190" name="Text Box 110">
            <a:extLst>
              <a:ext uri="{FF2B5EF4-FFF2-40B4-BE49-F238E27FC236}">
                <a16:creationId xmlns:a16="http://schemas.microsoft.com/office/drawing/2014/main" id="{80574982-FBD5-4498-976D-BA8E63576817}"/>
              </a:ext>
            </a:extLst>
          </p:cNvPr>
          <p:cNvSpPr txBox="1">
            <a:spLocks noChangeArrowheads="1"/>
          </p:cNvSpPr>
          <p:nvPr/>
        </p:nvSpPr>
        <p:spPr bwMode="auto">
          <a:xfrm>
            <a:off x="1854200" y="2754908"/>
            <a:ext cx="485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a:t>
            </a:r>
          </a:p>
        </p:txBody>
      </p:sp>
      <p:grpSp>
        <p:nvGrpSpPr>
          <p:cNvPr id="93191" name="Group 111">
            <a:extLst>
              <a:ext uri="{FF2B5EF4-FFF2-40B4-BE49-F238E27FC236}">
                <a16:creationId xmlns:a16="http://schemas.microsoft.com/office/drawing/2014/main" id="{B807530B-CF57-43DC-8D4A-0D7BCE38DAA4}"/>
              </a:ext>
            </a:extLst>
          </p:cNvPr>
          <p:cNvGrpSpPr>
            <a:grpSpLocks/>
          </p:cNvGrpSpPr>
          <p:nvPr/>
        </p:nvGrpSpPr>
        <p:grpSpPr bwMode="auto">
          <a:xfrm>
            <a:off x="4384675" y="2667596"/>
            <a:ext cx="3870325" cy="3413125"/>
            <a:chOff x="1377" y="799"/>
            <a:chExt cx="2438" cy="2150"/>
          </a:xfrm>
        </p:grpSpPr>
        <p:grpSp>
          <p:nvGrpSpPr>
            <p:cNvPr id="93193" name="Group 112">
              <a:extLst>
                <a:ext uri="{FF2B5EF4-FFF2-40B4-BE49-F238E27FC236}">
                  <a16:creationId xmlns:a16="http://schemas.microsoft.com/office/drawing/2014/main" id="{A5729BEF-EA32-4F2F-944C-789FE86CD085}"/>
                </a:ext>
              </a:extLst>
            </p:cNvPr>
            <p:cNvGrpSpPr>
              <a:grpSpLocks/>
            </p:cNvGrpSpPr>
            <p:nvPr/>
          </p:nvGrpSpPr>
          <p:grpSpPr bwMode="auto">
            <a:xfrm>
              <a:off x="1836" y="1327"/>
              <a:ext cx="1894" cy="1407"/>
              <a:chOff x="1008" y="1385"/>
              <a:chExt cx="1894" cy="1407"/>
            </a:xfrm>
          </p:grpSpPr>
          <p:sp>
            <p:nvSpPr>
              <p:cNvPr id="93213" name="Oval 113">
                <a:extLst>
                  <a:ext uri="{FF2B5EF4-FFF2-40B4-BE49-F238E27FC236}">
                    <a16:creationId xmlns:a16="http://schemas.microsoft.com/office/drawing/2014/main" id="{E84F13EB-7233-4FFB-BE4C-BD11EDFC1A72}"/>
                  </a:ext>
                </a:extLst>
              </p:cNvPr>
              <p:cNvSpPr>
                <a:spLocks noChangeArrowheads="1"/>
              </p:cNvSpPr>
              <p:nvPr/>
            </p:nvSpPr>
            <p:spPr bwMode="auto">
              <a:xfrm>
                <a:off x="1856" y="1385"/>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14" name="Text Box 114">
                <a:extLst>
                  <a:ext uri="{FF2B5EF4-FFF2-40B4-BE49-F238E27FC236}">
                    <a16:creationId xmlns:a16="http://schemas.microsoft.com/office/drawing/2014/main" id="{4BDCED23-5252-435A-9899-D15CE29D1C2F}"/>
                  </a:ext>
                </a:extLst>
              </p:cNvPr>
              <p:cNvSpPr txBox="1">
                <a:spLocks noChangeArrowheads="1"/>
              </p:cNvSpPr>
              <p:nvPr/>
            </p:nvSpPr>
            <p:spPr bwMode="auto">
              <a:xfrm>
                <a:off x="1872" y="139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p>
            </p:txBody>
          </p:sp>
          <p:sp>
            <p:nvSpPr>
              <p:cNvPr id="93215" name="Oval 115">
                <a:extLst>
                  <a:ext uri="{FF2B5EF4-FFF2-40B4-BE49-F238E27FC236}">
                    <a16:creationId xmlns:a16="http://schemas.microsoft.com/office/drawing/2014/main" id="{FD1B554E-722F-4EF4-91F1-B074A1240DB5}"/>
                  </a:ext>
                </a:extLst>
              </p:cNvPr>
              <p:cNvSpPr>
                <a:spLocks noChangeArrowheads="1"/>
              </p:cNvSpPr>
              <p:nvPr/>
            </p:nvSpPr>
            <p:spPr bwMode="auto">
              <a:xfrm>
                <a:off x="1020"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16" name="Text Box 116">
                <a:extLst>
                  <a:ext uri="{FF2B5EF4-FFF2-40B4-BE49-F238E27FC236}">
                    <a16:creationId xmlns:a16="http://schemas.microsoft.com/office/drawing/2014/main" id="{D5AD2075-64DE-4378-807F-588EBD86972A}"/>
                  </a:ext>
                </a:extLst>
              </p:cNvPr>
              <p:cNvSpPr txBox="1">
                <a:spLocks noChangeArrowheads="1"/>
              </p:cNvSpPr>
              <p:nvPr/>
            </p:nvSpPr>
            <p:spPr bwMode="auto">
              <a:xfrm>
                <a:off x="1008" y="259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10</a:t>
                </a:r>
              </a:p>
            </p:txBody>
          </p:sp>
          <p:sp>
            <p:nvSpPr>
              <p:cNvPr id="93217" name="Oval 117">
                <a:extLst>
                  <a:ext uri="{FF2B5EF4-FFF2-40B4-BE49-F238E27FC236}">
                    <a16:creationId xmlns:a16="http://schemas.microsoft.com/office/drawing/2014/main" id="{22B9A329-74BF-4B97-BCC4-D8E1417E0C19}"/>
                  </a:ext>
                </a:extLst>
              </p:cNvPr>
              <p:cNvSpPr>
                <a:spLocks noChangeArrowheads="1"/>
              </p:cNvSpPr>
              <p:nvPr/>
            </p:nvSpPr>
            <p:spPr bwMode="auto">
              <a:xfrm>
                <a:off x="1260"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18" name="Text Box 118">
                <a:extLst>
                  <a:ext uri="{FF2B5EF4-FFF2-40B4-BE49-F238E27FC236}">
                    <a16:creationId xmlns:a16="http://schemas.microsoft.com/office/drawing/2014/main" id="{9B38CCA2-9D99-4DF2-8B66-780781F39A86}"/>
                  </a:ext>
                </a:extLst>
              </p:cNvPr>
              <p:cNvSpPr txBox="1">
                <a:spLocks noChangeArrowheads="1"/>
              </p:cNvSpPr>
              <p:nvPr/>
            </p:nvSpPr>
            <p:spPr bwMode="auto">
              <a:xfrm>
                <a:off x="1276" y="260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93219" name="Oval 119">
                <a:extLst>
                  <a:ext uri="{FF2B5EF4-FFF2-40B4-BE49-F238E27FC236}">
                    <a16:creationId xmlns:a16="http://schemas.microsoft.com/office/drawing/2014/main" id="{E632FB30-CC9A-439A-8D0B-AB02BA5729F1}"/>
                  </a:ext>
                </a:extLst>
              </p:cNvPr>
              <p:cNvSpPr>
                <a:spLocks noChangeArrowheads="1"/>
              </p:cNvSpPr>
              <p:nvPr/>
            </p:nvSpPr>
            <p:spPr bwMode="auto">
              <a:xfrm>
                <a:off x="1500"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20" name="Text Box 120">
                <a:extLst>
                  <a:ext uri="{FF2B5EF4-FFF2-40B4-BE49-F238E27FC236}">
                    <a16:creationId xmlns:a16="http://schemas.microsoft.com/office/drawing/2014/main" id="{D93266E4-667F-4A77-B2AC-18A3D19486B0}"/>
                  </a:ext>
                </a:extLst>
              </p:cNvPr>
              <p:cNvSpPr txBox="1">
                <a:spLocks noChangeArrowheads="1"/>
              </p:cNvSpPr>
              <p:nvPr/>
            </p:nvSpPr>
            <p:spPr bwMode="auto">
              <a:xfrm>
                <a:off x="1488" y="258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20</a:t>
                </a:r>
              </a:p>
            </p:txBody>
          </p:sp>
          <p:sp>
            <p:nvSpPr>
              <p:cNvPr id="93221" name="Oval 121">
                <a:extLst>
                  <a:ext uri="{FF2B5EF4-FFF2-40B4-BE49-F238E27FC236}">
                    <a16:creationId xmlns:a16="http://schemas.microsoft.com/office/drawing/2014/main" id="{0EC1838C-E769-4734-BAE1-046D21FB2891}"/>
                  </a:ext>
                </a:extLst>
              </p:cNvPr>
              <p:cNvSpPr>
                <a:spLocks noChangeArrowheads="1"/>
              </p:cNvSpPr>
              <p:nvPr/>
            </p:nvSpPr>
            <p:spPr bwMode="auto">
              <a:xfrm>
                <a:off x="1728"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22" name="Text Box 122">
                <a:extLst>
                  <a:ext uri="{FF2B5EF4-FFF2-40B4-BE49-F238E27FC236}">
                    <a16:creationId xmlns:a16="http://schemas.microsoft.com/office/drawing/2014/main" id="{2A6404D0-5B24-4A2D-9382-06D4A8809CD4}"/>
                  </a:ext>
                </a:extLst>
              </p:cNvPr>
              <p:cNvSpPr txBox="1">
                <a:spLocks noChangeArrowheads="1"/>
              </p:cNvSpPr>
              <p:nvPr/>
            </p:nvSpPr>
            <p:spPr bwMode="auto">
              <a:xfrm>
                <a:off x="1744" y="2593"/>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6</a:t>
                </a:r>
              </a:p>
            </p:txBody>
          </p:sp>
          <p:sp>
            <p:nvSpPr>
              <p:cNvPr id="93223" name="Oval 123">
                <a:extLst>
                  <a:ext uri="{FF2B5EF4-FFF2-40B4-BE49-F238E27FC236}">
                    <a16:creationId xmlns:a16="http://schemas.microsoft.com/office/drawing/2014/main" id="{B288F0CD-30F4-4588-89F0-A94C25E871BA}"/>
                  </a:ext>
                </a:extLst>
              </p:cNvPr>
              <p:cNvSpPr>
                <a:spLocks noChangeArrowheads="1"/>
              </p:cNvSpPr>
              <p:nvPr/>
            </p:nvSpPr>
            <p:spPr bwMode="auto">
              <a:xfrm>
                <a:off x="1968"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24" name="Text Box 124">
                <a:extLst>
                  <a:ext uri="{FF2B5EF4-FFF2-40B4-BE49-F238E27FC236}">
                    <a16:creationId xmlns:a16="http://schemas.microsoft.com/office/drawing/2014/main" id="{7C8F2DFF-8F95-4007-B241-DDB237D47D12}"/>
                  </a:ext>
                </a:extLst>
              </p:cNvPr>
              <p:cNvSpPr txBox="1">
                <a:spLocks noChangeArrowheads="1"/>
              </p:cNvSpPr>
              <p:nvPr/>
            </p:nvSpPr>
            <p:spPr bwMode="auto">
              <a:xfrm>
                <a:off x="1984" y="260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p>
            </p:txBody>
          </p:sp>
          <p:sp>
            <p:nvSpPr>
              <p:cNvPr id="93225" name="Oval 125">
                <a:extLst>
                  <a:ext uri="{FF2B5EF4-FFF2-40B4-BE49-F238E27FC236}">
                    <a16:creationId xmlns:a16="http://schemas.microsoft.com/office/drawing/2014/main" id="{68723C17-899A-4298-9D66-0EC62E75F8D8}"/>
                  </a:ext>
                </a:extLst>
              </p:cNvPr>
              <p:cNvSpPr>
                <a:spLocks noChangeArrowheads="1"/>
              </p:cNvSpPr>
              <p:nvPr/>
            </p:nvSpPr>
            <p:spPr bwMode="auto">
              <a:xfrm>
                <a:off x="2208"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26" name="Text Box 126">
                <a:extLst>
                  <a:ext uri="{FF2B5EF4-FFF2-40B4-BE49-F238E27FC236}">
                    <a16:creationId xmlns:a16="http://schemas.microsoft.com/office/drawing/2014/main" id="{7F2EBB48-766F-4C3C-B875-B3713EA4EE47}"/>
                  </a:ext>
                </a:extLst>
              </p:cNvPr>
              <p:cNvSpPr txBox="1">
                <a:spLocks noChangeArrowheads="1"/>
              </p:cNvSpPr>
              <p:nvPr/>
            </p:nvSpPr>
            <p:spPr bwMode="auto">
              <a:xfrm>
                <a:off x="2224" y="258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93227" name="Oval 127">
                <a:extLst>
                  <a:ext uri="{FF2B5EF4-FFF2-40B4-BE49-F238E27FC236}">
                    <a16:creationId xmlns:a16="http://schemas.microsoft.com/office/drawing/2014/main" id="{B1BB5879-A68D-4FA1-8A8C-FCAAADBDB30E}"/>
                  </a:ext>
                </a:extLst>
              </p:cNvPr>
              <p:cNvSpPr>
                <a:spLocks noChangeArrowheads="1"/>
              </p:cNvSpPr>
              <p:nvPr/>
            </p:nvSpPr>
            <p:spPr bwMode="auto">
              <a:xfrm>
                <a:off x="2448"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28" name="Text Box 128">
                <a:extLst>
                  <a:ext uri="{FF2B5EF4-FFF2-40B4-BE49-F238E27FC236}">
                    <a16:creationId xmlns:a16="http://schemas.microsoft.com/office/drawing/2014/main" id="{4E7530AB-7F7F-47F9-A26D-0C7990F1BDAB}"/>
                  </a:ext>
                </a:extLst>
              </p:cNvPr>
              <p:cNvSpPr txBox="1">
                <a:spLocks noChangeArrowheads="1"/>
              </p:cNvSpPr>
              <p:nvPr/>
            </p:nvSpPr>
            <p:spPr bwMode="auto">
              <a:xfrm>
                <a:off x="2436" y="2600"/>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90</a:t>
                </a:r>
              </a:p>
            </p:txBody>
          </p:sp>
          <p:sp>
            <p:nvSpPr>
              <p:cNvPr id="93229" name="Oval 129">
                <a:extLst>
                  <a:ext uri="{FF2B5EF4-FFF2-40B4-BE49-F238E27FC236}">
                    <a16:creationId xmlns:a16="http://schemas.microsoft.com/office/drawing/2014/main" id="{93B5DB14-5D05-4D2A-BB27-373DA7E025A5}"/>
                  </a:ext>
                </a:extLst>
              </p:cNvPr>
              <p:cNvSpPr>
                <a:spLocks noChangeArrowheads="1"/>
              </p:cNvSpPr>
              <p:nvPr/>
            </p:nvSpPr>
            <p:spPr bwMode="auto">
              <a:xfrm>
                <a:off x="2688"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30" name="Text Box 130">
                <a:extLst>
                  <a:ext uri="{FF2B5EF4-FFF2-40B4-BE49-F238E27FC236}">
                    <a16:creationId xmlns:a16="http://schemas.microsoft.com/office/drawing/2014/main" id="{8AD27920-AC60-4887-BF97-BA269285124C}"/>
                  </a:ext>
                </a:extLst>
              </p:cNvPr>
              <p:cNvSpPr txBox="1">
                <a:spLocks noChangeArrowheads="1"/>
              </p:cNvSpPr>
              <p:nvPr/>
            </p:nvSpPr>
            <p:spPr bwMode="auto">
              <a:xfrm>
                <a:off x="2676" y="258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17</a:t>
                </a:r>
              </a:p>
            </p:txBody>
          </p:sp>
          <p:sp>
            <p:nvSpPr>
              <p:cNvPr id="93231" name="Oval 131">
                <a:extLst>
                  <a:ext uri="{FF2B5EF4-FFF2-40B4-BE49-F238E27FC236}">
                    <a16:creationId xmlns:a16="http://schemas.microsoft.com/office/drawing/2014/main" id="{4E5578C5-C7EE-4873-8AB5-105207971D1E}"/>
                  </a:ext>
                </a:extLst>
              </p:cNvPr>
              <p:cNvSpPr>
                <a:spLocks noChangeArrowheads="1"/>
              </p:cNvSpPr>
              <p:nvPr/>
            </p:nvSpPr>
            <p:spPr bwMode="auto">
              <a:xfrm>
                <a:off x="1152" y="2195"/>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32" name="Text Box 132">
                <a:extLst>
                  <a:ext uri="{FF2B5EF4-FFF2-40B4-BE49-F238E27FC236}">
                    <a16:creationId xmlns:a16="http://schemas.microsoft.com/office/drawing/2014/main" id="{2BBA4C96-BD9A-4980-9F25-96A1C5951C55}"/>
                  </a:ext>
                </a:extLst>
              </p:cNvPr>
              <p:cNvSpPr txBox="1">
                <a:spLocks noChangeArrowheads="1"/>
              </p:cNvSpPr>
              <p:nvPr/>
            </p:nvSpPr>
            <p:spPr bwMode="auto">
              <a:xfrm>
                <a:off x="1140" y="221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10</a:t>
                </a:r>
              </a:p>
            </p:txBody>
          </p:sp>
          <p:sp>
            <p:nvSpPr>
              <p:cNvPr id="93233" name="Oval 133">
                <a:extLst>
                  <a:ext uri="{FF2B5EF4-FFF2-40B4-BE49-F238E27FC236}">
                    <a16:creationId xmlns:a16="http://schemas.microsoft.com/office/drawing/2014/main" id="{85EE1B91-1FF2-4455-8587-2EB3C7DCAC37}"/>
                  </a:ext>
                </a:extLst>
              </p:cNvPr>
              <p:cNvSpPr>
                <a:spLocks noChangeArrowheads="1"/>
              </p:cNvSpPr>
              <p:nvPr/>
            </p:nvSpPr>
            <p:spPr bwMode="auto">
              <a:xfrm>
                <a:off x="1632" y="2195"/>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34" name="Text Box 134">
                <a:extLst>
                  <a:ext uri="{FF2B5EF4-FFF2-40B4-BE49-F238E27FC236}">
                    <a16:creationId xmlns:a16="http://schemas.microsoft.com/office/drawing/2014/main" id="{025774DB-703A-4AF8-ABD3-C842011C2332}"/>
                  </a:ext>
                </a:extLst>
              </p:cNvPr>
              <p:cNvSpPr txBox="1">
                <a:spLocks noChangeArrowheads="1"/>
              </p:cNvSpPr>
              <p:nvPr/>
            </p:nvSpPr>
            <p:spPr bwMode="auto">
              <a:xfrm>
                <a:off x="1620" y="220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20</a:t>
                </a:r>
              </a:p>
            </p:txBody>
          </p:sp>
          <p:sp>
            <p:nvSpPr>
              <p:cNvPr id="93235" name="Oval 135">
                <a:extLst>
                  <a:ext uri="{FF2B5EF4-FFF2-40B4-BE49-F238E27FC236}">
                    <a16:creationId xmlns:a16="http://schemas.microsoft.com/office/drawing/2014/main" id="{3E0B3325-5C1F-428D-9324-56AA197D4378}"/>
                  </a:ext>
                </a:extLst>
              </p:cNvPr>
              <p:cNvSpPr>
                <a:spLocks noChangeArrowheads="1"/>
              </p:cNvSpPr>
              <p:nvPr/>
            </p:nvSpPr>
            <p:spPr bwMode="auto">
              <a:xfrm>
                <a:off x="2064" y="2195"/>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36" name="Text Box 136">
                <a:extLst>
                  <a:ext uri="{FF2B5EF4-FFF2-40B4-BE49-F238E27FC236}">
                    <a16:creationId xmlns:a16="http://schemas.microsoft.com/office/drawing/2014/main" id="{83314442-2E30-463E-ACEC-116773029456}"/>
                  </a:ext>
                </a:extLst>
              </p:cNvPr>
              <p:cNvSpPr txBox="1">
                <a:spLocks noChangeArrowheads="1"/>
              </p:cNvSpPr>
              <p:nvPr/>
            </p:nvSpPr>
            <p:spPr bwMode="auto">
              <a:xfrm>
                <a:off x="2080" y="221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93237" name="Oval 137">
                <a:extLst>
                  <a:ext uri="{FF2B5EF4-FFF2-40B4-BE49-F238E27FC236}">
                    <a16:creationId xmlns:a16="http://schemas.microsoft.com/office/drawing/2014/main" id="{3B4DEEA3-144A-4082-8EDB-23CD902CB7B4}"/>
                  </a:ext>
                </a:extLst>
              </p:cNvPr>
              <p:cNvSpPr>
                <a:spLocks noChangeArrowheads="1"/>
              </p:cNvSpPr>
              <p:nvPr/>
            </p:nvSpPr>
            <p:spPr bwMode="auto">
              <a:xfrm>
                <a:off x="2544" y="2195"/>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38" name="Text Box 138">
                <a:extLst>
                  <a:ext uri="{FF2B5EF4-FFF2-40B4-BE49-F238E27FC236}">
                    <a16:creationId xmlns:a16="http://schemas.microsoft.com/office/drawing/2014/main" id="{94324F13-9DBF-4BD8-AFF8-3E711718CF21}"/>
                  </a:ext>
                </a:extLst>
              </p:cNvPr>
              <p:cNvSpPr txBox="1">
                <a:spLocks noChangeArrowheads="1"/>
              </p:cNvSpPr>
              <p:nvPr/>
            </p:nvSpPr>
            <p:spPr bwMode="auto">
              <a:xfrm>
                <a:off x="2532" y="220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90</a:t>
                </a:r>
              </a:p>
            </p:txBody>
          </p:sp>
          <p:sp>
            <p:nvSpPr>
              <p:cNvPr id="93239" name="Oval 139">
                <a:extLst>
                  <a:ext uri="{FF2B5EF4-FFF2-40B4-BE49-F238E27FC236}">
                    <a16:creationId xmlns:a16="http://schemas.microsoft.com/office/drawing/2014/main" id="{34028A24-21B2-4E41-98CF-3CA8E1D78DD0}"/>
                  </a:ext>
                </a:extLst>
              </p:cNvPr>
              <p:cNvSpPr>
                <a:spLocks noChangeArrowheads="1"/>
              </p:cNvSpPr>
              <p:nvPr/>
            </p:nvSpPr>
            <p:spPr bwMode="auto">
              <a:xfrm>
                <a:off x="1392" y="1776"/>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40" name="Text Box 140">
                <a:extLst>
                  <a:ext uri="{FF2B5EF4-FFF2-40B4-BE49-F238E27FC236}">
                    <a16:creationId xmlns:a16="http://schemas.microsoft.com/office/drawing/2014/main" id="{3C645FD1-69A0-4630-96E5-340B6B9DA9E1}"/>
                  </a:ext>
                </a:extLst>
              </p:cNvPr>
              <p:cNvSpPr txBox="1">
                <a:spLocks noChangeArrowheads="1"/>
              </p:cNvSpPr>
              <p:nvPr/>
            </p:nvSpPr>
            <p:spPr bwMode="auto">
              <a:xfrm>
                <a:off x="1408" y="1797"/>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93241" name="Oval 141">
                <a:extLst>
                  <a:ext uri="{FF2B5EF4-FFF2-40B4-BE49-F238E27FC236}">
                    <a16:creationId xmlns:a16="http://schemas.microsoft.com/office/drawing/2014/main" id="{FB89576B-4143-4F95-A5B0-1D4E0A8AC069}"/>
                  </a:ext>
                </a:extLst>
              </p:cNvPr>
              <p:cNvSpPr>
                <a:spLocks noChangeArrowheads="1"/>
              </p:cNvSpPr>
              <p:nvPr/>
            </p:nvSpPr>
            <p:spPr bwMode="auto">
              <a:xfrm>
                <a:off x="2304" y="1776"/>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42" name="Text Box 142">
                <a:extLst>
                  <a:ext uri="{FF2B5EF4-FFF2-40B4-BE49-F238E27FC236}">
                    <a16:creationId xmlns:a16="http://schemas.microsoft.com/office/drawing/2014/main" id="{BA490413-2705-4596-A717-61199F5E6382}"/>
                  </a:ext>
                </a:extLst>
              </p:cNvPr>
              <p:cNvSpPr txBox="1">
                <a:spLocks noChangeArrowheads="1"/>
              </p:cNvSpPr>
              <p:nvPr/>
            </p:nvSpPr>
            <p:spPr bwMode="auto">
              <a:xfrm>
                <a:off x="2292" y="178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17</a:t>
                </a:r>
              </a:p>
            </p:txBody>
          </p:sp>
          <p:sp>
            <p:nvSpPr>
              <p:cNvPr id="93243" name="Line 143">
                <a:extLst>
                  <a:ext uri="{FF2B5EF4-FFF2-40B4-BE49-F238E27FC236}">
                    <a16:creationId xmlns:a16="http://schemas.microsoft.com/office/drawing/2014/main" id="{E9D939DA-E7E6-4C77-8836-B40E2E791B60}"/>
                  </a:ext>
                </a:extLst>
              </p:cNvPr>
              <p:cNvSpPr>
                <a:spLocks noChangeShapeType="1"/>
              </p:cNvSpPr>
              <p:nvPr/>
            </p:nvSpPr>
            <p:spPr bwMode="auto">
              <a:xfrm flipH="1">
                <a:off x="1536" y="1584"/>
                <a:ext cx="38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44" name="Line 144">
                <a:extLst>
                  <a:ext uri="{FF2B5EF4-FFF2-40B4-BE49-F238E27FC236}">
                    <a16:creationId xmlns:a16="http://schemas.microsoft.com/office/drawing/2014/main" id="{BD91844F-F8A0-4B3A-A742-E0167CFEA52B}"/>
                  </a:ext>
                </a:extLst>
              </p:cNvPr>
              <p:cNvSpPr>
                <a:spLocks noChangeShapeType="1"/>
              </p:cNvSpPr>
              <p:nvPr/>
            </p:nvSpPr>
            <p:spPr bwMode="auto">
              <a:xfrm>
                <a:off x="2016" y="1584"/>
                <a:ext cx="33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45" name="Line 145">
                <a:extLst>
                  <a:ext uri="{FF2B5EF4-FFF2-40B4-BE49-F238E27FC236}">
                    <a16:creationId xmlns:a16="http://schemas.microsoft.com/office/drawing/2014/main" id="{CB49FD89-4BC3-4B4E-84A5-464F7E62D806}"/>
                  </a:ext>
                </a:extLst>
              </p:cNvPr>
              <p:cNvSpPr>
                <a:spLocks noChangeShapeType="1"/>
              </p:cNvSpPr>
              <p:nvPr/>
            </p:nvSpPr>
            <p:spPr bwMode="auto">
              <a:xfrm flipH="1">
                <a:off x="1248" y="1952"/>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246" name="Line 146">
                <a:extLst>
                  <a:ext uri="{FF2B5EF4-FFF2-40B4-BE49-F238E27FC236}">
                    <a16:creationId xmlns:a16="http://schemas.microsoft.com/office/drawing/2014/main" id="{69274003-A992-4A66-8D07-CB558A3E65A8}"/>
                  </a:ext>
                </a:extLst>
              </p:cNvPr>
              <p:cNvSpPr>
                <a:spLocks noChangeShapeType="1"/>
              </p:cNvSpPr>
              <p:nvPr/>
            </p:nvSpPr>
            <p:spPr bwMode="auto">
              <a:xfrm>
                <a:off x="1488" y="1984"/>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47" name="Line 147">
                <a:extLst>
                  <a:ext uri="{FF2B5EF4-FFF2-40B4-BE49-F238E27FC236}">
                    <a16:creationId xmlns:a16="http://schemas.microsoft.com/office/drawing/2014/main" id="{51AA7A0F-7BDB-4D04-BD03-DF461E7CE071}"/>
                  </a:ext>
                </a:extLst>
              </p:cNvPr>
              <p:cNvSpPr>
                <a:spLocks noChangeShapeType="1"/>
              </p:cNvSpPr>
              <p:nvPr/>
            </p:nvSpPr>
            <p:spPr bwMode="auto">
              <a:xfrm flipH="1">
                <a:off x="2208" y="196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48" name="Line 148">
                <a:extLst>
                  <a:ext uri="{FF2B5EF4-FFF2-40B4-BE49-F238E27FC236}">
                    <a16:creationId xmlns:a16="http://schemas.microsoft.com/office/drawing/2014/main" id="{1C12E465-DBD4-45A3-9424-ABFE7F65171D}"/>
                  </a:ext>
                </a:extLst>
              </p:cNvPr>
              <p:cNvSpPr>
                <a:spLocks noChangeShapeType="1"/>
              </p:cNvSpPr>
              <p:nvPr/>
            </p:nvSpPr>
            <p:spPr bwMode="auto">
              <a:xfrm>
                <a:off x="2448" y="196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49" name="Line 149">
                <a:extLst>
                  <a:ext uri="{FF2B5EF4-FFF2-40B4-BE49-F238E27FC236}">
                    <a16:creationId xmlns:a16="http://schemas.microsoft.com/office/drawing/2014/main" id="{02BEE71E-B01D-42D4-90BB-0DAB5B72C22A}"/>
                  </a:ext>
                </a:extLst>
              </p:cNvPr>
              <p:cNvSpPr>
                <a:spLocks noChangeShapeType="1"/>
              </p:cNvSpPr>
              <p:nvPr/>
            </p:nvSpPr>
            <p:spPr bwMode="auto">
              <a:xfrm flipH="1">
                <a:off x="1136" y="2392"/>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250" name="Line 150">
                <a:extLst>
                  <a:ext uri="{FF2B5EF4-FFF2-40B4-BE49-F238E27FC236}">
                    <a16:creationId xmlns:a16="http://schemas.microsoft.com/office/drawing/2014/main" id="{6ADB7476-0DF4-496B-949D-0525A9596811}"/>
                  </a:ext>
                </a:extLst>
              </p:cNvPr>
              <p:cNvSpPr>
                <a:spLocks noChangeShapeType="1"/>
              </p:cNvSpPr>
              <p:nvPr/>
            </p:nvSpPr>
            <p:spPr bwMode="auto">
              <a:xfrm>
                <a:off x="1248" y="2392"/>
                <a:ext cx="9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251" name="Line 151">
                <a:extLst>
                  <a:ext uri="{FF2B5EF4-FFF2-40B4-BE49-F238E27FC236}">
                    <a16:creationId xmlns:a16="http://schemas.microsoft.com/office/drawing/2014/main" id="{9FFB3449-BDE5-473C-883F-3524E6B971B5}"/>
                  </a:ext>
                </a:extLst>
              </p:cNvPr>
              <p:cNvSpPr>
                <a:spLocks noChangeShapeType="1"/>
              </p:cNvSpPr>
              <p:nvPr/>
            </p:nvSpPr>
            <p:spPr bwMode="auto">
              <a:xfrm flipH="1">
                <a:off x="1624" y="2384"/>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252" name="Line 152">
                <a:extLst>
                  <a:ext uri="{FF2B5EF4-FFF2-40B4-BE49-F238E27FC236}">
                    <a16:creationId xmlns:a16="http://schemas.microsoft.com/office/drawing/2014/main" id="{835DD8F0-6892-4CBD-92BD-58C9952D6B55}"/>
                  </a:ext>
                </a:extLst>
              </p:cNvPr>
              <p:cNvSpPr>
                <a:spLocks noChangeShapeType="1"/>
              </p:cNvSpPr>
              <p:nvPr/>
            </p:nvSpPr>
            <p:spPr bwMode="auto">
              <a:xfrm>
                <a:off x="1744" y="2384"/>
                <a:ext cx="9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253" name="Line 153">
                <a:extLst>
                  <a:ext uri="{FF2B5EF4-FFF2-40B4-BE49-F238E27FC236}">
                    <a16:creationId xmlns:a16="http://schemas.microsoft.com/office/drawing/2014/main" id="{2D24BD8C-289E-44FF-A771-96A33FD7DDD6}"/>
                  </a:ext>
                </a:extLst>
              </p:cNvPr>
              <p:cNvSpPr>
                <a:spLocks noChangeShapeType="1"/>
              </p:cNvSpPr>
              <p:nvPr/>
            </p:nvSpPr>
            <p:spPr bwMode="auto">
              <a:xfrm flipH="1">
                <a:off x="2056" y="2384"/>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254" name="Line 154">
                <a:extLst>
                  <a:ext uri="{FF2B5EF4-FFF2-40B4-BE49-F238E27FC236}">
                    <a16:creationId xmlns:a16="http://schemas.microsoft.com/office/drawing/2014/main" id="{38F5705F-DF6D-4C64-A111-D9FB90A2C853}"/>
                  </a:ext>
                </a:extLst>
              </p:cNvPr>
              <p:cNvSpPr>
                <a:spLocks noChangeShapeType="1"/>
              </p:cNvSpPr>
              <p:nvPr/>
            </p:nvSpPr>
            <p:spPr bwMode="auto">
              <a:xfrm>
                <a:off x="2176" y="2384"/>
                <a:ext cx="9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255" name="Line 155">
                <a:extLst>
                  <a:ext uri="{FF2B5EF4-FFF2-40B4-BE49-F238E27FC236}">
                    <a16:creationId xmlns:a16="http://schemas.microsoft.com/office/drawing/2014/main" id="{C4C0E84A-EE69-4FDB-B5F0-460430D86994}"/>
                  </a:ext>
                </a:extLst>
              </p:cNvPr>
              <p:cNvSpPr>
                <a:spLocks noChangeShapeType="1"/>
              </p:cNvSpPr>
              <p:nvPr/>
            </p:nvSpPr>
            <p:spPr bwMode="auto">
              <a:xfrm flipH="1">
                <a:off x="2528" y="2392"/>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256" name="Line 156">
                <a:extLst>
                  <a:ext uri="{FF2B5EF4-FFF2-40B4-BE49-F238E27FC236}">
                    <a16:creationId xmlns:a16="http://schemas.microsoft.com/office/drawing/2014/main" id="{C5F72093-CAF9-4567-B4F8-FF09BE0808BB}"/>
                  </a:ext>
                </a:extLst>
              </p:cNvPr>
              <p:cNvSpPr>
                <a:spLocks noChangeShapeType="1"/>
              </p:cNvSpPr>
              <p:nvPr/>
            </p:nvSpPr>
            <p:spPr bwMode="auto">
              <a:xfrm>
                <a:off x="2648" y="2400"/>
                <a:ext cx="9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sp>
          <p:nvSpPr>
            <p:cNvPr id="93194" name="Text Box 157">
              <a:extLst>
                <a:ext uri="{FF2B5EF4-FFF2-40B4-BE49-F238E27FC236}">
                  <a16:creationId xmlns:a16="http://schemas.microsoft.com/office/drawing/2014/main" id="{6E16061F-FA51-4E16-8439-90C88AB88682}"/>
                </a:ext>
              </a:extLst>
            </p:cNvPr>
            <p:cNvSpPr txBox="1">
              <a:spLocks noChangeArrowheads="1"/>
            </p:cNvSpPr>
            <p:nvPr/>
          </p:nvSpPr>
          <p:spPr bwMode="auto">
            <a:xfrm>
              <a:off x="2566" y="1207"/>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a:t>
              </a:r>
            </a:p>
          </p:txBody>
        </p:sp>
        <p:sp>
          <p:nvSpPr>
            <p:cNvPr id="93195" name="Text Box 158">
              <a:extLst>
                <a:ext uri="{FF2B5EF4-FFF2-40B4-BE49-F238E27FC236}">
                  <a16:creationId xmlns:a16="http://schemas.microsoft.com/office/drawing/2014/main" id="{DC3065BF-9CCD-49BF-8966-A946D53C860F}"/>
                </a:ext>
              </a:extLst>
            </p:cNvPr>
            <p:cNvSpPr txBox="1">
              <a:spLocks noChangeArrowheads="1"/>
            </p:cNvSpPr>
            <p:nvPr/>
          </p:nvSpPr>
          <p:spPr bwMode="auto">
            <a:xfrm>
              <a:off x="2108" y="1599"/>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2</a:t>
              </a:r>
            </a:p>
          </p:txBody>
        </p:sp>
        <p:sp>
          <p:nvSpPr>
            <p:cNvPr id="93196" name="Text Box 159">
              <a:extLst>
                <a:ext uri="{FF2B5EF4-FFF2-40B4-BE49-F238E27FC236}">
                  <a16:creationId xmlns:a16="http://schemas.microsoft.com/office/drawing/2014/main" id="{5005A2C6-7920-4B05-804B-746E036D32E0}"/>
                </a:ext>
              </a:extLst>
            </p:cNvPr>
            <p:cNvSpPr txBox="1">
              <a:spLocks noChangeArrowheads="1"/>
            </p:cNvSpPr>
            <p:nvPr/>
          </p:nvSpPr>
          <p:spPr bwMode="auto">
            <a:xfrm>
              <a:off x="3288" y="1599"/>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3</a:t>
              </a:r>
            </a:p>
          </p:txBody>
        </p:sp>
        <p:sp>
          <p:nvSpPr>
            <p:cNvPr id="93197" name="Text Box 160">
              <a:extLst>
                <a:ext uri="{FF2B5EF4-FFF2-40B4-BE49-F238E27FC236}">
                  <a16:creationId xmlns:a16="http://schemas.microsoft.com/office/drawing/2014/main" id="{A4931DB1-6A2E-48EE-A60B-9E790C9B044F}"/>
                </a:ext>
              </a:extLst>
            </p:cNvPr>
            <p:cNvSpPr txBox="1">
              <a:spLocks noChangeArrowheads="1"/>
            </p:cNvSpPr>
            <p:nvPr/>
          </p:nvSpPr>
          <p:spPr bwMode="auto">
            <a:xfrm>
              <a:off x="1836" y="2007"/>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4</a:t>
              </a:r>
            </a:p>
          </p:txBody>
        </p:sp>
        <p:sp>
          <p:nvSpPr>
            <p:cNvPr id="93198" name="Text Box 161">
              <a:extLst>
                <a:ext uri="{FF2B5EF4-FFF2-40B4-BE49-F238E27FC236}">
                  <a16:creationId xmlns:a16="http://schemas.microsoft.com/office/drawing/2014/main" id="{0A8933CA-1D86-4A6B-9003-B3BD79B50D0F}"/>
                </a:ext>
              </a:extLst>
            </p:cNvPr>
            <p:cNvSpPr txBox="1">
              <a:spLocks noChangeArrowheads="1"/>
            </p:cNvSpPr>
            <p:nvPr/>
          </p:nvSpPr>
          <p:spPr bwMode="auto">
            <a:xfrm>
              <a:off x="2562" y="1997"/>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5</a:t>
              </a:r>
            </a:p>
          </p:txBody>
        </p:sp>
        <p:sp>
          <p:nvSpPr>
            <p:cNvPr id="93199" name="Text Box 162">
              <a:extLst>
                <a:ext uri="{FF2B5EF4-FFF2-40B4-BE49-F238E27FC236}">
                  <a16:creationId xmlns:a16="http://schemas.microsoft.com/office/drawing/2014/main" id="{06549EFE-CB5B-48F5-A0EC-D5C808CE7EE0}"/>
                </a:ext>
              </a:extLst>
            </p:cNvPr>
            <p:cNvSpPr txBox="1">
              <a:spLocks noChangeArrowheads="1"/>
            </p:cNvSpPr>
            <p:nvPr/>
          </p:nvSpPr>
          <p:spPr bwMode="auto">
            <a:xfrm>
              <a:off x="2834" y="1997"/>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6</a:t>
              </a:r>
            </a:p>
          </p:txBody>
        </p:sp>
        <p:sp>
          <p:nvSpPr>
            <p:cNvPr id="93200" name="Text Box 163">
              <a:extLst>
                <a:ext uri="{FF2B5EF4-FFF2-40B4-BE49-F238E27FC236}">
                  <a16:creationId xmlns:a16="http://schemas.microsoft.com/office/drawing/2014/main" id="{1F26A10D-9D95-43A6-A554-F6CE1532888B}"/>
                </a:ext>
              </a:extLst>
            </p:cNvPr>
            <p:cNvSpPr txBox="1">
              <a:spLocks noChangeArrowheads="1"/>
            </p:cNvSpPr>
            <p:nvPr/>
          </p:nvSpPr>
          <p:spPr bwMode="auto">
            <a:xfrm>
              <a:off x="3481" y="1997"/>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7</a:t>
              </a:r>
            </a:p>
          </p:txBody>
        </p:sp>
        <p:sp>
          <p:nvSpPr>
            <p:cNvPr id="93201" name="Text Box 164">
              <a:extLst>
                <a:ext uri="{FF2B5EF4-FFF2-40B4-BE49-F238E27FC236}">
                  <a16:creationId xmlns:a16="http://schemas.microsoft.com/office/drawing/2014/main" id="{6D3DF472-4EFA-4C0E-BB6C-F6FEAA4D5219}"/>
                </a:ext>
              </a:extLst>
            </p:cNvPr>
            <p:cNvSpPr txBox="1">
              <a:spLocks noChangeArrowheads="1"/>
            </p:cNvSpPr>
            <p:nvPr/>
          </p:nvSpPr>
          <p:spPr bwMode="auto">
            <a:xfrm>
              <a:off x="1746" y="2405"/>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8</a:t>
              </a:r>
            </a:p>
          </p:txBody>
        </p:sp>
        <p:sp>
          <p:nvSpPr>
            <p:cNvPr id="93202" name="Text Box 165">
              <a:extLst>
                <a:ext uri="{FF2B5EF4-FFF2-40B4-BE49-F238E27FC236}">
                  <a16:creationId xmlns:a16="http://schemas.microsoft.com/office/drawing/2014/main" id="{F815E091-660B-4A9A-A567-9D4E6D1DF2D1}"/>
                </a:ext>
              </a:extLst>
            </p:cNvPr>
            <p:cNvSpPr txBox="1">
              <a:spLocks noChangeArrowheads="1"/>
            </p:cNvSpPr>
            <p:nvPr/>
          </p:nvSpPr>
          <p:spPr bwMode="auto">
            <a:xfrm>
              <a:off x="1972" y="2415"/>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9</a:t>
              </a:r>
            </a:p>
          </p:txBody>
        </p:sp>
        <p:sp>
          <p:nvSpPr>
            <p:cNvPr id="93203" name="Text Box 166">
              <a:extLst>
                <a:ext uri="{FF2B5EF4-FFF2-40B4-BE49-F238E27FC236}">
                  <a16:creationId xmlns:a16="http://schemas.microsoft.com/office/drawing/2014/main" id="{9D34A03C-1E36-4BC4-B150-DD21744CDB3A}"/>
                </a:ext>
              </a:extLst>
            </p:cNvPr>
            <p:cNvSpPr txBox="1">
              <a:spLocks noChangeArrowheads="1"/>
            </p:cNvSpPr>
            <p:nvPr/>
          </p:nvSpPr>
          <p:spPr bwMode="auto">
            <a:xfrm>
              <a:off x="2228" y="2415"/>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10</a:t>
              </a:r>
            </a:p>
          </p:txBody>
        </p:sp>
        <p:sp>
          <p:nvSpPr>
            <p:cNvPr id="93204" name="Text Box 167">
              <a:extLst>
                <a:ext uri="{FF2B5EF4-FFF2-40B4-BE49-F238E27FC236}">
                  <a16:creationId xmlns:a16="http://schemas.microsoft.com/office/drawing/2014/main" id="{AF8A566A-92C8-44B7-B6C4-B20B3A9CA9AF}"/>
                </a:ext>
              </a:extLst>
            </p:cNvPr>
            <p:cNvSpPr txBox="1">
              <a:spLocks noChangeArrowheads="1"/>
            </p:cNvSpPr>
            <p:nvPr/>
          </p:nvSpPr>
          <p:spPr bwMode="auto">
            <a:xfrm>
              <a:off x="2455" y="2415"/>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11</a:t>
              </a:r>
            </a:p>
          </p:txBody>
        </p:sp>
        <p:sp>
          <p:nvSpPr>
            <p:cNvPr id="93205" name="Text Box 168">
              <a:extLst>
                <a:ext uri="{FF2B5EF4-FFF2-40B4-BE49-F238E27FC236}">
                  <a16:creationId xmlns:a16="http://schemas.microsoft.com/office/drawing/2014/main" id="{48BC3B12-011E-4148-AFA2-370B607F7317}"/>
                </a:ext>
              </a:extLst>
            </p:cNvPr>
            <p:cNvSpPr txBox="1">
              <a:spLocks noChangeArrowheads="1"/>
            </p:cNvSpPr>
            <p:nvPr/>
          </p:nvSpPr>
          <p:spPr bwMode="auto">
            <a:xfrm>
              <a:off x="2682" y="2415"/>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12</a:t>
              </a:r>
            </a:p>
          </p:txBody>
        </p:sp>
        <p:sp>
          <p:nvSpPr>
            <p:cNvPr id="93206" name="Text Box 169">
              <a:extLst>
                <a:ext uri="{FF2B5EF4-FFF2-40B4-BE49-F238E27FC236}">
                  <a16:creationId xmlns:a16="http://schemas.microsoft.com/office/drawing/2014/main" id="{82C6C438-A8A9-4227-A8D5-4A8A7E017C6E}"/>
                </a:ext>
              </a:extLst>
            </p:cNvPr>
            <p:cNvSpPr txBox="1">
              <a:spLocks noChangeArrowheads="1"/>
            </p:cNvSpPr>
            <p:nvPr/>
          </p:nvSpPr>
          <p:spPr bwMode="auto">
            <a:xfrm>
              <a:off x="2908" y="2415"/>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13</a:t>
              </a:r>
            </a:p>
          </p:txBody>
        </p:sp>
        <p:sp>
          <p:nvSpPr>
            <p:cNvPr id="93207" name="Text Box 170">
              <a:extLst>
                <a:ext uri="{FF2B5EF4-FFF2-40B4-BE49-F238E27FC236}">
                  <a16:creationId xmlns:a16="http://schemas.microsoft.com/office/drawing/2014/main" id="{8FEE6B8A-80BF-47BB-AB6E-97E45F908740}"/>
                </a:ext>
              </a:extLst>
            </p:cNvPr>
            <p:cNvSpPr txBox="1">
              <a:spLocks noChangeArrowheads="1"/>
            </p:cNvSpPr>
            <p:nvPr/>
          </p:nvSpPr>
          <p:spPr bwMode="auto">
            <a:xfrm>
              <a:off x="3181" y="2415"/>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14</a:t>
              </a:r>
            </a:p>
          </p:txBody>
        </p:sp>
        <p:sp>
          <p:nvSpPr>
            <p:cNvPr id="93208" name="Text Box 171">
              <a:extLst>
                <a:ext uri="{FF2B5EF4-FFF2-40B4-BE49-F238E27FC236}">
                  <a16:creationId xmlns:a16="http://schemas.microsoft.com/office/drawing/2014/main" id="{ABDAF664-F7CA-47ED-A912-2E9C7F57C312}"/>
                </a:ext>
              </a:extLst>
            </p:cNvPr>
            <p:cNvSpPr txBox="1">
              <a:spLocks noChangeArrowheads="1"/>
            </p:cNvSpPr>
            <p:nvPr/>
          </p:nvSpPr>
          <p:spPr bwMode="auto">
            <a:xfrm>
              <a:off x="3589" y="2415"/>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15</a:t>
              </a:r>
            </a:p>
          </p:txBody>
        </p:sp>
        <p:sp>
          <p:nvSpPr>
            <p:cNvPr id="93209" name="Oval 172">
              <a:extLst>
                <a:ext uri="{FF2B5EF4-FFF2-40B4-BE49-F238E27FC236}">
                  <a16:creationId xmlns:a16="http://schemas.microsoft.com/office/drawing/2014/main" id="{B8D09DBA-713B-4C09-9643-7EF42A983CD3}"/>
                </a:ext>
              </a:extLst>
            </p:cNvPr>
            <p:cNvSpPr>
              <a:spLocks noChangeArrowheads="1"/>
            </p:cNvSpPr>
            <p:nvPr/>
          </p:nvSpPr>
          <p:spPr bwMode="auto">
            <a:xfrm>
              <a:off x="2678" y="906"/>
              <a:ext cx="220" cy="195"/>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6</a:t>
              </a:r>
            </a:p>
          </p:txBody>
        </p:sp>
        <p:sp>
          <p:nvSpPr>
            <p:cNvPr id="93210" name="Line 173">
              <a:extLst>
                <a:ext uri="{FF2B5EF4-FFF2-40B4-BE49-F238E27FC236}">
                  <a16:creationId xmlns:a16="http://schemas.microsoft.com/office/drawing/2014/main" id="{DF61345F-ECB0-41B4-8677-8358525E8A12}"/>
                </a:ext>
              </a:extLst>
            </p:cNvPr>
            <p:cNvSpPr>
              <a:spLocks noChangeShapeType="1"/>
            </p:cNvSpPr>
            <p:nvPr/>
          </p:nvSpPr>
          <p:spPr bwMode="auto">
            <a:xfrm>
              <a:off x="2780" y="1108"/>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11" name="Text Box 174">
              <a:extLst>
                <a:ext uri="{FF2B5EF4-FFF2-40B4-BE49-F238E27FC236}">
                  <a16:creationId xmlns:a16="http://schemas.microsoft.com/office/drawing/2014/main" id="{FB8961B3-E667-41D5-A3E8-8F57A4F73DA0}"/>
                </a:ext>
              </a:extLst>
            </p:cNvPr>
            <p:cNvSpPr txBox="1">
              <a:spLocks noChangeArrowheads="1"/>
            </p:cNvSpPr>
            <p:nvPr/>
          </p:nvSpPr>
          <p:spPr bwMode="auto">
            <a:xfrm>
              <a:off x="1377" y="2718"/>
              <a:ext cx="231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t> </a:t>
              </a:r>
              <a:r>
                <a:rPr lang="zh-CN" altLang="en-US" sz="1800"/>
                <a:t>顺串    </a:t>
              </a:r>
              <a:r>
                <a:rPr lang="en-US" altLang="zh-CN" sz="1800"/>
                <a:t>1    2     3    4     5     6    7     8</a:t>
              </a:r>
            </a:p>
          </p:txBody>
        </p:sp>
        <p:sp>
          <p:nvSpPr>
            <p:cNvPr id="93212" name="Text Box 175">
              <a:extLst>
                <a:ext uri="{FF2B5EF4-FFF2-40B4-BE49-F238E27FC236}">
                  <a16:creationId xmlns:a16="http://schemas.microsoft.com/office/drawing/2014/main" id="{72791719-23E9-4AA7-AC37-52CB227F6AFB}"/>
                </a:ext>
              </a:extLst>
            </p:cNvPr>
            <p:cNvSpPr txBox="1">
              <a:spLocks noChangeArrowheads="1"/>
            </p:cNvSpPr>
            <p:nvPr/>
          </p:nvSpPr>
          <p:spPr bwMode="auto">
            <a:xfrm>
              <a:off x="2971" y="799"/>
              <a:ext cx="83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dirty="0"/>
                <a:t>最终获胜者</a:t>
              </a:r>
            </a:p>
          </p:txBody>
        </p:sp>
      </p:grpSp>
      <p:sp>
        <p:nvSpPr>
          <p:cNvPr id="93192" name="Text Box 176">
            <a:extLst>
              <a:ext uri="{FF2B5EF4-FFF2-40B4-BE49-F238E27FC236}">
                <a16:creationId xmlns:a16="http://schemas.microsoft.com/office/drawing/2014/main" id="{AEDB2626-F739-4B3D-AAE8-3723EC97CB7F}"/>
              </a:ext>
            </a:extLst>
          </p:cNvPr>
          <p:cNvSpPr txBox="1">
            <a:spLocks noChangeArrowheads="1"/>
          </p:cNvSpPr>
          <p:nvPr/>
        </p:nvSpPr>
        <p:spPr bwMode="auto">
          <a:xfrm>
            <a:off x="4271075" y="1126470"/>
            <a:ext cx="3567300"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竞赛在兄弟结点之间进行</a:t>
            </a:r>
          </a:p>
          <a:p>
            <a:pPr eaLnBrk="1" hangingPunct="1"/>
            <a:r>
              <a:rPr lang="zh-CN" altLang="en-US" b="1" dirty="0"/>
              <a:t>结果放在父结点中。</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a:extLst>
              <a:ext uri="{FF2B5EF4-FFF2-40B4-BE49-F238E27FC236}">
                <a16:creationId xmlns:a16="http://schemas.microsoft.com/office/drawing/2014/main" id="{28F42FB4-F1E1-4616-9A5A-B20CD19E9379}"/>
              </a:ext>
            </a:extLst>
          </p:cNvPr>
          <p:cNvSpPr txBox="1">
            <a:spLocks noChangeArrowheads="1"/>
          </p:cNvSpPr>
          <p:nvPr/>
        </p:nvSpPr>
        <p:spPr bwMode="auto">
          <a:xfrm>
            <a:off x="304800" y="588386"/>
            <a:ext cx="3546475" cy="559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800" b="1" dirty="0">
                <a:solidFill>
                  <a:srgbClr val="C00000"/>
                </a:solidFill>
              </a:rPr>
              <a:t>3.5   </a:t>
            </a:r>
            <a:r>
              <a:rPr lang="zh-CN" altLang="en-US" sz="2800" b="1" dirty="0">
                <a:solidFill>
                  <a:srgbClr val="C00000"/>
                </a:solidFill>
              </a:rPr>
              <a:t>树</a:t>
            </a:r>
          </a:p>
        </p:txBody>
      </p:sp>
      <p:sp>
        <p:nvSpPr>
          <p:cNvPr id="94211" name="Text Box 3">
            <a:extLst>
              <a:ext uri="{FF2B5EF4-FFF2-40B4-BE49-F238E27FC236}">
                <a16:creationId xmlns:a16="http://schemas.microsoft.com/office/drawing/2014/main" id="{CCDEBB27-8758-4251-8D1B-B32BB2D17320}"/>
              </a:ext>
            </a:extLst>
          </p:cNvPr>
          <p:cNvSpPr txBox="1">
            <a:spLocks noChangeArrowheads="1"/>
          </p:cNvSpPr>
          <p:nvPr/>
        </p:nvSpPr>
        <p:spPr bwMode="auto">
          <a:xfrm>
            <a:off x="304800" y="1274186"/>
            <a:ext cx="2884421"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C00000"/>
                </a:solidFill>
              </a:rPr>
              <a:t>3.5.1   </a:t>
            </a:r>
            <a:r>
              <a:rPr lang="zh-CN" altLang="en-US" b="1" dirty="0">
                <a:solidFill>
                  <a:srgbClr val="C00000"/>
                </a:solidFill>
              </a:rPr>
              <a:t>抽象数据型树</a:t>
            </a:r>
          </a:p>
        </p:txBody>
      </p:sp>
      <p:sp>
        <p:nvSpPr>
          <p:cNvPr id="94212" name="Text Box 4">
            <a:extLst>
              <a:ext uri="{FF2B5EF4-FFF2-40B4-BE49-F238E27FC236}">
                <a16:creationId xmlns:a16="http://schemas.microsoft.com/office/drawing/2014/main" id="{511AD94D-FD14-43F1-B582-0C6F8AF5A7CA}"/>
              </a:ext>
            </a:extLst>
          </p:cNvPr>
          <p:cNvSpPr txBox="1">
            <a:spLocks noChangeArrowheads="1"/>
          </p:cNvSpPr>
          <p:nvPr/>
        </p:nvSpPr>
        <p:spPr bwMode="auto">
          <a:xfrm>
            <a:off x="1143000" y="1631374"/>
            <a:ext cx="7546851" cy="4742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60000"/>
              </a:lnSpc>
              <a:buClr>
                <a:srgbClr val="0000CC"/>
              </a:buClr>
              <a:buFont typeface="Wingdings" panose="05000000000000000000" pitchFamily="2" charset="2"/>
              <a:buChar char="Ø"/>
            </a:pPr>
            <a:r>
              <a:rPr lang="en-US" altLang="zh-CN" b="1" dirty="0"/>
              <a:t>Parent( n , T )      </a:t>
            </a:r>
            <a:r>
              <a:rPr lang="zh-CN" altLang="en-US" b="1" dirty="0"/>
              <a:t>求结点 </a:t>
            </a:r>
            <a:r>
              <a:rPr lang="en-US" altLang="zh-CN" b="1" dirty="0"/>
              <a:t>n  </a:t>
            </a:r>
            <a:r>
              <a:rPr lang="zh-CN" altLang="en-US" b="1" dirty="0"/>
              <a:t>的双亲；</a:t>
            </a:r>
          </a:p>
          <a:p>
            <a:pPr eaLnBrk="1" hangingPunct="1">
              <a:lnSpc>
                <a:spcPct val="160000"/>
              </a:lnSpc>
              <a:buClr>
                <a:srgbClr val="0000CC"/>
              </a:buClr>
              <a:buFont typeface="Wingdings" panose="05000000000000000000" pitchFamily="2" charset="2"/>
              <a:buChar char="Ø"/>
            </a:pPr>
            <a:r>
              <a:rPr lang="en-US" altLang="zh-CN" b="1" dirty="0" err="1"/>
              <a:t>LeftMost</a:t>
            </a:r>
            <a:r>
              <a:rPr lang="en-US" altLang="zh-CN" b="1" dirty="0"/>
              <a:t>-Child( n  ,  T )  </a:t>
            </a:r>
            <a:r>
              <a:rPr lang="zh-CN" altLang="en-US" b="1" dirty="0"/>
              <a:t>返回结点 </a:t>
            </a:r>
            <a:r>
              <a:rPr lang="en-US" altLang="zh-CN" b="1" dirty="0"/>
              <a:t>n </a:t>
            </a:r>
            <a:r>
              <a:rPr lang="zh-CN" altLang="en-US" b="1" dirty="0"/>
              <a:t>的最左儿子；</a:t>
            </a:r>
          </a:p>
          <a:p>
            <a:pPr eaLnBrk="1" hangingPunct="1">
              <a:lnSpc>
                <a:spcPct val="160000"/>
              </a:lnSpc>
              <a:buClr>
                <a:srgbClr val="0000CC"/>
              </a:buClr>
              <a:buFont typeface="Wingdings" panose="05000000000000000000" pitchFamily="2" charset="2"/>
              <a:buChar char="Ø"/>
            </a:pPr>
            <a:r>
              <a:rPr lang="en-US" altLang="zh-CN" b="1" dirty="0"/>
              <a:t>Right-Sibling( n , T )  </a:t>
            </a:r>
            <a:r>
              <a:rPr lang="zh-CN" altLang="en-US" b="1" dirty="0"/>
              <a:t>返回结点 </a:t>
            </a:r>
            <a:r>
              <a:rPr lang="en-US" altLang="zh-CN" b="1" dirty="0"/>
              <a:t>n </a:t>
            </a:r>
            <a:r>
              <a:rPr lang="zh-CN" altLang="en-US" b="1" dirty="0"/>
              <a:t>的右兄弟；</a:t>
            </a:r>
          </a:p>
          <a:p>
            <a:pPr eaLnBrk="1" hangingPunct="1">
              <a:lnSpc>
                <a:spcPct val="160000"/>
              </a:lnSpc>
              <a:buClr>
                <a:srgbClr val="0000CC"/>
              </a:buClr>
              <a:buFont typeface="Wingdings" panose="05000000000000000000" pitchFamily="2" charset="2"/>
              <a:buChar char="Ø"/>
            </a:pPr>
            <a:r>
              <a:rPr lang="en-US" altLang="zh-CN" b="1" dirty="0"/>
              <a:t>Data( n , T )   </a:t>
            </a:r>
            <a:r>
              <a:rPr lang="zh-CN" altLang="en-US" b="1" dirty="0"/>
              <a:t>返回结点 </a:t>
            </a:r>
            <a:r>
              <a:rPr lang="en-US" altLang="zh-CN" b="1" dirty="0"/>
              <a:t>n  </a:t>
            </a:r>
            <a:r>
              <a:rPr lang="zh-CN" altLang="en-US" b="1" dirty="0"/>
              <a:t>的信息；</a:t>
            </a:r>
          </a:p>
          <a:p>
            <a:pPr eaLnBrk="1" hangingPunct="1">
              <a:lnSpc>
                <a:spcPct val="160000"/>
              </a:lnSpc>
              <a:buClr>
                <a:srgbClr val="0000CC"/>
              </a:buClr>
              <a:buFont typeface="Wingdings" panose="05000000000000000000" pitchFamily="2" charset="2"/>
              <a:buChar char="Ø"/>
            </a:pPr>
            <a:r>
              <a:rPr lang="en-US" altLang="zh-CN" b="1" dirty="0"/>
              <a:t>Create </a:t>
            </a:r>
            <a:r>
              <a:rPr lang="en-US" altLang="zh-CN" b="1" baseline="-25000" dirty="0"/>
              <a:t>k  </a:t>
            </a:r>
            <a:r>
              <a:rPr lang="en-US" altLang="zh-CN" b="1" dirty="0"/>
              <a:t>(v , T</a:t>
            </a:r>
            <a:r>
              <a:rPr lang="en-US" altLang="zh-CN" b="1" baseline="-25000" dirty="0"/>
              <a:t>1</a:t>
            </a:r>
            <a:r>
              <a:rPr lang="en-US" altLang="zh-CN" b="1" dirty="0"/>
              <a:t> , T</a:t>
            </a:r>
            <a:r>
              <a:rPr lang="en-US" altLang="zh-CN" b="1" baseline="-25000" dirty="0"/>
              <a:t>2</a:t>
            </a:r>
            <a:r>
              <a:rPr lang="en-US" altLang="zh-CN" b="1" dirty="0"/>
              <a:t> , …… , </a:t>
            </a:r>
            <a:r>
              <a:rPr lang="en-US" altLang="zh-CN" b="1" dirty="0" err="1"/>
              <a:t>T</a:t>
            </a:r>
            <a:r>
              <a:rPr lang="en-US" altLang="zh-CN" b="1" baseline="-25000" dirty="0" err="1"/>
              <a:t>k</a:t>
            </a:r>
            <a:r>
              <a:rPr lang="en-US" altLang="zh-CN" b="1" dirty="0"/>
              <a:t> ) , k = 1 , 2 , ……</a:t>
            </a:r>
          </a:p>
          <a:p>
            <a:pPr eaLnBrk="1" hangingPunct="1">
              <a:lnSpc>
                <a:spcPct val="160000"/>
              </a:lnSpc>
              <a:buClr>
                <a:srgbClr val="0000CC"/>
              </a:buClr>
              <a:buFont typeface="Wingdings" panose="05000000000000000000" pitchFamily="2" charset="2"/>
              <a:buNone/>
            </a:pPr>
            <a:r>
              <a:rPr lang="en-US" altLang="zh-CN" b="1" dirty="0"/>
              <a:t>      </a:t>
            </a:r>
            <a:r>
              <a:rPr lang="zh-CN" altLang="en-US" b="1" dirty="0"/>
              <a:t>建立</a:t>
            </a:r>
            <a:r>
              <a:rPr lang="en-US" altLang="zh-CN" b="1" dirty="0"/>
              <a:t>data</a:t>
            </a:r>
            <a:r>
              <a:rPr lang="zh-CN" altLang="en-US" b="1" dirty="0"/>
              <a:t>域</a:t>
            </a:r>
            <a:r>
              <a:rPr lang="en-US" altLang="zh-CN" b="1" dirty="0"/>
              <a:t>v</a:t>
            </a:r>
            <a:r>
              <a:rPr lang="zh-CN" altLang="en-US" b="1" dirty="0"/>
              <a:t>的根结点</a:t>
            </a:r>
            <a:r>
              <a:rPr lang="en-US" altLang="zh-CN" b="1" dirty="0"/>
              <a:t>r , </a:t>
            </a:r>
            <a:r>
              <a:rPr lang="zh-CN" altLang="en-US" b="1" dirty="0"/>
              <a:t>有</a:t>
            </a:r>
            <a:r>
              <a:rPr lang="en-US" altLang="zh-CN" b="1" dirty="0"/>
              <a:t>k</a:t>
            </a:r>
            <a:r>
              <a:rPr lang="zh-CN" altLang="en-US" b="1" dirty="0"/>
              <a:t>棵子树</a:t>
            </a:r>
            <a:r>
              <a:rPr lang="en-US" altLang="zh-CN" b="1" dirty="0"/>
              <a:t>T</a:t>
            </a:r>
            <a:r>
              <a:rPr lang="en-US" altLang="zh-CN" b="1" baseline="-25000" dirty="0"/>
              <a:t>1</a:t>
            </a:r>
            <a:r>
              <a:rPr lang="en-US" altLang="zh-CN" b="1" dirty="0"/>
              <a:t> , T</a:t>
            </a:r>
            <a:r>
              <a:rPr lang="en-US" altLang="zh-CN" b="1" baseline="-25000" dirty="0"/>
              <a:t>2</a:t>
            </a:r>
            <a:r>
              <a:rPr lang="en-US" altLang="zh-CN" b="1" dirty="0"/>
              <a:t> , …… , </a:t>
            </a:r>
            <a:r>
              <a:rPr lang="en-US" altLang="zh-CN" b="1" dirty="0" err="1"/>
              <a:t>T</a:t>
            </a:r>
            <a:r>
              <a:rPr lang="en-US" altLang="zh-CN" b="1" baseline="-25000" dirty="0" err="1"/>
              <a:t>k</a:t>
            </a:r>
            <a:endParaRPr lang="en-US" altLang="zh-CN" b="1" baseline="-25000" dirty="0"/>
          </a:p>
          <a:p>
            <a:pPr eaLnBrk="1" hangingPunct="1">
              <a:lnSpc>
                <a:spcPct val="160000"/>
              </a:lnSpc>
              <a:buClr>
                <a:srgbClr val="0000CC"/>
              </a:buClr>
              <a:buFont typeface="Wingdings" panose="05000000000000000000" pitchFamily="2" charset="2"/>
              <a:buNone/>
            </a:pPr>
            <a:r>
              <a:rPr lang="en-US" altLang="zh-CN" b="1" dirty="0"/>
              <a:t>      </a:t>
            </a:r>
            <a:r>
              <a:rPr lang="zh-CN" altLang="en-US" b="1" dirty="0"/>
              <a:t>且自左至右排列；返回</a:t>
            </a:r>
            <a:r>
              <a:rPr lang="en-US" altLang="zh-CN" b="1" dirty="0"/>
              <a:t>r</a:t>
            </a:r>
            <a:r>
              <a:rPr lang="zh-CN" altLang="en-US" b="1" dirty="0"/>
              <a:t>；</a:t>
            </a:r>
          </a:p>
          <a:p>
            <a:pPr eaLnBrk="1" hangingPunct="1">
              <a:lnSpc>
                <a:spcPct val="160000"/>
              </a:lnSpc>
              <a:buClr>
                <a:srgbClr val="0000CC"/>
              </a:buClr>
              <a:buFont typeface="Wingdings" panose="05000000000000000000" pitchFamily="2" charset="2"/>
              <a:buChar char="Ø"/>
            </a:pPr>
            <a:r>
              <a:rPr lang="en-US" altLang="zh-CN" b="1" dirty="0"/>
              <a:t>Root( T )   </a:t>
            </a:r>
            <a:r>
              <a:rPr lang="zh-CN" altLang="en-US" b="1" dirty="0"/>
              <a:t>返回树</a:t>
            </a:r>
            <a:r>
              <a:rPr lang="en-US" altLang="zh-CN" b="1" dirty="0"/>
              <a:t>T</a:t>
            </a:r>
            <a:r>
              <a:rPr lang="zh-CN" altLang="en-US" b="1" dirty="0"/>
              <a:t>的根结点。</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a:extLst>
              <a:ext uri="{FF2B5EF4-FFF2-40B4-BE49-F238E27FC236}">
                <a16:creationId xmlns:a16="http://schemas.microsoft.com/office/drawing/2014/main" id="{0C47B6B0-D2B6-4907-A3CD-FA44A5C095FC}"/>
              </a:ext>
            </a:extLst>
          </p:cNvPr>
          <p:cNvSpPr txBox="1">
            <a:spLocks noChangeArrowheads="1"/>
          </p:cNvSpPr>
          <p:nvPr/>
        </p:nvSpPr>
        <p:spPr bwMode="auto">
          <a:xfrm>
            <a:off x="304800" y="674836"/>
            <a:ext cx="203803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C00000"/>
                </a:solidFill>
              </a:rPr>
              <a:t>树的三种遍历</a:t>
            </a:r>
          </a:p>
        </p:txBody>
      </p:sp>
      <p:sp>
        <p:nvSpPr>
          <p:cNvPr id="96259" name="Text Box 17">
            <a:extLst>
              <a:ext uri="{FF2B5EF4-FFF2-40B4-BE49-F238E27FC236}">
                <a16:creationId xmlns:a16="http://schemas.microsoft.com/office/drawing/2014/main" id="{7D97E889-7D4A-474E-A337-CEAEA351F11E}"/>
              </a:ext>
            </a:extLst>
          </p:cNvPr>
          <p:cNvSpPr txBox="1">
            <a:spLocks noChangeArrowheads="1"/>
          </p:cNvSpPr>
          <p:nvPr/>
        </p:nvSpPr>
        <p:spPr bwMode="auto">
          <a:xfrm>
            <a:off x="1109663" y="1132036"/>
            <a:ext cx="2921290" cy="2498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
                <a:srgbClr val="0000CC"/>
              </a:buClr>
              <a:buFont typeface="Wingdings" panose="05000000000000000000" pitchFamily="2" charset="2"/>
              <a:buChar char="Ø"/>
            </a:pPr>
            <a:r>
              <a:rPr lang="zh-CN" altLang="en-US" b="1" dirty="0">
                <a:solidFill>
                  <a:srgbClr val="0000CC"/>
                </a:solidFill>
              </a:rPr>
              <a:t>先</a:t>
            </a:r>
            <a:r>
              <a:rPr lang="en-US" altLang="zh-CN" b="1" dirty="0">
                <a:solidFill>
                  <a:srgbClr val="0000CC"/>
                </a:solidFill>
              </a:rPr>
              <a:t>(</a:t>
            </a:r>
            <a:r>
              <a:rPr lang="zh-CN" altLang="en-US" b="1" dirty="0">
                <a:solidFill>
                  <a:srgbClr val="0000CC"/>
                </a:solidFill>
              </a:rPr>
              <a:t>根</a:t>
            </a:r>
            <a:r>
              <a:rPr lang="en-US" altLang="zh-CN" b="1" dirty="0">
                <a:solidFill>
                  <a:srgbClr val="0000CC"/>
                </a:solidFill>
              </a:rPr>
              <a:t>)</a:t>
            </a:r>
            <a:r>
              <a:rPr lang="zh-CN" altLang="en-US" b="1" dirty="0">
                <a:solidFill>
                  <a:srgbClr val="0000CC"/>
                </a:solidFill>
              </a:rPr>
              <a:t>序</a:t>
            </a:r>
          </a:p>
          <a:p>
            <a:pPr eaLnBrk="1" hangingPunct="1">
              <a:lnSpc>
                <a:spcPct val="110000"/>
              </a:lnSpc>
            </a:pPr>
            <a:r>
              <a:rPr lang="zh-CN" altLang="en-US" b="1" dirty="0"/>
              <a:t> </a:t>
            </a:r>
            <a:r>
              <a:rPr lang="zh-CN" altLang="en-US" b="1" dirty="0">
                <a:solidFill>
                  <a:srgbClr val="FF3300"/>
                </a:solidFill>
              </a:rPr>
              <a:t>◇</a:t>
            </a:r>
            <a:r>
              <a:rPr lang="zh-CN" altLang="en-US" b="1" dirty="0"/>
              <a:t>访问根结点 ；</a:t>
            </a:r>
          </a:p>
          <a:p>
            <a:pPr eaLnBrk="1" hangingPunct="1">
              <a:lnSpc>
                <a:spcPct val="110000"/>
              </a:lnSpc>
            </a:pPr>
            <a:r>
              <a:rPr lang="zh-CN" altLang="en-US" b="1" dirty="0"/>
              <a:t>     先根顺序遍历</a:t>
            </a:r>
            <a:r>
              <a:rPr lang="en-US" altLang="zh-CN" b="1" dirty="0"/>
              <a:t>T</a:t>
            </a:r>
            <a:r>
              <a:rPr lang="en-US" altLang="zh-CN" b="1" baseline="-25000" dirty="0"/>
              <a:t>1</a:t>
            </a:r>
            <a:r>
              <a:rPr lang="en-US" altLang="zh-CN" b="1" dirty="0"/>
              <a:t> ;</a:t>
            </a:r>
          </a:p>
          <a:p>
            <a:pPr eaLnBrk="1" hangingPunct="1">
              <a:lnSpc>
                <a:spcPct val="110000"/>
              </a:lnSpc>
            </a:pPr>
            <a:r>
              <a:rPr lang="en-US" altLang="zh-CN" b="1" dirty="0"/>
              <a:t>     </a:t>
            </a:r>
            <a:r>
              <a:rPr lang="zh-CN" altLang="en-US" b="1" dirty="0"/>
              <a:t>先根顺序遍历</a:t>
            </a:r>
            <a:r>
              <a:rPr lang="en-US" altLang="zh-CN" b="1" dirty="0"/>
              <a:t>T</a:t>
            </a:r>
            <a:r>
              <a:rPr lang="en-US" altLang="zh-CN" b="1" baseline="-25000" dirty="0"/>
              <a:t>2</a:t>
            </a:r>
            <a:r>
              <a:rPr lang="en-US" altLang="zh-CN" b="1" dirty="0"/>
              <a:t> ;</a:t>
            </a:r>
          </a:p>
          <a:p>
            <a:pPr eaLnBrk="1" hangingPunct="1">
              <a:lnSpc>
                <a:spcPct val="110000"/>
              </a:lnSpc>
            </a:pPr>
            <a:r>
              <a:rPr lang="en-US" altLang="zh-CN" b="1" dirty="0"/>
              <a:t>     …</a:t>
            </a:r>
          </a:p>
          <a:p>
            <a:pPr eaLnBrk="1" hangingPunct="1">
              <a:lnSpc>
                <a:spcPct val="110000"/>
              </a:lnSpc>
            </a:pPr>
            <a:r>
              <a:rPr lang="en-US" altLang="zh-CN" b="1" dirty="0"/>
              <a:t>     </a:t>
            </a:r>
            <a:r>
              <a:rPr lang="zh-CN" altLang="en-US" b="1" dirty="0"/>
              <a:t>先根顺序遍历</a:t>
            </a:r>
            <a:r>
              <a:rPr lang="en-US" altLang="zh-CN" b="1" dirty="0" err="1"/>
              <a:t>T</a:t>
            </a:r>
            <a:r>
              <a:rPr lang="en-US" altLang="zh-CN" b="1" baseline="-25000" dirty="0" err="1"/>
              <a:t>k</a:t>
            </a:r>
            <a:r>
              <a:rPr lang="en-US" altLang="zh-CN" b="1" dirty="0"/>
              <a:t> ;</a:t>
            </a:r>
          </a:p>
        </p:txBody>
      </p:sp>
      <p:grpSp>
        <p:nvGrpSpPr>
          <p:cNvPr id="96260" name="Group 19">
            <a:extLst>
              <a:ext uri="{FF2B5EF4-FFF2-40B4-BE49-F238E27FC236}">
                <a16:creationId xmlns:a16="http://schemas.microsoft.com/office/drawing/2014/main" id="{D2C49F5D-C648-4E1B-B6A9-E8D04FBB8C05}"/>
              </a:ext>
            </a:extLst>
          </p:cNvPr>
          <p:cNvGrpSpPr>
            <a:grpSpLocks/>
          </p:cNvGrpSpPr>
          <p:nvPr/>
        </p:nvGrpSpPr>
        <p:grpSpPr bwMode="auto">
          <a:xfrm>
            <a:off x="5562602" y="801836"/>
            <a:ext cx="2324101" cy="2320925"/>
            <a:chOff x="3952" y="410"/>
            <a:chExt cx="1464" cy="1462"/>
          </a:xfrm>
        </p:grpSpPr>
        <p:grpSp>
          <p:nvGrpSpPr>
            <p:cNvPr id="96263" name="Group 16">
              <a:extLst>
                <a:ext uri="{FF2B5EF4-FFF2-40B4-BE49-F238E27FC236}">
                  <a16:creationId xmlns:a16="http://schemas.microsoft.com/office/drawing/2014/main" id="{F5EC5C5C-98CA-4014-B959-58F94B5B2DE5}"/>
                </a:ext>
              </a:extLst>
            </p:cNvPr>
            <p:cNvGrpSpPr>
              <a:grpSpLocks/>
            </p:cNvGrpSpPr>
            <p:nvPr/>
          </p:nvGrpSpPr>
          <p:grpSpPr bwMode="auto">
            <a:xfrm>
              <a:off x="3952" y="410"/>
              <a:ext cx="1464" cy="1462"/>
              <a:chOff x="3952" y="410"/>
              <a:chExt cx="1464" cy="1462"/>
            </a:xfrm>
          </p:grpSpPr>
          <p:sp>
            <p:nvSpPr>
              <p:cNvPr id="96265" name="Oval 3">
                <a:extLst>
                  <a:ext uri="{FF2B5EF4-FFF2-40B4-BE49-F238E27FC236}">
                    <a16:creationId xmlns:a16="http://schemas.microsoft.com/office/drawing/2014/main" id="{8D4D6BEF-3E23-448D-B827-C8895883941B}"/>
                  </a:ext>
                </a:extLst>
              </p:cNvPr>
              <p:cNvSpPr>
                <a:spLocks noChangeArrowheads="1"/>
              </p:cNvSpPr>
              <p:nvPr/>
            </p:nvSpPr>
            <p:spPr bwMode="auto">
              <a:xfrm>
                <a:off x="4464" y="576"/>
                <a:ext cx="384"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6266" name="AutoShape 4">
                <a:extLst>
                  <a:ext uri="{FF2B5EF4-FFF2-40B4-BE49-F238E27FC236}">
                    <a16:creationId xmlns:a16="http://schemas.microsoft.com/office/drawing/2014/main" id="{DB9E7E21-F264-4710-92E6-D004F516D2DB}"/>
                  </a:ext>
                </a:extLst>
              </p:cNvPr>
              <p:cNvSpPr>
                <a:spLocks noChangeArrowheads="1"/>
              </p:cNvSpPr>
              <p:nvPr/>
            </p:nvSpPr>
            <p:spPr bwMode="auto">
              <a:xfrm>
                <a:off x="3952" y="1440"/>
                <a:ext cx="432" cy="384"/>
              </a:xfrm>
              <a:prstGeom prst="flowChartExtra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6267" name="Text Box 6">
                <a:extLst>
                  <a:ext uri="{FF2B5EF4-FFF2-40B4-BE49-F238E27FC236}">
                    <a16:creationId xmlns:a16="http://schemas.microsoft.com/office/drawing/2014/main" id="{22ED52A4-3AF9-4D1F-9F3A-254DEF7F6884}"/>
                  </a:ext>
                </a:extLst>
              </p:cNvPr>
              <p:cNvSpPr txBox="1">
                <a:spLocks noChangeArrowheads="1"/>
              </p:cNvSpPr>
              <p:nvPr/>
            </p:nvSpPr>
            <p:spPr bwMode="auto">
              <a:xfrm>
                <a:off x="4032" y="158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T1</a:t>
                </a:r>
              </a:p>
            </p:txBody>
          </p:sp>
          <p:sp>
            <p:nvSpPr>
              <p:cNvPr id="96268" name="AutoShape 7">
                <a:extLst>
                  <a:ext uri="{FF2B5EF4-FFF2-40B4-BE49-F238E27FC236}">
                    <a16:creationId xmlns:a16="http://schemas.microsoft.com/office/drawing/2014/main" id="{4DFB6EE3-0B7B-48B1-B550-2496B672EDBA}"/>
                  </a:ext>
                </a:extLst>
              </p:cNvPr>
              <p:cNvSpPr>
                <a:spLocks noChangeArrowheads="1"/>
              </p:cNvSpPr>
              <p:nvPr/>
            </p:nvSpPr>
            <p:spPr bwMode="auto">
              <a:xfrm>
                <a:off x="4448" y="1440"/>
                <a:ext cx="432" cy="384"/>
              </a:xfrm>
              <a:prstGeom prst="flowChartExtra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6269" name="Text Box 8">
                <a:extLst>
                  <a:ext uri="{FF2B5EF4-FFF2-40B4-BE49-F238E27FC236}">
                    <a16:creationId xmlns:a16="http://schemas.microsoft.com/office/drawing/2014/main" id="{51C948FA-4799-4A49-9115-62F6BF5BBDD7}"/>
                  </a:ext>
                </a:extLst>
              </p:cNvPr>
              <p:cNvSpPr txBox="1">
                <a:spLocks noChangeArrowheads="1"/>
              </p:cNvSpPr>
              <p:nvPr/>
            </p:nvSpPr>
            <p:spPr bwMode="auto">
              <a:xfrm>
                <a:off x="4528" y="1576"/>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T2</a:t>
                </a:r>
              </a:p>
            </p:txBody>
          </p:sp>
          <p:sp>
            <p:nvSpPr>
              <p:cNvPr id="96270" name="AutoShape 9">
                <a:extLst>
                  <a:ext uri="{FF2B5EF4-FFF2-40B4-BE49-F238E27FC236}">
                    <a16:creationId xmlns:a16="http://schemas.microsoft.com/office/drawing/2014/main" id="{567FE74A-E737-4ABE-82E8-EF29BECF0D7E}"/>
                  </a:ext>
                </a:extLst>
              </p:cNvPr>
              <p:cNvSpPr>
                <a:spLocks noChangeArrowheads="1"/>
              </p:cNvSpPr>
              <p:nvPr/>
            </p:nvSpPr>
            <p:spPr bwMode="auto">
              <a:xfrm>
                <a:off x="4984" y="1440"/>
                <a:ext cx="432" cy="384"/>
              </a:xfrm>
              <a:prstGeom prst="flowChartExtra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6271" name="Text Box 10">
                <a:extLst>
                  <a:ext uri="{FF2B5EF4-FFF2-40B4-BE49-F238E27FC236}">
                    <a16:creationId xmlns:a16="http://schemas.microsoft.com/office/drawing/2014/main" id="{5964972B-7A45-4E64-8359-6367ED5FDF34}"/>
                  </a:ext>
                </a:extLst>
              </p:cNvPr>
              <p:cNvSpPr txBox="1">
                <a:spLocks noChangeArrowheads="1"/>
              </p:cNvSpPr>
              <p:nvPr/>
            </p:nvSpPr>
            <p:spPr bwMode="auto">
              <a:xfrm>
                <a:off x="5056" y="158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Tk</a:t>
                </a:r>
              </a:p>
            </p:txBody>
          </p:sp>
          <p:sp>
            <p:nvSpPr>
              <p:cNvPr id="96272" name="Text Box 11">
                <a:extLst>
                  <a:ext uri="{FF2B5EF4-FFF2-40B4-BE49-F238E27FC236}">
                    <a16:creationId xmlns:a16="http://schemas.microsoft.com/office/drawing/2014/main" id="{B0E52FD6-E47F-4364-A8B0-72F737408291}"/>
                  </a:ext>
                </a:extLst>
              </p:cNvPr>
              <p:cNvSpPr txBox="1">
                <a:spLocks noChangeArrowheads="1"/>
              </p:cNvSpPr>
              <p:nvPr/>
            </p:nvSpPr>
            <p:spPr bwMode="auto">
              <a:xfrm>
                <a:off x="4551" y="602"/>
                <a:ext cx="2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n</a:t>
                </a:r>
              </a:p>
            </p:txBody>
          </p:sp>
          <p:sp>
            <p:nvSpPr>
              <p:cNvPr id="96273" name="Line 12">
                <a:extLst>
                  <a:ext uri="{FF2B5EF4-FFF2-40B4-BE49-F238E27FC236}">
                    <a16:creationId xmlns:a16="http://schemas.microsoft.com/office/drawing/2014/main" id="{1572E418-13B8-4054-BBE7-1A54595028D9}"/>
                  </a:ext>
                </a:extLst>
              </p:cNvPr>
              <p:cNvSpPr>
                <a:spLocks noChangeShapeType="1"/>
              </p:cNvSpPr>
              <p:nvPr/>
            </p:nvSpPr>
            <p:spPr bwMode="auto">
              <a:xfrm>
                <a:off x="4656" y="912"/>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6274" name="Line 13">
                <a:extLst>
                  <a:ext uri="{FF2B5EF4-FFF2-40B4-BE49-F238E27FC236}">
                    <a16:creationId xmlns:a16="http://schemas.microsoft.com/office/drawing/2014/main" id="{10653D41-B940-4C15-ADDF-B3A911786456}"/>
                  </a:ext>
                </a:extLst>
              </p:cNvPr>
              <p:cNvSpPr>
                <a:spLocks noChangeShapeType="1"/>
              </p:cNvSpPr>
              <p:nvPr/>
            </p:nvSpPr>
            <p:spPr bwMode="auto">
              <a:xfrm flipH="1">
                <a:off x="4176" y="912"/>
                <a:ext cx="48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6275" name="Line 14">
                <a:extLst>
                  <a:ext uri="{FF2B5EF4-FFF2-40B4-BE49-F238E27FC236}">
                    <a16:creationId xmlns:a16="http://schemas.microsoft.com/office/drawing/2014/main" id="{7AD1BEFD-5A42-4F36-867E-0CE416DC9ED7}"/>
                  </a:ext>
                </a:extLst>
              </p:cNvPr>
              <p:cNvSpPr>
                <a:spLocks noChangeShapeType="1"/>
              </p:cNvSpPr>
              <p:nvPr/>
            </p:nvSpPr>
            <p:spPr bwMode="auto">
              <a:xfrm>
                <a:off x="4656" y="912"/>
                <a:ext cx="528"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6276" name="Text Box 15">
                <a:extLst>
                  <a:ext uri="{FF2B5EF4-FFF2-40B4-BE49-F238E27FC236}">
                    <a16:creationId xmlns:a16="http://schemas.microsoft.com/office/drawing/2014/main" id="{FA36F607-A958-4E19-8D1C-685463D20B67}"/>
                  </a:ext>
                </a:extLst>
              </p:cNvPr>
              <p:cNvSpPr txBox="1">
                <a:spLocks noChangeArrowheads="1"/>
              </p:cNvSpPr>
              <p:nvPr/>
            </p:nvSpPr>
            <p:spPr bwMode="auto">
              <a:xfrm>
                <a:off x="4887" y="410"/>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T</a:t>
                </a:r>
              </a:p>
            </p:txBody>
          </p:sp>
        </p:grpSp>
        <p:sp>
          <p:nvSpPr>
            <p:cNvPr id="96264" name="Text Box 18">
              <a:extLst>
                <a:ext uri="{FF2B5EF4-FFF2-40B4-BE49-F238E27FC236}">
                  <a16:creationId xmlns:a16="http://schemas.microsoft.com/office/drawing/2014/main" id="{147939A5-11FD-44AB-B15D-E69F54C55727}"/>
                </a:ext>
              </a:extLst>
            </p:cNvPr>
            <p:cNvSpPr txBox="1">
              <a:spLocks noChangeArrowheads="1"/>
            </p:cNvSpPr>
            <p:nvPr/>
          </p:nvSpPr>
          <p:spPr bwMode="auto">
            <a:xfrm>
              <a:off x="4791" y="1418"/>
              <a:ext cx="3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t>
              </a:r>
            </a:p>
          </p:txBody>
        </p:sp>
      </p:grpSp>
      <p:sp>
        <p:nvSpPr>
          <p:cNvPr id="96261" name="Text Box 20">
            <a:extLst>
              <a:ext uri="{FF2B5EF4-FFF2-40B4-BE49-F238E27FC236}">
                <a16:creationId xmlns:a16="http://schemas.microsoft.com/office/drawing/2014/main" id="{FCD51097-716C-40AF-8649-1E9F02C255EA}"/>
              </a:ext>
            </a:extLst>
          </p:cNvPr>
          <p:cNvSpPr txBox="1">
            <a:spLocks noChangeArrowheads="1"/>
          </p:cNvSpPr>
          <p:nvPr/>
        </p:nvSpPr>
        <p:spPr bwMode="auto">
          <a:xfrm>
            <a:off x="1123950" y="3951436"/>
            <a:ext cx="2921290" cy="2498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
                <a:srgbClr val="0000CC"/>
              </a:buClr>
              <a:buFont typeface="Wingdings" panose="05000000000000000000" pitchFamily="2" charset="2"/>
              <a:buChar char="Ø"/>
            </a:pPr>
            <a:r>
              <a:rPr lang="zh-CN" altLang="en-US" b="1" dirty="0">
                <a:solidFill>
                  <a:srgbClr val="0000CC"/>
                </a:solidFill>
              </a:rPr>
              <a:t>中</a:t>
            </a:r>
            <a:r>
              <a:rPr lang="en-US" altLang="zh-CN" b="1" dirty="0">
                <a:solidFill>
                  <a:srgbClr val="0000CC"/>
                </a:solidFill>
              </a:rPr>
              <a:t>(</a:t>
            </a:r>
            <a:r>
              <a:rPr lang="zh-CN" altLang="en-US" b="1" dirty="0">
                <a:solidFill>
                  <a:srgbClr val="0000CC"/>
                </a:solidFill>
              </a:rPr>
              <a:t>根</a:t>
            </a:r>
            <a:r>
              <a:rPr lang="en-US" altLang="zh-CN" b="1" dirty="0">
                <a:solidFill>
                  <a:srgbClr val="0000CC"/>
                </a:solidFill>
              </a:rPr>
              <a:t>)</a:t>
            </a:r>
            <a:r>
              <a:rPr lang="zh-CN" altLang="en-US" b="1" dirty="0">
                <a:solidFill>
                  <a:srgbClr val="0000CC"/>
                </a:solidFill>
              </a:rPr>
              <a:t>序</a:t>
            </a:r>
          </a:p>
          <a:p>
            <a:pPr eaLnBrk="1" hangingPunct="1">
              <a:lnSpc>
                <a:spcPct val="110000"/>
              </a:lnSpc>
            </a:pPr>
            <a:r>
              <a:rPr lang="zh-CN" altLang="en-US" b="1" dirty="0"/>
              <a:t>     中根顺序遍历</a:t>
            </a:r>
            <a:r>
              <a:rPr lang="en-US" altLang="zh-CN" b="1" dirty="0"/>
              <a:t>T</a:t>
            </a:r>
            <a:r>
              <a:rPr lang="en-US" altLang="zh-CN" b="1" baseline="-25000" dirty="0"/>
              <a:t>1</a:t>
            </a:r>
            <a:r>
              <a:rPr lang="en-US" altLang="zh-CN" b="1" dirty="0"/>
              <a:t> ;</a:t>
            </a:r>
          </a:p>
          <a:p>
            <a:pPr eaLnBrk="1" hangingPunct="1">
              <a:lnSpc>
                <a:spcPct val="110000"/>
              </a:lnSpc>
            </a:pPr>
            <a:r>
              <a:rPr lang="en-US" altLang="zh-CN" b="1" dirty="0"/>
              <a:t> </a:t>
            </a:r>
            <a:r>
              <a:rPr lang="en-US" altLang="zh-CN" b="1" dirty="0">
                <a:solidFill>
                  <a:srgbClr val="FF3300"/>
                </a:solidFill>
              </a:rPr>
              <a:t>◇</a:t>
            </a:r>
            <a:r>
              <a:rPr lang="zh-CN" altLang="en-US" b="1" dirty="0"/>
              <a:t>访问根结点 ；</a:t>
            </a:r>
          </a:p>
          <a:p>
            <a:pPr eaLnBrk="1" hangingPunct="1">
              <a:lnSpc>
                <a:spcPct val="110000"/>
              </a:lnSpc>
            </a:pPr>
            <a:r>
              <a:rPr lang="zh-CN" altLang="en-US" b="1" dirty="0"/>
              <a:t>     中根顺序遍历</a:t>
            </a:r>
            <a:r>
              <a:rPr lang="en-US" altLang="zh-CN" b="1" dirty="0"/>
              <a:t>T</a:t>
            </a:r>
            <a:r>
              <a:rPr lang="en-US" altLang="zh-CN" b="1" baseline="-25000" dirty="0"/>
              <a:t>2</a:t>
            </a:r>
            <a:r>
              <a:rPr lang="en-US" altLang="zh-CN" b="1" dirty="0"/>
              <a:t> ;</a:t>
            </a:r>
          </a:p>
          <a:p>
            <a:pPr eaLnBrk="1" hangingPunct="1">
              <a:lnSpc>
                <a:spcPct val="110000"/>
              </a:lnSpc>
            </a:pPr>
            <a:r>
              <a:rPr lang="en-US" altLang="zh-CN" b="1" dirty="0"/>
              <a:t>     …</a:t>
            </a:r>
          </a:p>
          <a:p>
            <a:pPr eaLnBrk="1" hangingPunct="1">
              <a:lnSpc>
                <a:spcPct val="110000"/>
              </a:lnSpc>
            </a:pPr>
            <a:r>
              <a:rPr lang="en-US" altLang="zh-CN" b="1" dirty="0"/>
              <a:t>     </a:t>
            </a:r>
            <a:r>
              <a:rPr lang="zh-CN" altLang="en-US" b="1" dirty="0"/>
              <a:t>中根顺序遍历</a:t>
            </a:r>
            <a:r>
              <a:rPr lang="en-US" altLang="zh-CN" b="1" dirty="0" err="1"/>
              <a:t>T</a:t>
            </a:r>
            <a:r>
              <a:rPr lang="en-US" altLang="zh-CN" b="1" baseline="-25000" dirty="0" err="1"/>
              <a:t>k</a:t>
            </a:r>
            <a:r>
              <a:rPr lang="en-US" altLang="zh-CN" b="1" dirty="0"/>
              <a:t> ;</a:t>
            </a:r>
          </a:p>
        </p:txBody>
      </p:sp>
      <p:sp>
        <p:nvSpPr>
          <p:cNvPr id="96262" name="Text Box 21">
            <a:extLst>
              <a:ext uri="{FF2B5EF4-FFF2-40B4-BE49-F238E27FC236}">
                <a16:creationId xmlns:a16="http://schemas.microsoft.com/office/drawing/2014/main" id="{3BA4036D-CE50-46E4-97DB-3CE032BDDD9E}"/>
              </a:ext>
            </a:extLst>
          </p:cNvPr>
          <p:cNvSpPr txBox="1">
            <a:spLocks noChangeArrowheads="1"/>
          </p:cNvSpPr>
          <p:nvPr/>
        </p:nvSpPr>
        <p:spPr bwMode="auto">
          <a:xfrm>
            <a:off x="5238750" y="3951436"/>
            <a:ext cx="2921290" cy="2498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
                <a:srgbClr val="0000CC"/>
              </a:buClr>
              <a:buFont typeface="Wingdings" panose="05000000000000000000" pitchFamily="2" charset="2"/>
              <a:buChar char="Ø"/>
            </a:pPr>
            <a:r>
              <a:rPr lang="zh-CN" altLang="en-US" b="1" dirty="0">
                <a:solidFill>
                  <a:srgbClr val="0000CC"/>
                </a:solidFill>
              </a:rPr>
              <a:t>后</a:t>
            </a:r>
            <a:r>
              <a:rPr lang="en-US" altLang="zh-CN" b="1" dirty="0">
                <a:solidFill>
                  <a:srgbClr val="0000CC"/>
                </a:solidFill>
              </a:rPr>
              <a:t>(</a:t>
            </a:r>
            <a:r>
              <a:rPr lang="zh-CN" altLang="en-US" b="1" dirty="0">
                <a:solidFill>
                  <a:srgbClr val="0000CC"/>
                </a:solidFill>
              </a:rPr>
              <a:t>根</a:t>
            </a:r>
            <a:r>
              <a:rPr lang="en-US" altLang="zh-CN" b="1" dirty="0">
                <a:solidFill>
                  <a:srgbClr val="0000CC"/>
                </a:solidFill>
              </a:rPr>
              <a:t>)</a:t>
            </a:r>
            <a:r>
              <a:rPr lang="zh-CN" altLang="en-US" b="1" dirty="0">
                <a:solidFill>
                  <a:srgbClr val="0000CC"/>
                </a:solidFill>
              </a:rPr>
              <a:t>序</a:t>
            </a:r>
          </a:p>
          <a:p>
            <a:pPr eaLnBrk="1" hangingPunct="1">
              <a:lnSpc>
                <a:spcPct val="110000"/>
              </a:lnSpc>
            </a:pPr>
            <a:r>
              <a:rPr lang="zh-CN" altLang="en-US" b="1" dirty="0"/>
              <a:t>     后根顺序遍历</a:t>
            </a:r>
            <a:r>
              <a:rPr lang="en-US" altLang="zh-CN" b="1" dirty="0"/>
              <a:t>T</a:t>
            </a:r>
            <a:r>
              <a:rPr lang="en-US" altLang="zh-CN" b="1" baseline="-25000" dirty="0"/>
              <a:t>1</a:t>
            </a:r>
            <a:r>
              <a:rPr lang="en-US" altLang="zh-CN" b="1" dirty="0"/>
              <a:t> ;</a:t>
            </a:r>
          </a:p>
          <a:p>
            <a:pPr eaLnBrk="1" hangingPunct="1">
              <a:lnSpc>
                <a:spcPct val="110000"/>
              </a:lnSpc>
            </a:pPr>
            <a:r>
              <a:rPr lang="en-US" altLang="zh-CN" b="1" dirty="0"/>
              <a:t>     </a:t>
            </a:r>
            <a:r>
              <a:rPr lang="zh-CN" altLang="en-US" b="1" dirty="0"/>
              <a:t>后根顺序遍历</a:t>
            </a:r>
            <a:r>
              <a:rPr lang="en-US" altLang="zh-CN" b="1" dirty="0"/>
              <a:t>T</a:t>
            </a:r>
            <a:r>
              <a:rPr lang="en-US" altLang="zh-CN" b="1" baseline="-25000" dirty="0"/>
              <a:t>2</a:t>
            </a:r>
            <a:r>
              <a:rPr lang="en-US" altLang="zh-CN" b="1" dirty="0"/>
              <a:t> ;</a:t>
            </a:r>
          </a:p>
          <a:p>
            <a:pPr eaLnBrk="1" hangingPunct="1">
              <a:lnSpc>
                <a:spcPct val="110000"/>
              </a:lnSpc>
            </a:pPr>
            <a:r>
              <a:rPr lang="en-US" altLang="zh-CN" b="1" dirty="0"/>
              <a:t>     …</a:t>
            </a:r>
          </a:p>
          <a:p>
            <a:pPr eaLnBrk="1" hangingPunct="1">
              <a:lnSpc>
                <a:spcPct val="110000"/>
              </a:lnSpc>
            </a:pPr>
            <a:r>
              <a:rPr lang="en-US" altLang="zh-CN" b="1" dirty="0">
                <a:solidFill>
                  <a:srgbClr val="FF3300"/>
                </a:solidFill>
              </a:rPr>
              <a:t>     </a:t>
            </a:r>
            <a:r>
              <a:rPr lang="zh-CN" altLang="en-US" b="1" dirty="0"/>
              <a:t>后根顺序遍历</a:t>
            </a:r>
            <a:r>
              <a:rPr lang="en-US" altLang="zh-CN" b="1" dirty="0" err="1"/>
              <a:t>T</a:t>
            </a:r>
            <a:r>
              <a:rPr lang="en-US" altLang="zh-CN" b="1" baseline="-25000" dirty="0" err="1"/>
              <a:t>k</a:t>
            </a:r>
            <a:r>
              <a:rPr lang="en-US" altLang="zh-CN" b="1" dirty="0"/>
              <a:t> ;</a:t>
            </a:r>
          </a:p>
          <a:p>
            <a:pPr eaLnBrk="1" hangingPunct="1">
              <a:lnSpc>
                <a:spcPct val="110000"/>
              </a:lnSpc>
            </a:pPr>
            <a:r>
              <a:rPr lang="en-US" altLang="zh-CN" b="1" dirty="0">
                <a:solidFill>
                  <a:srgbClr val="FF3300"/>
                </a:solidFill>
              </a:rPr>
              <a:t> ◇</a:t>
            </a:r>
            <a:r>
              <a:rPr lang="zh-CN" altLang="en-US" b="1" dirty="0"/>
              <a:t>访问根结点 ；</a:t>
            </a:r>
          </a:p>
        </p:txBody>
      </p:sp>
      <p:sp>
        <p:nvSpPr>
          <p:cNvPr id="3" name="任意多边形: 形状 2">
            <a:extLst>
              <a:ext uri="{FF2B5EF4-FFF2-40B4-BE49-F238E27FC236}">
                <a16:creationId xmlns:a16="http://schemas.microsoft.com/office/drawing/2014/main" id="{591A782E-63FF-4248-AEC0-82A71BFE8F5C}"/>
              </a:ext>
            </a:extLst>
          </p:cNvPr>
          <p:cNvSpPr/>
          <p:nvPr/>
        </p:nvSpPr>
        <p:spPr bwMode="auto">
          <a:xfrm>
            <a:off x="5275385" y="867508"/>
            <a:ext cx="2661138" cy="1031675"/>
          </a:xfrm>
          <a:custGeom>
            <a:avLst/>
            <a:gdLst>
              <a:gd name="connsiteX0" fmla="*/ 0 w 2661138"/>
              <a:gd name="connsiteY0" fmla="*/ 0 h 1031675"/>
              <a:gd name="connsiteX1" fmla="*/ 1524000 w 2661138"/>
              <a:gd name="connsiteY1" fmla="*/ 1031630 h 1031675"/>
              <a:gd name="connsiteX2" fmla="*/ 2661138 w 2661138"/>
              <a:gd name="connsiteY2" fmla="*/ 46892 h 1031675"/>
              <a:gd name="connsiteX3" fmla="*/ 2661138 w 2661138"/>
              <a:gd name="connsiteY3" fmla="*/ 46892 h 1031675"/>
            </a:gdLst>
            <a:ahLst/>
            <a:cxnLst>
              <a:cxn ang="0">
                <a:pos x="connsiteX0" y="connsiteY0"/>
              </a:cxn>
              <a:cxn ang="0">
                <a:pos x="connsiteX1" y="connsiteY1"/>
              </a:cxn>
              <a:cxn ang="0">
                <a:pos x="connsiteX2" y="connsiteY2"/>
              </a:cxn>
              <a:cxn ang="0">
                <a:pos x="connsiteX3" y="connsiteY3"/>
              </a:cxn>
            </a:cxnLst>
            <a:rect l="l" t="t" r="r" b="b"/>
            <a:pathLst>
              <a:path w="2661138" h="1031675">
                <a:moveTo>
                  <a:pt x="0" y="0"/>
                </a:moveTo>
                <a:cubicBezTo>
                  <a:pt x="540238" y="511907"/>
                  <a:pt x="1080477" y="1023815"/>
                  <a:pt x="1524000" y="1031630"/>
                </a:cubicBezTo>
                <a:cubicBezTo>
                  <a:pt x="1967523" y="1039445"/>
                  <a:pt x="2661138" y="46892"/>
                  <a:pt x="2661138" y="46892"/>
                </a:cubicBezTo>
                <a:lnTo>
                  <a:pt x="2661138" y="46892"/>
                </a:lnTo>
              </a:path>
            </a:pathLst>
          </a:cu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i="0" u="none" strike="noStrike" cap="none" normalizeH="0" baseline="0">
              <a:ln>
                <a:noFill/>
              </a:ln>
              <a:solidFill>
                <a:schemeClr val="tx1"/>
              </a:solidFill>
              <a:effectLst/>
              <a:latin typeface="Times New Roman" pitchFamily="18" charset="0"/>
              <a:ea typeface="宋体" pitchFamily="2" charset="-122"/>
            </a:endParaRPr>
          </a:p>
        </p:txBody>
      </p:sp>
      <p:sp>
        <p:nvSpPr>
          <p:cNvPr id="5" name="任意多边形: 形状 4">
            <a:extLst>
              <a:ext uri="{FF2B5EF4-FFF2-40B4-BE49-F238E27FC236}">
                <a16:creationId xmlns:a16="http://schemas.microsoft.com/office/drawing/2014/main" id="{204EAF5B-46F3-4B99-A613-8E7A14978434}"/>
              </a:ext>
            </a:extLst>
          </p:cNvPr>
          <p:cNvSpPr/>
          <p:nvPr/>
        </p:nvSpPr>
        <p:spPr bwMode="auto">
          <a:xfrm>
            <a:off x="5603631" y="1641231"/>
            <a:ext cx="715111" cy="2098431"/>
          </a:xfrm>
          <a:custGeom>
            <a:avLst/>
            <a:gdLst>
              <a:gd name="connsiteX0" fmla="*/ 0 w 715111"/>
              <a:gd name="connsiteY0" fmla="*/ 0 h 2098431"/>
              <a:gd name="connsiteX1" fmla="*/ 715107 w 715111"/>
              <a:gd name="connsiteY1" fmla="*/ 1266092 h 2098431"/>
              <a:gd name="connsiteX2" fmla="*/ 11723 w 715111"/>
              <a:gd name="connsiteY2" fmla="*/ 2098431 h 2098431"/>
              <a:gd name="connsiteX3" fmla="*/ 11723 w 715111"/>
              <a:gd name="connsiteY3" fmla="*/ 2098431 h 2098431"/>
            </a:gdLst>
            <a:ahLst/>
            <a:cxnLst>
              <a:cxn ang="0">
                <a:pos x="connsiteX0" y="connsiteY0"/>
              </a:cxn>
              <a:cxn ang="0">
                <a:pos x="connsiteX1" y="connsiteY1"/>
              </a:cxn>
              <a:cxn ang="0">
                <a:pos x="connsiteX2" y="connsiteY2"/>
              </a:cxn>
              <a:cxn ang="0">
                <a:pos x="connsiteX3" y="connsiteY3"/>
              </a:cxn>
            </a:cxnLst>
            <a:rect l="l" t="t" r="r" b="b"/>
            <a:pathLst>
              <a:path w="715111" h="2098431">
                <a:moveTo>
                  <a:pt x="0" y="0"/>
                </a:moveTo>
                <a:cubicBezTo>
                  <a:pt x="356576" y="458177"/>
                  <a:pt x="713153" y="916354"/>
                  <a:pt x="715107" y="1266092"/>
                </a:cubicBezTo>
                <a:cubicBezTo>
                  <a:pt x="717061" y="1615830"/>
                  <a:pt x="11723" y="2098431"/>
                  <a:pt x="11723" y="2098431"/>
                </a:cubicBezTo>
                <a:lnTo>
                  <a:pt x="11723" y="2098431"/>
                </a:lnTo>
              </a:path>
            </a:pathLst>
          </a:cu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i="0" u="none" strike="noStrike" cap="none" normalizeH="0" baseline="0" dirty="0">
              <a:ln>
                <a:noFill/>
              </a:ln>
              <a:solidFill>
                <a:schemeClr val="tx1"/>
              </a:solidFill>
              <a:effectLst/>
              <a:latin typeface="Times New Roman" pitchFamily="18" charset="0"/>
              <a:ea typeface="宋体" pitchFamily="2" charset="-122"/>
            </a:endParaRPr>
          </a:p>
        </p:txBody>
      </p:sp>
      <p:sp>
        <p:nvSpPr>
          <p:cNvPr id="8" name="任意多边形: 形状 7">
            <a:extLst>
              <a:ext uri="{FF2B5EF4-FFF2-40B4-BE49-F238E27FC236}">
                <a16:creationId xmlns:a16="http://schemas.microsoft.com/office/drawing/2014/main" id="{C1025B30-7249-46D5-B823-433DF755A91B}"/>
              </a:ext>
            </a:extLst>
          </p:cNvPr>
          <p:cNvSpPr/>
          <p:nvPr/>
        </p:nvSpPr>
        <p:spPr bwMode="auto">
          <a:xfrm>
            <a:off x="6363761" y="1594338"/>
            <a:ext cx="1522939" cy="2042620"/>
          </a:xfrm>
          <a:custGeom>
            <a:avLst/>
            <a:gdLst>
              <a:gd name="connsiteX0" fmla="*/ 1522939 w 1522939"/>
              <a:gd name="connsiteY0" fmla="*/ 0 h 2042620"/>
              <a:gd name="connsiteX1" fmla="*/ 995401 w 1522939"/>
              <a:gd name="connsiteY1" fmla="*/ 269631 h 2042620"/>
              <a:gd name="connsiteX2" fmla="*/ 104447 w 1522939"/>
              <a:gd name="connsiteY2" fmla="*/ 1066800 h 2042620"/>
              <a:gd name="connsiteX3" fmla="*/ 163062 w 1522939"/>
              <a:gd name="connsiteY3" fmla="*/ 1910862 h 2042620"/>
              <a:gd name="connsiteX4" fmla="*/ 1405709 w 1522939"/>
              <a:gd name="connsiteY4" fmla="*/ 2039816 h 2042620"/>
              <a:gd name="connsiteX5" fmla="*/ 1405709 w 1522939"/>
              <a:gd name="connsiteY5" fmla="*/ 2039816 h 20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2939" h="2042620">
                <a:moveTo>
                  <a:pt x="1522939" y="0"/>
                </a:moveTo>
                <a:cubicBezTo>
                  <a:pt x="1377377" y="45915"/>
                  <a:pt x="1231816" y="91831"/>
                  <a:pt x="995401" y="269631"/>
                </a:cubicBezTo>
                <a:cubicBezTo>
                  <a:pt x="758986" y="447431"/>
                  <a:pt x="243170" y="793262"/>
                  <a:pt x="104447" y="1066800"/>
                </a:cubicBezTo>
                <a:cubicBezTo>
                  <a:pt x="-34276" y="1340338"/>
                  <a:pt x="-53815" y="1748693"/>
                  <a:pt x="163062" y="1910862"/>
                </a:cubicBezTo>
                <a:cubicBezTo>
                  <a:pt x="379939" y="2073031"/>
                  <a:pt x="1405709" y="2039816"/>
                  <a:pt x="1405709" y="2039816"/>
                </a:cubicBezTo>
                <a:lnTo>
                  <a:pt x="1405709" y="2039816"/>
                </a:lnTo>
              </a:path>
            </a:pathLst>
          </a:cu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a:extLst>
              <a:ext uri="{FF2B5EF4-FFF2-40B4-BE49-F238E27FC236}">
                <a16:creationId xmlns:a16="http://schemas.microsoft.com/office/drawing/2014/main" id="{761DA4C0-57C4-4894-8628-DB955CDF3144}"/>
              </a:ext>
            </a:extLst>
          </p:cNvPr>
          <p:cNvSpPr txBox="1">
            <a:spLocks noChangeArrowheads="1"/>
          </p:cNvSpPr>
          <p:nvPr/>
        </p:nvSpPr>
        <p:spPr bwMode="auto">
          <a:xfrm>
            <a:off x="442913" y="564032"/>
            <a:ext cx="8521575" cy="1003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b="1" dirty="0">
                <a:solidFill>
                  <a:srgbClr val="0000CC"/>
                </a:solidFill>
              </a:rPr>
              <a:t>【</a:t>
            </a:r>
            <a:r>
              <a:rPr lang="zh-CN" altLang="en-US" b="1" dirty="0">
                <a:solidFill>
                  <a:srgbClr val="0000CC"/>
                </a:solidFill>
              </a:rPr>
              <a:t>例</a:t>
            </a:r>
            <a:r>
              <a:rPr lang="en-US" altLang="zh-CN" b="1" dirty="0">
                <a:solidFill>
                  <a:srgbClr val="0000CC"/>
                </a:solidFill>
              </a:rPr>
              <a:t>3-22】</a:t>
            </a:r>
            <a:r>
              <a:rPr lang="zh-CN" altLang="en-US" b="1" dirty="0"/>
              <a:t>假设树的类型为</a:t>
            </a:r>
            <a:r>
              <a:rPr lang="en-US" altLang="zh-CN" b="1" dirty="0"/>
              <a:t>TREE</a:t>
            </a:r>
            <a:r>
              <a:rPr lang="zh-CN" altLang="en-US" b="1" dirty="0"/>
              <a:t>，结点的类型为</a:t>
            </a:r>
            <a:r>
              <a:rPr lang="en-US" altLang="zh-CN" b="1" dirty="0"/>
              <a:t>Node </a:t>
            </a:r>
            <a:r>
              <a:rPr lang="zh-CN" altLang="en-US" b="1" dirty="0"/>
              <a:t>，数据项的类型为</a:t>
            </a:r>
            <a:r>
              <a:rPr lang="en-US" altLang="zh-CN" b="1" dirty="0" err="1"/>
              <a:t>elementtype</a:t>
            </a:r>
            <a:r>
              <a:rPr lang="zh-CN" altLang="en-US" b="1" dirty="0"/>
              <a:t>，用递归方法给出树的先根遍历如下：</a:t>
            </a:r>
          </a:p>
        </p:txBody>
      </p:sp>
      <p:sp>
        <p:nvSpPr>
          <p:cNvPr id="98307" name="Text Box 3">
            <a:extLst>
              <a:ext uri="{FF2B5EF4-FFF2-40B4-BE49-F238E27FC236}">
                <a16:creationId xmlns:a16="http://schemas.microsoft.com/office/drawing/2014/main" id="{D9DB11DB-9E87-4F34-BBA8-0987B37CCAC8}"/>
              </a:ext>
            </a:extLst>
          </p:cNvPr>
          <p:cNvSpPr txBox="1">
            <a:spLocks noChangeArrowheads="1"/>
          </p:cNvSpPr>
          <p:nvPr/>
        </p:nvSpPr>
        <p:spPr bwMode="auto">
          <a:xfrm>
            <a:off x="1907704" y="1628800"/>
            <a:ext cx="4662215" cy="4940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b="1" dirty="0"/>
              <a:t>Void    </a:t>
            </a:r>
            <a:r>
              <a:rPr lang="en-US" altLang="zh-CN" b="1" dirty="0" err="1"/>
              <a:t>PreOrder</a:t>
            </a:r>
            <a:r>
              <a:rPr lang="en-US" altLang="zh-CN" b="1" dirty="0"/>
              <a:t>( n , T )</a:t>
            </a:r>
          </a:p>
          <a:p>
            <a:pPr eaLnBrk="1" hangingPunct="1">
              <a:lnSpc>
                <a:spcPct val="110000"/>
              </a:lnSpc>
            </a:pPr>
            <a:r>
              <a:rPr lang="en-US" altLang="zh-CN" b="1" dirty="0"/>
              <a:t>Node  n ; TREE  T ;</a:t>
            </a:r>
          </a:p>
          <a:p>
            <a:pPr eaLnBrk="1" hangingPunct="1">
              <a:lnSpc>
                <a:spcPct val="110000"/>
              </a:lnSpc>
            </a:pPr>
            <a:r>
              <a:rPr lang="en-US" altLang="zh-CN" b="1" dirty="0"/>
              <a:t>{   </a:t>
            </a:r>
          </a:p>
          <a:p>
            <a:pPr eaLnBrk="1" hangingPunct="1">
              <a:lnSpc>
                <a:spcPct val="110000"/>
              </a:lnSpc>
            </a:pPr>
            <a:r>
              <a:rPr lang="en-US" altLang="zh-CN" b="1" dirty="0"/>
              <a:t>     Node  c ;</a:t>
            </a:r>
          </a:p>
          <a:p>
            <a:pPr eaLnBrk="1" hangingPunct="1">
              <a:lnSpc>
                <a:spcPct val="110000"/>
              </a:lnSpc>
            </a:pPr>
            <a:r>
              <a:rPr lang="en-US" altLang="zh-CN" b="1" dirty="0"/>
              <a:t>     visit( Data( T ) ) ;</a:t>
            </a:r>
          </a:p>
          <a:p>
            <a:pPr eaLnBrk="1" hangingPunct="1">
              <a:lnSpc>
                <a:spcPct val="110000"/>
              </a:lnSpc>
            </a:pPr>
            <a:r>
              <a:rPr lang="en-US" altLang="zh-CN" b="1" dirty="0"/>
              <a:t>     c = </a:t>
            </a:r>
            <a:r>
              <a:rPr lang="en-US" altLang="zh-CN" b="1" dirty="0" err="1"/>
              <a:t>LeftMost</a:t>
            </a:r>
            <a:r>
              <a:rPr lang="en-US" altLang="zh-CN" b="1" dirty="0"/>
              <a:t>-Child( n , T ) ;</a:t>
            </a:r>
          </a:p>
          <a:p>
            <a:pPr eaLnBrk="1" hangingPunct="1">
              <a:lnSpc>
                <a:spcPct val="110000"/>
              </a:lnSpc>
            </a:pPr>
            <a:r>
              <a:rPr lang="en-US" altLang="zh-CN" b="1" dirty="0"/>
              <a:t>     while ( c != Null )</a:t>
            </a:r>
          </a:p>
          <a:p>
            <a:pPr eaLnBrk="1" hangingPunct="1">
              <a:lnSpc>
                <a:spcPct val="110000"/>
              </a:lnSpc>
            </a:pPr>
            <a:r>
              <a:rPr lang="en-US" altLang="zh-CN" b="1" dirty="0"/>
              <a:t>          { </a:t>
            </a:r>
          </a:p>
          <a:p>
            <a:pPr eaLnBrk="1" hangingPunct="1">
              <a:lnSpc>
                <a:spcPct val="110000"/>
              </a:lnSpc>
            </a:pPr>
            <a:r>
              <a:rPr lang="en-US" altLang="zh-CN" b="1" dirty="0"/>
              <a:t>               </a:t>
            </a:r>
            <a:r>
              <a:rPr lang="en-US" altLang="zh-CN" b="1" dirty="0" err="1"/>
              <a:t>PreOrder</a:t>
            </a:r>
            <a:r>
              <a:rPr lang="en-US" altLang="zh-CN" b="1" dirty="0"/>
              <a:t>( c , T ) ;</a:t>
            </a:r>
          </a:p>
          <a:p>
            <a:pPr eaLnBrk="1" hangingPunct="1">
              <a:lnSpc>
                <a:spcPct val="110000"/>
              </a:lnSpc>
            </a:pPr>
            <a:r>
              <a:rPr lang="en-US" altLang="zh-CN" b="1" dirty="0"/>
              <a:t>               c = Right-Sibling( c , T ) ;</a:t>
            </a:r>
          </a:p>
          <a:p>
            <a:pPr eaLnBrk="1" hangingPunct="1">
              <a:lnSpc>
                <a:spcPct val="110000"/>
              </a:lnSpc>
            </a:pPr>
            <a:r>
              <a:rPr lang="en-US" altLang="zh-CN" b="1" dirty="0"/>
              <a:t>           }</a:t>
            </a:r>
          </a:p>
          <a:p>
            <a:pPr eaLnBrk="1" hangingPunct="1">
              <a:lnSpc>
                <a:spcPct val="110000"/>
              </a:lnSpc>
            </a:pPr>
            <a:r>
              <a:rPr lang="en-US" altLang="zh-CN" b="1"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a:extLst>
              <a:ext uri="{FF2B5EF4-FFF2-40B4-BE49-F238E27FC236}">
                <a16:creationId xmlns:a16="http://schemas.microsoft.com/office/drawing/2014/main" id="{664700E1-4BAC-4D1D-9573-3B37D9254A9D}"/>
              </a:ext>
            </a:extLst>
          </p:cNvPr>
          <p:cNvSpPr txBox="1">
            <a:spLocks noChangeArrowheads="1"/>
          </p:cNvSpPr>
          <p:nvPr/>
        </p:nvSpPr>
        <p:spPr bwMode="auto">
          <a:xfrm>
            <a:off x="304800" y="562507"/>
            <a:ext cx="2884421"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C00000"/>
                </a:solidFill>
              </a:rPr>
              <a:t>3.5.2   </a:t>
            </a:r>
            <a:r>
              <a:rPr lang="zh-CN" altLang="en-US" b="1" dirty="0">
                <a:solidFill>
                  <a:srgbClr val="C00000"/>
                </a:solidFill>
              </a:rPr>
              <a:t>树的存储结构</a:t>
            </a:r>
          </a:p>
        </p:txBody>
      </p:sp>
      <p:sp>
        <p:nvSpPr>
          <p:cNvPr id="100355" name="Text Box 3">
            <a:extLst>
              <a:ext uri="{FF2B5EF4-FFF2-40B4-BE49-F238E27FC236}">
                <a16:creationId xmlns:a16="http://schemas.microsoft.com/office/drawing/2014/main" id="{4A07DE8B-7E36-4B3F-8B3E-96FC6B3BECAA}"/>
              </a:ext>
            </a:extLst>
          </p:cNvPr>
          <p:cNvSpPr txBox="1">
            <a:spLocks noChangeArrowheads="1"/>
          </p:cNvSpPr>
          <p:nvPr/>
        </p:nvSpPr>
        <p:spPr bwMode="auto">
          <a:xfrm>
            <a:off x="366713" y="1137182"/>
            <a:ext cx="5210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0000CC"/>
                </a:solidFill>
              </a:rPr>
              <a:t>1</a:t>
            </a:r>
            <a:r>
              <a:rPr lang="zh-CN" altLang="en-US" b="1" dirty="0">
                <a:solidFill>
                  <a:srgbClr val="0000CC"/>
                </a:solidFill>
              </a:rPr>
              <a:t>、树的双亲表示法（数组实现方法）</a:t>
            </a:r>
          </a:p>
        </p:txBody>
      </p:sp>
      <p:sp>
        <p:nvSpPr>
          <p:cNvPr id="100356" name="Text Box 4">
            <a:extLst>
              <a:ext uri="{FF2B5EF4-FFF2-40B4-BE49-F238E27FC236}">
                <a16:creationId xmlns:a16="http://schemas.microsoft.com/office/drawing/2014/main" id="{B26265CF-8949-453F-9EA5-AA79149EBD03}"/>
              </a:ext>
            </a:extLst>
          </p:cNvPr>
          <p:cNvSpPr txBox="1">
            <a:spLocks noChangeArrowheads="1"/>
          </p:cNvSpPr>
          <p:nvPr/>
        </p:nvSpPr>
        <p:spPr bwMode="auto">
          <a:xfrm>
            <a:off x="894556" y="1651532"/>
            <a:ext cx="6878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树的结点依次编号为</a:t>
            </a:r>
            <a:r>
              <a:rPr lang="en-US" altLang="zh-CN" b="1" dirty="0"/>
              <a:t>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 </a:t>
            </a:r>
            <a:r>
              <a:rPr lang="zh-CN" altLang="en-US" b="1" dirty="0"/>
              <a:t>，</a:t>
            </a:r>
            <a:r>
              <a:rPr lang="en-US" altLang="zh-CN" b="1" dirty="0"/>
              <a:t>n</a:t>
            </a:r>
            <a:r>
              <a:rPr lang="zh-CN" altLang="en-US" b="1" dirty="0"/>
              <a:t>；设数组</a:t>
            </a:r>
            <a:r>
              <a:rPr lang="en-US" altLang="zh-CN" b="1" dirty="0"/>
              <a:t>A[</a:t>
            </a:r>
            <a:r>
              <a:rPr lang="en-US" altLang="zh-CN" b="1" dirty="0" err="1"/>
              <a:t>i</a:t>
            </a:r>
            <a:r>
              <a:rPr lang="en-US" altLang="zh-CN" b="1" dirty="0"/>
              <a:t>]</a:t>
            </a:r>
          </a:p>
        </p:txBody>
      </p:sp>
      <p:grpSp>
        <p:nvGrpSpPr>
          <p:cNvPr id="100357" name="Group 8">
            <a:extLst>
              <a:ext uri="{FF2B5EF4-FFF2-40B4-BE49-F238E27FC236}">
                <a16:creationId xmlns:a16="http://schemas.microsoft.com/office/drawing/2014/main" id="{DA9D576F-42F8-4E5E-B28F-F7B7032ECB42}"/>
              </a:ext>
            </a:extLst>
          </p:cNvPr>
          <p:cNvGrpSpPr>
            <a:grpSpLocks/>
          </p:cNvGrpSpPr>
          <p:nvPr/>
        </p:nvGrpSpPr>
        <p:grpSpPr bwMode="auto">
          <a:xfrm>
            <a:off x="1776413" y="1997607"/>
            <a:ext cx="4524375" cy="1041400"/>
            <a:chOff x="1119" y="1362"/>
            <a:chExt cx="2671" cy="656"/>
          </a:xfrm>
        </p:grpSpPr>
        <p:sp>
          <p:nvSpPr>
            <p:cNvPr id="100411" name="Text Box 5">
              <a:extLst>
                <a:ext uri="{FF2B5EF4-FFF2-40B4-BE49-F238E27FC236}">
                  <a16:creationId xmlns:a16="http://schemas.microsoft.com/office/drawing/2014/main" id="{5B39B4F6-B658-4229-A349-82B72DA7151F}"/>
                </a:ext>
              </a:extLst>
            </p:cNvPr>
            <p:cNvSpPr txBox="1">
              <a:spLocks noChangeArrowheads="1"/>
            </p:cNvSpPr>
            <p:nvPr/>
          </p:nvSpPr>
          <p:spPr bwMode="auto">
            <a:xfrm>
              <a:off x="1119" y="1560"/>
              <a:ext cx="5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A[i] =</a:t>
              </a:r>
            </a:p>
          </p:txBody>
        </p:sp>
        <p:sp>
          <p:nvSpPr>
            <p:cNvPr id="100412" name="Text Box 6">
              <a:extLst>
                <a:ext uri="{FF2B5EF4-FFF2-40B4-BE49-F238E27FC236}">
                  <a16:creationId xmlns:a16="http://schemas.microsoft.com/office/drawing/2014/main" id="{3159DB55-6601-4B36-974B-F6CF4F2DF353}"/>
                </a:ext>
              </a:extLst>
            </p:cNvPr>
            <p:cNvSpPr txBox="1">
              <a:spLocks noChangeArrowheads="1"/>
            </p:cNvSpPr>
            <p:nvPr/>
          </p:nvSpPr>
          <p:spPr bwMode="auto">
            <a:xfrm>
              <a:off x="1815" y="1362"/>
              <a:ext cx="1975" cy="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b="1"/>
                <a:t>j    </a:t>
              </a:r>
              <a:r>
                <a:rPr lang="zh-CN" altLang="en-US" b="1"/>
                <a:t>若结点 </a:t>
              </a:r>
              <a:r>
                <a:rPr lang="en-US" altLang="zh-CN" b="1"/>
                <a:t>i </a:t>
              </a:r>
              <a:r>
                <a:rPr lang="zh-CN" altLang="en-US" b="1"/>
                <a:t>的父亲是 </a:t>
              </a:r>
              <a:r>
                <a:rPr lang="en-US" altLang="zh-CN" b="1"/>
                <a:t>j</a:t>
              </a:r>
            </a:p>
            <a:p>
              <a:pPr eaLnBrk="1" hangingPunct="1">
                <a:lnSpc>
                  <a:spcPct val="130000"/>
                </a:lnSpc>
              </a:pPr>
              <a:r>
                <a:rPr lang="en-US" altLang="zh-CN" b="1"/>
                <a:t>0    </a:t>
              </a:r>
              <a:r>
                <a:rPr lang="zh-CN" altLang="en-US" b="1"/>
                <a:t>若结点 </a:t>
              </a:r>
              <a:r>
                <a:rPr lang="en-US" altLang="zh-CN" b="1"/>
                <a:t>i </a:t>
              </a:r>
              <a:r>
                <a:rPr lang="zh-CN" altLang="en-US" b="1"/>
                <a:t>是根</a:t>
              </a:r>
            </a:p>
          </p:txBody>
        </p:sp>
        <p:sp>
          <p:nvSpPr>
            <p:cNvPr id="100413" name="AutoShape 7">
              <a:extLst>
                <a:ext uri="{FF2B5EF4-FFF2-40B4-BE49-F238E27FC236}">
                  <a16:creationId xmlns:a16="http://schemas.microsoft.com/office/drawing/2014/main" id="{29679E1A-756F-4572-BD2A-9AF9F584982F}"/>
                </a:ext>
              </a:extLst>
            </p:cNvPr>
            <p:cNvSpPr>
              <a:spLocks/>
            </p:cNvSpPr>
            <p:nvPr/>
          </p:nvSpPr>
          <p:spPr bwMode="auto">
            <a:xfrm>
              <a:off x="1728" y="1536"/>
              <a:ext cx="96" cy="336"/>
            </a:xfrm>
            <a:prstGeom prst="leftBrace">
              <a:avLst>
                <a:gd name="adj1" fmla="val 291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100358" name="Group 50">
            <a:extLst>
              <a:ext uri="{FF2B5EF4-FFF2-40B4-BE49-F238E27FC236}">
                <a16:creationId xmlns:a16="http://schemas.microsoft.com/office/drawing/2014/main" id="{99BE61AF-730E-4221-AC8A-00765DD8CC79}"/>
              </a:ext>
            </a:extLst>
          </p:cNvPr>
          <p:cNvGrpSpPr>
            <a:grpSpLocks/>
          </p:cNvGrpSpPr>
          <p:nvPr/>
        </p:nvGrpSpPr>
        <p:grpSpPr bwMode="auto">
          <a:xfrm>
            <a:off x="1017588" y="3610507"/>
            <a:ext cx="1879600" cy="1358900"/>
            <a:chOff x="641" y="2256"/>
            <a:chExt cx="1184" cy="856"/>
          </a:xfrm>
        </p:grpSpPr>
        <p:sp>
          <p:nvSpPr>
            <p:cNvPr id="100394" name="Oval 12">
              <a:extLst>
                <a:ext uri="{FF2B5EF4-FFF2-40B4-BE49-F238E27FC236}">
                  <a16:creationId xmlns:a16="http://schemas.microsoft.com/office/drawing/2014/main" id="{8438BF4C-4111-4A91-8989-B421C6A75387}"/>
                </a:ext>
              </a:extLst>
            </p:cNvPr>
            <p:cNvSpPr>
              <a:spLocks noChangeArrowheads="1"/>
            </p:cNvSpPr>
            <p:nvPr/>
          </p:nvSpPr>
          <p:spPr bwMode="auto">
            <a:xfrm>
              <a:off x="1169" y="225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a:t>
              </a:r>
            </a:p>
          </p:txBody>
        </p:sp>
        <p:sp>
          <p:nvSpPr>
            <p:cNvPr id="100395" name="Oval 13">
              <a:extLst>
                <a:ext uri="{FF2B5EF4-FFF2-40B4-BE49-F238E27FC236}">
                  <a16:creationId xmlns:a16="http://schemas.microsoft.com/office/drawing/2014/main" id="{449BDDDF-4A14-4E70-85F3-5C1253ABEE0B}"/>
                </a:ext>
              </a:extLst>
            </p:cNvPr>
            <p:cNvSpPr>
              <a:spLocks noChangeArrowheads="1"/>
            </p:cNvSpPr>
            <p:nvPr/>
          </p:nvSpPr>
          <p:spPr bwMode="auto">
            <a:xfrm>
              <a:off x="825" y="260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2</a:t>
              </a:r>
            </a:p>
          </p:txBody>
        </p:sp>
        <p:sp>
          <p:nvSpPr>
            <p:cNvPr id="100396" name="Oval 14">
              <a:extLst>
                <a:ext uri="{FF2B5EF4-FFF2-40B4-BE49-F238E27FC236}">
                  <a16:creationId xmlns:a16="http://schemas.microsoft.com/office/drawing/2014/main" id="{A1DFB029-879E-4ED9-8122-EB5F22BA2E78}"/>
                </a:ext>
              </a:extLst>
            </p:cNvPr>
            <p:cNvSpPr>
              <a:spLocks noChangeArrowheads="1"/>
            </p:cNvSpPr>
            <p:nvPr/>
          </p:nvSpPr>
          <p:spPr bwMode="auto">
            <a:xfrm>
              <a:off x="1169" y="260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3</a:t>
              </a:r>
            </a:p>
          </p:txBody>
        </p:sp>
        <p:sp>
          <p:nvSpPr>
            <p:cNvPr id="100397" name="Oval 15">
              <a:extLst>
                <a:ext uri="{FF2B5EF4-FFF2-40B4-BE49-F238E27FC236}">
                  <a16:creationId xmlns:a16="http://schemas.microsoft.com/office/drawing/2014/main" id="{1B704297-9EA7-4C0A-92BC-991D04C7EB4D}"/>
                </a:ext>
              </a:extLst>
            </p:cNvPr>
            <p:cNvSpPr>
              <a:spLocks noChangeArrowheads="1"/>
            </p:cNvSpPr>
            <p:nvPr/>
          </p:nvSpPr>
          <p:spPr bwMode="auto">
            <a:xfrm>
              <a:off x="1505" y="260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4</a:t>
              </a:r>
            </a:p>
          </p:txBody>
        </p:sp>
        <p:sp>
          <p:nvSpPr>
            <p:cNvPr id="100398" name="Oval 16">
              <a:extLst>
                <a:ext uri="{FF2B5EF4-FFF2-40B4-BE49-F238E27FC236}">
                  <a16:creationId xmlns:a16="http://schemas.microsoft.com/office/drawing/2014/main" id="{CFEDAC0C-3169-427C-82B0-96B6181F46D5}"/>
                </a:ext>
              </a:extLst>
            </p:cNvPr>
            <p:cNvSpPr>
              <a:spLocks noChangeArrowheads="1"/>
            </p:cNvSpPr>
            <p:nvPr/>
          </p:nvSpPr>
          <p:spPr bwMode="auto">
            <a:xfrm>
              <a:off x="641" y="297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5</a:t>
              </a:r>
            </a:p>
          </p:txBody>
        </p:sp>
        <p:sp>
          <p:nvSpPr>
            <p:cNvPr id="100399" name="Oval 17">
              <a:extLst>
                <a:ext uri="{FF2B5EF4-FFF2-40B4-BE49-F238E27FC236}">
                  <a16:creationId xmlns:a16="http://schemas.microsoft.com/office/drawing/2014/main" id="{C699F0EC-498E-438A-A8B0-9FA663E7004E}"/>
                </a:ext>
              </a:extLst>
            </p:cNvPr>
            <p:cNvSpPr>
              <a:spLocks noChangeArrowheads="1"/>
            </p:cNvSpPr>
            <p:nvPr/>
          </p:nvSpPr>
          <p:spPr bwMode="auto">
            <a:xfrm>
              <a:off x="977" y="297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6</a:t>
              </a:r>
            </a:p>
          </p:txBody>
        </p:sp>
        <p:sp>
          <p:nvSpPr>
            <p:cNvPr id="100400" name="Oval 18">
              <a:extLst>
                <a:ext uri="{FF2B5EF4-FFF2-40B4-BE49-F238E27FC236}">
                  <a16:creationId xmlns:a16="http://schemas.microsoft.com/office/drawing/2014/main" id="{59E986FC-8EF9-4E0A-ADF7-137C75CC012F}"/>
                </a:ext>
              </a:extLst>
            </p:cNvPr>
            <p:cNvSpPr>
              <a:spLocks noChangeArrowheads="1"/>
            </p:cNvSpPr>
            <p:nvPr/>
          </p:nvSpPr>
          <p:spPr bwMode="auto">
            <a:xfrm>
              <a:off x="1161" y="297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7</a:t>
              </a:r>
            </a:p>
          </p:txBody>
        </p:sp>
        <p:sp>
          <p:nvSpPr>
            <p:cNvPr id="100401" name="Oval 19">
              <a:extLst>
                <a:ext uri="{FF2B5EF4-FFF2-40B4-BE49-F238E27FC236}">
                  <a16:creationId xmlns:a16="http://schemas.microsoft.com/office/drawing/2014/main" id="{61C6FDA3-8786-405E-A887-AAF781EB0139}"/>
                </a:ext>
              </a:extLst>
            </p:cNvPr>
            <p:cNvSpPr>
              <a:spLocks noChangeArrowheads="1"/>
            </p:cNvSpPr>
            <p:nvPr/>
          </p:nvSpPr>
          <p:spPr bwMode="auto">
            <a:xfrm>
              <a:off x="1353" y="297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8</a:t>
              </a:r>
            </a:p>
          </p:txBody>
        </p:sp>
        <p:sp>
          <p:nvSpPr>
            <p:cNvPr id="100402" name="Oval 20">
              <a:extLst>
                <a:ext uri="{FF2B5EF4-FFF2-40B4-BE49-F238E27FC236}">
                  <a16:creationId xmlns:a16="http://schemas.microsoft.com/office/drawing/2014/main" id="{E6F1F5AB-7ABC-40CA-B149-EC374BE46932}"/>
                </a:ext>
              </a:extLst>
            </p:cNvPr>
            <p:cNvSpPr>
              <a:spLocks noChangeArrowheads="1"/>
            </p:cNvSpPr>
            <p:nvPr/>
          </p:nvSpPr>
          <p:spPr bwMode="auto">
            <a:xfrm>
              <a:off x="1689" y="297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9</a:t>
              </a:r>
            </a:p>
          </p:txBody>
        </p:sp>
        <p:sp>
          <p:nvSpPr>
            <p:cNvPr id="100403" name="Line 25">
              <a:extLst>
                <a:ext uri="{FF2B5EF4-FFF2-40B4-BE49-F238E27FC236}">
                  <a16:creationId xmlns:a16="http://schemas.microsoft.com/office/drawing/2014/main" id="{EE801EEA-5615-481F-8C29-16AC93FD5F88}"/>
                </a:ext>
              </a:extLst>
            </p:cNvPr>
            <p:cNvSpPr>
              <a:spLocks noChangeShapeType="1"/>
            </p:cNvSpPr>
            <p:nvPr/>
          </p:nvSpPr>
          <p:spPr bwMode="auto">
            <a:xfrm flipH="1">
              <a:off x="920" y="2400"/>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404" name="Line 26">
              <a:extLst>
                <a:ext uri="{FF2B5EF4-FFF2-40B4-BE49-F238E27FC236}">
                  <a16:creationId xmlns:a16="http://schemas.microsoft.com/office/drawing/2014/main" id="{B7C06B9B-C8E5-405D-8E40-CD4C0A06C395}"/>
                </a:ext>
              </a:extLst>
            </p:cNvPr>
            <p:cNvSpPr>
              <a:spLocks noChangeShapeType="1"/>
            </p:cNvSpPr>
            <p:nvPr/>
          </p:nvSpPr>
          <p:spPr bwMode="auto">
            <a:xfrm>
              <a:off x="1233" y="240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405" name="Line 27">
              <a:extLst>
                <a:ext uri="{FF2B5EF4-FFF2-40B4-BE49-F238E27FC236}">
                  <a16:creationId xmlns:a16="http://schemas.microsoft.com/office/drawing/2014/main" id="{FB1D71C7-4B77-448F-8065-4FEF49D7FD72}"/>
                </a:ext>
              </a:extLst>
            </p:cNvPr>
            <p:cNvSpPr>
              <a:spLocks noChangeShapeType="1"/>
            </p:cNvSpPr>
            <p:nvPr/>
          </p:nvSpPr>
          <p:spPr bwMode="auto">
            <a:xfrm>
              <a:off x="1257" y="2400"/>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406" name="Line 28">
              <a:extLst>
                <a:ext uri="{FF2B5EF4-FFF2-40B4-BE49-F238E27FC236}">
                  <a16:creationId xmlns:a16="http://schemas.microsoft.com/office/drawing/2014/main" id="{DDC44025-6280-48B2-9580-C8153CDC4B43}"/>
                </a:ext>
              </a:extLst>
            </p:cNvPr>
            <p:cNvSpPr>
              <a:spLocks noChangeShapeType="1"/>
            </p:cNvSpPr>
            <p:nvPr/>
          </p:nvSpPr>
          <p:spPr bwMode="auto">
            <a:xfrm flipH="1">
              <a:off x="729" y="2736"/>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407" name="Line 29">
              <a:extLst>
                <a:ext uri="{FF2B5EF4-FFF2-40B4-BE49-F238E27FC236}">
                  <a16:creationId xmlns:a16="http://schemas.microsoft.com/office/drawing/2014/main" id="{EBC5AD1F-AE06-4A42-A25A-6D6FE150FE1D}"/>
                </a:ext>
              </a:extLst>
            </p:cNvPr>
            <p:cNvSpPr>
              <a:spLocks noChangeShapeType="1"/>
            </p:cNvSpPr>
            <p:nvPr/>
          </p:nvSpPr>
          <p:spPr bwMode="auto">
            <a:xfrm>
              <a:off x="873" y="2736"/>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408" name="Line 30">
              <a:extLst>
                <a:ext uri="{FF2B5EF4-FFF2-40B4-BE49-F238E27FC236}">
                  <a16:creationId xmlns:a16="http://schemas.microsoft.com/office/drawing/2014/main" id="{202BFA07-2026-4DE3-966A-D429256C8466}"/>
                </a:ext>
              </a:extLst>
            </p:cNvPr>
            <p:cNvSpPr>
              <a:spLocks noChangeShapeType="1"/>
            </p:cNvSpPr>
            <p:nvPr/>
          </p:nvSpPr>
          <p:spPr bwMode="auto">
            <a:xfrm>
              <a:off x="1233" y="273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409" name="Line 31">
              <a:extLst>
                <a:ext uri="{FF2B5EF4-FFF2-40B4-BE49-F238E27FC236}">
                  <a16:creationId xmlns:a16="http://schemas.microsoft.com/office/drawing/2014/main" id="{67208E23-5286-49FB-83A1-78CC2C5F9AEA}"/>
                </a:ext>
              </a:extLst>
            </p:cNvPr>
            <p:cNvSpPr>
              <a:spLocks noChangeShapeType="1"/>
            </p:cNvSpPr>
            <p:nvPr/>
          </p:nvSpPr>
          <p:spPr bwMode="auto">
            <a:xfrm flipH="1">
              <a:off x="1449" y="2736"/>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410" name="Line 32">
              <a:extLst>
                <a:ext uri="{FF2B5EF4-FFF2-40B4-BE49-F238E27FC236}">
                  <a16:creationId xmlns:a16="http://schemas.microsoft.com/office/drawing/2014/main" id="{D4896B5C-30E8-4C3D-B1E4-5399542B7000}"/>
                </a:ext>
              </a:extLst>
            </p:cNvPr>
            <p:cNvSpPr>
              <a:spLocks noChangeShapeType="1"/>
            </p:cNvSpPr>
            <p:nvPr/>
          </p:nvSpPr>
          <p:spPr bwMode="auto">
            <a:xfrm>
              <a:off x="1593" y="2736"/>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100359" name="Group 91">
            <a:extLst>
              <a:ext uri="{FF2B5EF4-FFF2-40B4-BE49-F238E27FC236}">
                <a16:creationId xmlns:a16="http://schemas.microsoft.com/office/drawing/2014/main" id="{ACE856FB-3A4B-452D-8235-30FF97F22DAD}"/>
              </a:ext>
            </a:extLst>
          </p:cNvPr>
          <p:cNvGrpSpPr>
            <a:grpSpLocks/>
          </p:cNvGrpSpPr>
          <p:nvPr/>
        </p:nvGrpSpPr>
        <p:grpSpPr bwMode="auto">
          <a:xfrm>
            <a:off x="3429000" y="3229507"/>
            <a:ext cx="4251325" cy="685800"/>
            <a:chOff x="2160" y="2016"/>
            <a:chExt cx="2678" cy="432"/>
          </a:xfrm>
        </p:grpSpPr>
        <p:sp>
          <p:nvSpPr>
            <p:cNvPr id="100382" name="Text Box 52">
              <a:extLst>
                <a:ext uri="{FF2B5EF4-FFF2-40B4-BE49-F238E27FC236}">
                  <a16:creationId xmlns:a16="http://schemas.microsoft.com/office/drawing/2014/main" id="{04ABEA07-A06E-40BA-906D-7321A76B17D8}"/>
                </a:ext>
              </a:extLst>
            </p:cNvPr>
            <p:cNvSpPr txBox="1">
              <a:spLocks noChangeArrowheads="1"/>
            </p:cNvSpPr>
            <p:nvPr/>
          </p:nvSpPr>
          <p:spPr bwMode="auto">
            <a:xfrm>
              <a:off x="2610" y="2016"/>
              <a:ext cx="240"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0</a:t>
              </a:r>
            </a:p>
          </p:txBody>
        </p:sp>
        <p:sp>
          <p:nvSpPr>
            <p:cNvPr id="100383" name="Text Box 53">
              <a:extLst>
                <a:ext uri="{FF2B5EF4-FFF2-40B4-BE49-F238E27FC236}">
                  <a16:creationId xmlns:a16="http://schemas.microsoft.com/office/drawing/2014/main" id="{65A327AF-76BD-47F0-AC51-DA4ED247B9CE}"/>
                </a:ext>
              </a:extLst>
            </p:cNvPr>
            <p:cNvSpPr txBox="1">
              <a:spLocks noChangeArrowheads="1"/>
            </p:cNvSpPr>
            <p:nvPr/>
          </p:nvSpPr>
          <p:spPr bwMode="auto">
            <a:xfrm>
              <a:off x="2850" y="2016"/>
              <a:ext cx="240"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1</a:t>
              </a:r>
            </a:p>
          </p:txBody>
        </p:sp>
        <p:sp>
          <p:nvSpPr>
            <p:cNvPr id="100384" name="Text Box 54">
              <a:extLst>
                <a:ext uri="{FF2B5EF4-FFF2-40B4-BE49-F238E27FC236}">
                  <a16:creationId xmlns:a16="http://schemas.microsoft.com/office/drawing/2014/main" id="{C2432F05-39B0-4113-920F-66941B228130}"/>
                </a:ext>
              </a:extLst>
            </p:cNvPr>
            <p:cNvSpPr txBox="1">
              <a:spLocks noChangeArrowheads="1"/>
            </p:cNvSpPr>
            <p:nvPr/>
          </p:nvSpPr>
          <p:spPr bwMode="auto">
            <a:xfrm>
              <a:off x="3090" y="2016"/>
              <a:ext cx="240"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1</a:t>
              </a:r>
            </a:p>
          </p:txBody>
        </p:sp>
        <p:sp>
          <p:nvSpPr>
            <p:cNvPr id="100385" name="Text Box 55">
              <a:extLst>
                <a:ext uri="{FF2B5EF4-FFF2-40B4-BE49-F238E27FC236}">
                  <a16:creationId xmlns:a16="http://schemas.microsoft.com/office/drawing/2014/main" id="{CCC666C7-542B-4496-993B-5C228ABCA9F9}"/>
                </a:ext>
              </a:extLst>
            </p:cNvPr>
            <p:cNvSpPr txBox="1">
              <a:spLocks noChangeArrowheads="1"/>
            </p:cNvSpPr>
            <p:nvPr/>
          </p:nvSpPr>
          <p:spPr bwMode="auto">
            <a:xfrm>
              <a:off x="3330" y="2016"/>
              <a:ext cx="240"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1</a:t>
              </a:r>
            </a:p>
          </p:txBody>
        </p:sp>
        <p:sp>
          <p:nvSpPr>
            <p:cNvPr id="100386" name="Text Box 56">
              <a:extLst>
                <a:ext uri="{FF2B5EF4-FFF2-40B4-BE49-F238E27FC236}">
                  <a16:creationId xmlns:a16="http://schemas.microsoft.com/office/drawing/2014/main" id="{AB7F9C56-8DC5-44C0-B8E2-4906FE99663E}"/>
                </a:ext>
              </a:extLst>
            </p:cNvPr>
            <p:cNvSpPr txBox="1">
              <a:spLocks noChangeArrowheads="1"/>
            </p:cNvSpPr>
            <p:nvPr/>
          </p:nvSpPr>
          <p:spPr bwMode="auto">
            <a:xfrm>
              <a:off x="3570" y="2016"/>
              <a:ext cx="240"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2</a:t>
              </a:r>
            </a:p>
          </p:txBody>
        </p:sp>
        <p:sp>
          <p:nvSpPr>
            <p:cNvPr id="100387" name="Text Box 57">
              <a:extLst>
                <a:ext uri="{FF2B5EF4-FFF2-40B4-BE49-F238E27FC236}">
                  <a16:creationId xmlns:a16="http://schemas.microsoft.com/office/drawing/2014/main" id="{DE62B0DD-60F8-45BC-9F9A-1B3E52B00871}"/>
                </a:ext>
              </a:extLst>
            </p:cNvPr>
            <p:cNvSpPr txBox="1">
              <a:spLocks noChangeArrowheads="1"/>
            </p:cNvSpPr>
            <p:nvPr/>
          </p:nvSpPr>
          <p:spPr bwMode="auto">
            <a:xfrm>
              <a:off x="3810" y="2016"/>
              <a:ext cx="240"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2</a:t>
              </a:r>
            </a:p>
          </p:txBody>
        </p:sp>
        <p:sp>
          <p:nvSpPr>
            <p:cNvPr id="100388" name="Text Box 58">
              <a:extLst>
                <a:ext uri="{FF2B5EF4-FFF2-40B4-BE49-F238E27FC236}">
                  <a16:creationId xmlns:a16="http://schemas.microsoft.com/office/drawing/2014/main" id="{04917318-75DD-49BB-AA1F-481200AAAC3D}"/>
                </a:ext>
              </a:extLst>
            </p:cNvPr>
            <p:cNvSpPr txBox="1">
              <a:spLocks noChangeArrowheads="1"/>
            </p:cNvSpPr>
            <p:nvPr/>
          </p:nvSpPr>
          <p:spPr bwMode="auto">
            <a:xfrm>
              <a:off x="4050" y="2016"/>
              <a:ext cx="240"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3</a:t>
              </a:r>
            </a:p>
          </p:txBody>
        </p:sp>
        <p:sp>
          <p:nvSpPr>
            <p:cNvPr id="100389" name="Text Box 59">
              <a:extLst>
                <a:ext uri="{FF2B5EF4-FFF2-40B4-BE49-F238E27FC236}">
                  <a16:creationId xmlns:a16="http://schemas.microsoft.com/office/drawing/2014/main" id="{DFE86676-27B9-4FF5-82C4-A4C845622D29}"/>
                </a:ext>
              </a:extLst>
            </p:cNvPr>
            <p:cNvSpPr txBox="1">
              <a:spLocks noChangeArrowheads="1"/>
            </p:cNvSpPr>
            <p:nvPr/>
          </p:nvSpPr>
          <p:spPr bwMode="auto">
            <a:xfrm>
              <a:off x="2400" y="2256"/>
              <a:ext cx="24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t>0       1      2       3       4      5       6      7       8       9   </a:t>
              </a:r>
            </a:p>
          </p:txBody>
        </p:sp>
        <p:sp>
          <p:nvSpPr>
            <p:cNvPr id="100390" name="Text Box 60">
              <a:extLst>
                <a:ext uri="{FF2B5EF4-FFF2-40B4-BE49-F238E27FC236}">
                  <a16:creationId xmlns:a16="http://schemas.microsoft.com/office/drawing/2014/main" id="{919EC171-23CC-459B-85F8-0D72268E31F5}"/>
                </a:ext>
              </a:extLst>
            </p:cNvPr>
            <p:cNvSpPr txBox="1">
              <a:spLocks noChangeArrowheads="1"/>
            </p:cNvSpPr>
            <p:nvPr/>
          </p:nvSpPr>
          <p:spPr bwMode="auto">
            <a:xfrm>
              <a:off x="4290" y="2017"/>
              <a:ext cx="240"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4</a:t>
              </a:r>
            </a:p>
          </p:txBody>
        </p:sp>
        <p:sp>
          <p:nvSpPr>
            <p:cNvPr id="100391" name="Text Box 61">
              <a:extLst>
                <a:ext uri="{FF2B5EF4-FFF2-40B4-BE49-F238E27FC236}">
                  <a16:creationId xmlns:a16="http://schemas.microsoft.com/office/drawing/2014/main" id="{A4C7E13C-9A94-4E85-BA29-B4CC863FAC1D}"/>
                </a:ext>
              </a:extLst>
            </p:cNvPr>
            <p:cNvSpPr txBox="1">
              <a:spLocks noChangeArrowheads="1"/>
            </p:cNvSpPr>
            <p:nvPr/>
          </p:nvSpPr>
          <p:spPr bwMode="auto">
            <a:xfrm>
              <a:off x="4530" y="2017"/>
              <a:ext cx="240"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4</a:t>
              </a:r>
            </a:p>
          </p:txBody>
        </p:sp>
        <p:sp>
          <p:nvSpPr>
            <p:cNvPr id="100392" name="Text Box 63">
              <a:extLst>
                <a:ext uri="{FF2B5EF4-FFF2-40B4-BE49-F238E27FC236}">
                  <a16:creationId xmlns:a16="http://schemas.microsoft.com/office/drawing/2014/main" id="{777680E8-2D8C-4537-897B-E4A40D9B09BB}"/>
                </a:ext>
              </a:extLst>
            </p:cNvPr>
            <p:cNvSpPr txBox="1">
              <a:spLocks noChangeArrowheads="1"/>
            </p:cNvSpPr>
            <p:nvPr/>
          </p:nvSpPr>
          <p:spPr bwMode="auto">
            <a:xfrm>
              <a:off x="2368" y="2016"/>
              <a:ext cx="240"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zh-CN" sz="1800"/>
            </a:p>
          </p:txBody>
        </p:sp>
        <p:sp>
          <p:nvSpPr>
            <p:cNvPr id="100393" name="Text Box 64">
              <a:extLst>
                <a:ext uri="{FF2B5EF4-FFF2-40B4-BE49-F238E27FC236}">
                  <a16:creationId xmlns:a16="http://schemas.microsoft.com/office/drawing/2014/main" id="{D0B7D8EC-C0FA-4F0F-8306-9EDDE0FA3CE5}"/>
                </a:ext>
              </a:extLst>
            </p:cNvPr>
            <p:cNvSpPr txBox="1">
              <a:spLocks noChangeArrowheads="1"/>
            </p:cNvSpPr>
            <p:nvPr/>
          </p:nvSpPr>
          <p:spPr bwMode="auto">
            <a:xfrm>
              <a:off x="2160" y="2025"/>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A</a:t>
              </a:r>
            </a:p>
          </p:txBody>
        </p:sp>
      </p:grpSp>
      <p:grpSp>
        <p:nvGrpSpPr>
          <p:cNvPr id="100360" name="Group 84">
            <a:extLst>
              <a:ext uri="{FF2B5EF4-FFF2-40B4-BE49-F238E27FC236}">
                <a16:creationId xmlns:a16="http://schemas.microsoft.com/office/drawing/2014/main" id="{5E5BE94A-B499-4112-B513-E39777BEFCA7}"/>
              </a:ext>
            </a:extLst>
          </p:cNvPr>
          <p:cNvGrpSpPr>
            <a:grpSpLocks/>
          </p:cNvGrpSpPr>
          <p:nvPr/>
        </p:nvGrpSpPr>
        <p:grpSpPr bwMode="auto">
          <a:xfrm>
            <a:off x="1016000" y="5071007"/>
            <a:ext cx="1879600" cy="1358900"/>
            <a:chOff x="640" y="3176"/>
            <a:chExt cx="1184" cy="856"/>
          </a:xfrm>
        </p:grpSpPr>
        <p:sp>
          <p:nvSpPr>
            <p:cNvPr id="100365" name="Oval 67">
              <a:extLst>
                <a:ext uri="{FF2B5EF4-FFF2-40B4-BE49-F238E27FC236}">
                  <a16:creationId xmlns:a16="http://schemas.microsoft.com/office/drawing/2014/main" id="{DEBE29E6-1383-430D-A729-A69632C8F479}"/>
                </a:ext>
              </a:extLst>
            </p:cNvPr>
            <p:cNvSpPr>
              <a:spLocks noChangeArrowheads="1"/>
            </p:cNvSpPr>
            <p:nvPr/>
          </p:nvSpPr>
          <p:spPr bwMode="auto">
            <a:xfrm>
              <a:off x="1168" y="317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a:t>
              </a:r>
            </a:p>
          </p:txBody>
        </p:sp>
        <p:sp>
          <p:nvSpPr>
            <p:cNvPr id="100366" name="Oval 68">
              <a:extLst>
                <a:ext uri="{FF2B5EF4-FFF2-40B4-BE49-F238E27FC236}">
                  <a16:creationId xmlns:a16="http://schemas.microsoft.com/office/drawing/2014/main" id="{2159A53F-CA8D-4267-AF3B-26EF979FD07E}"/>
                </a:ext>
              </a:extLst>
            </p:cNvPr>
            <p:cNvSpPr>
              <a:spLocks noChangeArrowheads="1"/>
            </p:cNvSpPr>
            <p:nvPr/>
          </p:nvSpPr>
          <p:spPr bwMode="auto">
            <a:xfrm>
              <a:off x="824" y="352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2</a:t>
              </a:r>
            </a:p>
          </p:txBody>
        </p:sp>
        <p:sp>
          <p:nvSpPr>
            <p:cNvPr id="100367" name="Oval 69">
              <a:extLst>
                <a:ext uri="{FF2B5EF4-FFF2-40B4-BE49-F238E27FC236}">
                  <a16:creationId xmlns:a16="http://schemas.microsoft.com/office/drawing/2014/main" id="{C4FC6A0F-86D7-4551-A411-CA2907B4FE3C}"/>
                </a:ext>
              </a:extLst>
            </p:cNvPr>
            <p:cNvSpPr>
              <a:spLocks noChangeArrowheads="1"/>
            </p:cNvSpPr>
            <p:nvPr/>
          </p:nvSpPr>
          <p:spPr bwMode="auto">
            <a:xfrm>
              <a:off x="1168" y="352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3</a:t>
              </a:r>
            </a:p>
          </p:txBody>
        </p:sp>
        <p:sp>
          <p:nvSpPr>
            <p:cNvPr id="100368" name="Oval 70">
              <a:extLst>
                <a:ext uri="{FF2B5EF4-FFF2-40B4-BE49-F238E27FC236}">
                  <a16:creationId xmlns:a16="http://schemas.microsoft.com/office/drawing/2014/main" id="{24CC09A6-AA8B-421D-A7CD-58D4CC4A7FEC}"/>
                </a:ext>
              </a:extLst>
            </p:cNvPr>
            <p:cNvSpPr>
              <a:spLocks noChangeArrowheads="1"/>
            </p:cNvSpPr>
            <p:nvPr/>
          </p:nvSpPr>
          <p:spPr bwMode="auto">
            <a:xfrm>
              <a:off x="1504" y="352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4</a:t>
              </a:r>
            </a:p>
          </p:txBody>
        </p:sp>
        <p:sp>
          <p:nvSpPr>
            <p:cNvPr id="100369" name="Oval 71">
              <a:extLst>
                <a:ext uri="{FF2B5EF4-FFF2-40B4-BE49-F238E27FC236}">
                  <a16:creationId xmlns:a16="http://schemas.microsoft.com/office/drawing/2014/main" id="{EBC8EBE4-0361-41F0-81AD-8B61C906E745}"/>
                </a:ext>
              </a:extLst>
            </p:cNvPr>
            <p:cNvSpPr>
              <a:spLocks noChangeArrowheads="1"/>
            </p:cNvSpPr>
            <p:nvPr/>
          </p:nvSpPr>
          <p:spPr bwMode="auto">
            <a:xfrm>
              <a:off x="640" y="389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5</a:t>
              </a:r>
            </a:p>
          </p:txBody>
        </p:sp>
        <p:sp>
          <p:nvSpPr>
            <p:cNvPr id="100370" name="Oval 72">
              <a:extLst>
                <a:ext uri="{FF2B5EF4-FFF2-40B4-BE49-F238E27FC236}">
                  <a16:creationId xmlns:a16="http://schemas.microsoft.com/office/drawing/2014/main" id="{7E2EC6DE-F0DE-47C3-ABB0-97654C812322}"/>
                </a:ext>
              </a:extLst>
            </p:cNvPr>
            <p:cNvSpPr>
              <a:spLocks noChangeArrowheads="1"/>
            </p:cNvSpPr>
            <p:nvPr/>
          </p:nvSpPr>
          <p:spPr bwMode="auto">
            <a:xfrm>
              <a:off x="976" y="389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6</a:t>
              </a:r>
            </a:p>
          </p:txBody>
        </p:sp>
        <p:sp>
          <p:nvSpPr>
            <p:cNvPr id="100371" name="Oval 73">
              <a:extLst>
                <a:ext uri="{FF2B5EF4-FFF2-40B4-BE49-F238E27FC236}">
                  <a16:creationId xmlns:a16="http://schemas.microsoft.com/office/drawing/2014/main" id="{F38386EE-FC5B-4625-ADCB-68BAF29CF528}"/>
                </a:ext>
              </a:extLst>
            </p:cNvPr>
            <p:cNvSpPr>
              <a:spLocks noChangeArrowheads="1"/>
            </p:cNvSpPr>
            <p:nvPr/>
          </p:nvSpPr>
          <p:spPr bwMode="auto">
            <a:xfrm>
              <a:off x="1160" y="389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7</a:t>
              </a:r>
            </a:p>
          </p:txBody>
        </p:sp>
        <p:sp>
          <p:nvSpPr>
            <p:cNvPr id="100372" name="Oval 74">
              <a:extLst>
                <a:ext uri="{FF2B5EF4-FFF2-40B4-BE49-F238E27FC236}">
                  <a16:creationId xmlns:a16="http://schemas.microsoft.com/office/drawing/2014/main" id="{1D1D806B-F5B1-42B0-8C04-82CABCFB9D16}"/>
                </a:ext>
              </a:extLst>
            </p:cNvPr>
            <p:cNvSpPr>
              <a:spLocks noChangeArrowheads="1"/>
            </p:cNvSpPr>
            <p:nvPr/>
          </p:nvSpPr>
          <p:spPr bwMode="auto">
            <a:xfrm>
              <a:off x="1352" y="389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8</a:t>
              </a:r>
            </a:p>
          </p:txBody>
        </p:sp>
        <p:sp>
          <p:nvSpPr>
            <p:cNvPr id="100373" name="Oval 75">
              <a:extLst>
                <a:ext uri="{FF2B5EF4-FFF2-40B4-BE49-F238E27FC236}">
                  <a16:creationId xmlns:a16="http://schemas.microsoft.com/office/drawing/2014/main" id="{1AB2660B-5B58-4F5E-80B2-6AD609351E99}"/>
                </a:ext>
              </a:extLst>
            </p:cNvPr>
            <p:cNvSpPr>
              <a:spLocks noChangeArrowheads="1"/>
            </p:cNvSpPr>
            <p:nvPr/>
          </p:nvSpPr>
          <p:spPr bwMode="auto">
            <a:xfrm>
              <a:off x="1688" y="389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9</a:t>
              </a:r>
            </a:p>
          </p:txBody>
        </p:sp>
        <p:sp>
          <p:nvSpPr>
            <p:cNvPr id="100374" name="Line 76">
              <a:extLst>
                <a:ext uri="{FF2B5EF4-FFF2-40B4-BE49-F238E27FC236}">
                  <a16:creationId xmlns:a16="http://schemas.microsoft.com/office/drawing/2014/main" id="{6A895977-D426-42F4-8AB5-533478091E0D}"/>
                </a:ext>
              </a:extLst>
            </p:cNvPr>
            <p:cNvSpPr>
              <a:spLocks noChangeShapeType="1"/>
            </p:cNvSpPr>
            <p:nvPr/>
          </p:nvSpPr>
          <p:spPr bwMode="auto">
            <a:xfrm flipH="1">
              <a:off x="919" y="3320"/>
              <a:ext cx="288" cy="19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375" name="Line 77">
              <a:extLst>
                <a:ext uri="{FF2B5EF4-FFF2-40B4-BE49-F238E27FC236}">
                  <a16:creationId xmlns:a16="http://schemas.microsoft.com/office/drawing/2014/main" id="{10B7D84E-504C-467F-9E22-7DB5A05B5C0C}"/>
                </a:ext>
              </a:extLst>
            </p:cNvPr>
            <p:cNvSpPr>
              <a:spLocks noChangeShapeType="1"/>
            </p:cNvSpPr>
            <p:nvPr/>
          </p:nvSpPr>
          <p:spPr bwMode="auto">
            <a:xfrm>
              <a:off x="1232" y="3320"/>
              <a:ext cx="0" cy="19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376" name="Line 78">
              <a:extLst>
                <a:ext uri="{FF2B5EF4-FFF2-40B4-BE49-F238E27FC236}">
                  <a16:creationId xmlns:a16="http://schemas.microsoft.com/office/drawing/2014/main" id="{9759E545-A1F2-415A-9EB1-A3E65EDF54F3}"/>
                </a:ext>
              </a:extLst>
            </p:cNvPr>
            <p:cNvSpPr>
              <a:spLocks noChangeShapeType="1"/>
            </p:cNvSpPr>
            <p:nvPr/>
          </p:nvSpPr>
          <p:spPr bwMode="auto">
            <a:xfrm>
              <a:off x="1256" y="3320"/>
              <a:ext cx="288" cy="19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377" name="Line 79">
              <a:extLst>
                <a:ext uri="{FF2B5EF4-FFF2-40B4-BE49-F238E27FC236}">
                  <a16:creationId xmlns:a16="http://schemas.microsoft.com/office/drawing/2014/main" id="{F60940D8-A578-4884-A72A-07917ED32E34}"/>
                </a:ext>
              </a:extLst>
            </p:cNvPr>
            <p:cNvSpPr>
              <a:spLocks noChangeShapeType="1"/>
            </p:cNvSpPr>
            <p:nvPr/>
          </p:nvSpPr>
          <p:spPr bwMode="auto">
            <a:xfrm flipH="1">
              <a:off x="728" y="3656"/>
              <a:ext cx="144" cy="24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378" name="Line 80">
              <a:extLst>
                <a:ext uri="{FF2B5EF4-FFF2-40B4-BE49-F238E27FC236}">
                  <a16:creationId xmlns:a16="http://schemas.microsoft.com/office/drawing/2014/main" id="{55F4DC55-2507-41F1-915F-2565272A34BD}"/>
                </a:ext>
              </a:extLst>
            </p:cNvPr>
            <p:cNvSpPr>
              <a:spLocks noChangeShapeType="1"/>
            </p:cNvSpPr>
            <p:nvPr/>
          </p:nvSpPr>
          <p:spPr bwMode="auto">
            <a:xfrm>
              <a:off x="872" y="3656"/>
              <a:ext cx="144" cy="24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379" name="Line 81">
              <a:extLst>
                <a:ext uri="{FF2B5EF4-FFF2-40B4-BE49-F238E27FC236}">
                  <a16:creationId xmlns:a16="http://schemas.microsoft.com/office/drawing/2014/main" id="{5083F7B2-49C2-4686-A9B9-A97B0CFE8BEF}"/>
                </a:ext>
              </a:extLst>
            </p:cNvPr>
            <p:cNvSpPr>
              <a:spLocks noChangeShapeType="1"/>
            </p:cNvSpPr>
            <p:nvPr/>
          </p:nvSpPr>
          <p:spPr bwMode="auto">
            <a:xfrm>
              <a:off x="1232" y="3656"/>
              <a:ext cx="0" cy="24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380" name="Line 82">
              <a:extLst>
                <a:ext uri="{FF2B5EF4-FFF2-40B4-BE49-F238E27FC236}">
                  <a16:creationId xmlns:a16="http://schemas.microsoft.com/office/drawing/2014/main" id="{75AEEA20-65FF-45E8-AD84-6091F8659911}"/>
                </a:ext>
              </a:extLst>
            </p:cNvPr>
            <p:cNvSpPr>
              <a:spLocks noChangeShapeType="1"/>
            </p:cNvSpPr>
            <p:nvPr/>
          </p:nvSpPr>
          <p:spPr bwMode="auto">
            <a:xfrm flipH="1">
              <a:off x="1448" y="3656"/>
              <a:ext cx="144" cy="24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381" name="Line 83">
              <a:extLst>
                <a:ext uri="{FF2B5EF4-FFF2-40B4-BE49-F238E27FC236}">
                  <a16:creationId xmlns:a16="http://schemas.microsoft.com/office/drawing/2014/main" id="{98AC155E-29AE-4823-AF0E-401A0B117040}"/>
                </a:ext>
              </a:extLst>
            </p:cNvPr>
            <p:cNvSpPr>
              <a:spLocks noChangeShapeType="1"/>
            </p:cNvSpPr>
            <p:nvPr/>
          </p:nvSpPr>
          <p:spPr bwMode="auto">
            <a:xfrm>
              <a:off x="1592" y="3656"/>
              <a:ext cx="144" cy="24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
        <p:nvSpPr>
          <p:cNvPr id="100361" name="Text Box 85">
            <a:extLst>
              <a:ext uri="{FF2B5EF4-FFF2-40B4-BE49-F238E27FC236}">
                <a16:creationId xmlns:a16="http://schemas.microsoft.com/office/drawing/2014/main" id="{DE55C23B-A2BF-4066-B619-59DBC5DD6276}"/>
              </a:ext>
            </a:extLst>
          </p:cNvPr>
          <p:cNvSpPr txBox="1">
            <a:spLocks noChangeArrowheads="1"/>
          </p:cNvSpPr>
          <p:nvPr/>
        </p:nvSpPr>
        <p:spPr bwMode="auto">
          <a:xfrm>
            <a:off x="3200400" y="4143907"/>
            <a:ext cx="3311461"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一般有：</a:t>
            </a:r>
            <a:r>
              <a:rPr lang="en-US" altLang="zh-CN" dirty="0"/>
              <a:t>Parent(</a:t>
            </a:r>
            <a:r>
              <a:rPr lang="en-US" altLang="zh-CN" dirty="0" err="1"/>
              <a:t>i</a:t>
            </a:r>
            <a:r>
              <a:rPr lang="en-US" altLang="zh-CN" dirty="0"/>
              <a:t>) = A[</a:t>
            </a:r>
            <a:r>
              <a:rPr lang="en-US" altLang="zh-CN" dirty="0" err="1"/>
              <a:t>i</a:t>
            </a:r>
            <a:r>
              <a:rPr lang="en-US" altLang="zh-CN" dirty="0"/>
              <a:t>]</a:t>
            </a:r>
          </a:p>
        </p:txBody>
      </p:sp>
      <p:sp>
        <p:nvSpPr>
          <p:cNvPr id="100362" name="Text Box 86">
            <a:extLst>
              <a:ext uri="{FF2B5EF4-FFF2-40B4-BE49-F238E27FC236}">
                <a16:creationId xmlns:a16="http://schemas.microsoft.com/office/drawing/2014/main" id="{1712FF1F-B933-4340-BDCF-144117FFE4C8}"/>
              </a:ext>
            </a:extLst>
          </p:cNvPr>
          <p:cNvSpPr txBox="1">
            <a:spLocks noChangeArrowheads="1"/>
          </p:cNvSpPr>
          <p:nvPr/>
        </p:nvSpPr>
        <p:spPr bwMode="auto">
          <a:xfrm>
            <a:off x="3262313" y="4642382"/>
            <a:ext cx="2924496"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err="1"/>
              <a:t>Struct</a:t>
            </a:r>
            <a:r>
              <a:rPr lang="en-US" altLang="zh-CN" dirty="0"/>
              <a:t>  Node  {</a:t>
            </a:r>
          </a:p>
          <a:p>
            <a:pPr eaLnBrk="1" hangingPunct="1"/>
            <a:r>
              <a:rPr lang="en-US" altLang="zh-CN" dirty="0"/>
              <a:t>            </a:t>
            </a:r>
            <a:r>
              <a:rPr lang="en-US" altLang="zh-CN" dirty="0" err="1"/>
              <a:t>int</a:t>
            </a:r>
            <a:r>
              <a:rPr lang="en-US" altLang="zh-CN" dirty="0"/>
              <a:t>  parent ;</a:t>
            </a:r>
          </a:p>
          <a:p>
            <a:pPr eaLnBrk="1" hangingPunct="1"/>
            <a:r>
              <a:rPr lang="en-US" altLang="zh-CN" dirty="0"/>
              <a:t>            char  data ;  } ;</a:t>
            </a:r>
          </a:p>
        </p:txBody>
      </p:sp>
      <p:sp>
        <p:nvSpPr>
          <p:cNvPr id="100363" name="Text Box 87">
            <a:extLst>
              <a:ext uri="{FF2B5EF4-FFF2-40B4-BE49-F238E27FC236}">
                <a16:creationId xmlns:a16="http://schemas.microsoft.com/office/drawing/2014/main" id="{C0CF0C04-A5CC-48D0-A37A-4F5CC204D743}"/>
              </a:ext>
            </a:extLst>
          </p:cNvPr>
          <p:cNvSpPr txBox="1">
            <a:spLocks noChangeArrowheads="1"/>
          </p:cNvSpPr>
          <p:nvPr/>
        </p:nvSpPr>
        <p:spPr bwMode="auto">
          <a:xfrm>
            <a:off x="3276600" y="5836182"/>
            <a:ext cx="3371734"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err="1"/>
              <a:t>Typdef</a:t>
            </a:r>
            <a:r>
              <a:rPr lang="en-US" altLang="zh-CN" dirty="0"/>
              <a:t>  Node  TREE[11];</a:t>
            </a:r>
          </a:p>
          <a:p>
            <a:pPr eaLnBrk="1" hangingPunct="1"/>
            <a:r>
              <a:rPr lang="en-US" altLang="zh-CN" dirty="0"/>
              <a:t>TREE  T ;</a:t>
            </a:r>
          </a:p>
        </p:txBody>
      </p:sp>
      <p:sp>
        <p:nvSpPr>
          <p:cNvPr id="100364" name="Text Box 92">
            <a:extLst>
              <a:ext uri="{FF2B5EF4-FFF2-40B4-BE49-F238E27FC236}">
                <a16:creationId xmlns:a16="http://schemas.microsoft.com/office/drawing/2014/main" id="{C397E428-D2A2-4F14-BF0D-CA4A520F2C13}"/>
              </a:ext>
            </a:extLst>
          </p:cNvPr>
          <p:cNvSpPr txBox="1">
            <a:spLocks noChangeArrowheads="1"/>
          </p:cNvSpPr>
          <p:nvPr/>
        </p:nvSpPr>
        <p:spPr bwMode="auto">
          <a:xfrm>
            <a:off x="3352800" y="562507"/>
            <a:ext cx="5441211" cy="463846"/>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面向特定的操作，设计合适的存储结构</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02" name="组合 6">
            <a:extLst>
              <a:ext uri="{FF2B5EF4-FFF2-40B4-BE49-F238E27FC236}">
                <a16:creationId xmlns:a16="http://schemas.microsoft.com/office/drawing/2014/main" id="{3BE343D7-EB6E-4D8A-A648-9D488A3425A9}"/>
              </a:ext>
            </a:extLst>
          </p:cNvPr>
          <p:cNvGrpSpPr>
            <a:grpSpLocks/>
          </p:cNvGrpSpPr>
          <p:nvPr/>
        </p:nvGrpSpPr>
        <p:grpSpPr bwMode="auto">
          <a:xfrm>
            <a:off x="3564162" y="856353"/>
            <a:ext cx="4945063" cy="1058863"/>
            <a:chOff x="3073358" y="755650"/>
            <a:chExt cx="4945147" cy="1059258"/>
          </a:xfrm>
        </p:grpSpPr>
        <p:sp>
          <p:nvSpPr>
            <p:cNvPr id="102436" name="Text Box 4">
              <a:extLst>
                <a:ext uri="{FF2B5EF4-FFF2-40B4-BE49-F238E27FC236}">
                  <a16:creationId xmlns:a16="http://schemas.microsoft.com/office/drawing/2014/main" id="{91C6051E-AF01-4843-81D4-B3ECA128E635}"/>
                </a:ext>
              </a:extLst>
            </p:cNvPr>
            <p:cNvSpPr txBox="1">
              <a:spLocks noChangeArrowheads="1"/>
            </p:cNvSpPr>
            <p:nvPr/>
          </p:nvSpPr>
          <p:spPr bwMode="auto">
            <a:xfrm>
              <a:off x="4292391" y="1123950"/>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A</a:t>
              </a:r>
            </a:p>
          </p:txBody>
        </p:sp>
        <p:sp>
          <p:nvSpPr>
            <p:cNvPr id="102437" name="Text Box 5">
              <a:extLst>
                <a:ext uri="{FF2B5EF4-FFF2-40B4-BE49-F238E27FC236}">
                  <a16:creationId xmlns:a16="http://schemas.microsoft.com/office/drawing/2014/main" id="{4C98C977-83D5-4C23-91B0-C92E78F25E24}"/>
                </a:ext>
              </a:extLst>
            </p:cNvPr>
            <p:cNvSpPr txBox="1">
              <a:spLocks noChangeArrowheads="1"/>
            </p:cNvSpPr>
            <p:nvPr/>
          </p:nvSpPr>
          <p:spPr bwMode="auto">
            <a:xfrm>
              <a:off x="4704458" y="1123950"/>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B</a:t>
              </a:r>
            </a:p>
          </p:txBody>
        </p:sp>
        <p:sp>
          <p:nvSpPr>
            <p:cNvPr id="102438" name="Text Box 6">
              <a:extLst>
                <a:ext uri="{FF2B5EF4-FFF2-40B4-BE49-F238E27FC236}">
                  <a16:creationId xmlns:a16="http://schemas.microsoft.com/office/drawing/2014/main" id="{2D62A624-AFEB-48D9-A575-83A92FEB1ED0}"/>
                </a:ext>
              </a:extLst>
            </p:cNvPr>
            <p:cNvSpPr txBox="1">
              <a:spLocks noChangeArrowheads="1"/>
            </p:cNvSpPr>
            <p:nvPr/>
          </p:nvSpPr>
          <p:spPr bwMode="auto">
            <a:xfrm>
              <a:off x="5116526" y="1123950"/>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C</a:t>
              </a:r>
            </a:p>
          </p:txBody>
        </p:sp>
        <p:sp>
          <p:nvSpPr>
            <p:cNvPr id="102439" name="Text Box 7">
              <a:extLst>
                <a:ext uri="{FF2B5EF4-FFF2-40B4-BE49-F238E27FC236}">
                  <a16:creationId xmlns:a16="http://schemas.microsoft.com/office/drawing/2014/main" id="{416A0B23-707D-42F7-AE13-2787B0BE0361}"/>
                </a:ext>
              </a:extLst>
            </p:cNvPr>
            <p:cNvSpPr txBox="1">
              <a:spLocks noChangeArrowheads="1"/>
            </p:cNvSpPr>
            <p:nvPr/>
          </p:nvSpPr>
          <p:spPr bwMode="auto">
            <a:xfrm>
              <a:off x="5528593" y="1123950"/>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D</a:t>
              </a:r>
            </a:p>
          </p:txBody>
        </p:sp>
        <p:sp>
          <p:nvSpPr>
            <p:cNvPr id="102440" name="Text Box 8">
              <a:extLst>
                <a:ext uri="{FF2B5EF4-FFF2-40B4-BE49-F238E27FC236}">
                  <a16:creationId xmlns:a16="http://schemas.microsoft.com/office/drawing/2014/main" id="{B0FC9E04-77E4-4621-9C73-788BC754B7B5}"/>
                </a:ext>
              </a:extLst>
            </p:cNvPr>
            <p:cNvSpPr txBox="1">
              <a:spLocks noChangeArrowheads="1"/>
            </p:cNvSpPr>
            <p:nvPr/>
          </p:nvSpPr>
          <p:spPr bwMode="auto">
            <a:xfrm>
              <a:off x="5940661" y="1123950"/>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E</a:t>
              </a:r>
            </a:p>
          </p:txBody>
        </p:sp>
        <p:sp>
          <p:nvSpPr>
            <p:cNvPr id="102441" name="Text Box 9">
              <a:extLst>
                <a:ext uri="{FF2B5EF4-FFF2-40B4-BE49-F238E27FC236}">
                  <a16:creationId xmlns:a16="http://schemas.microsoft.com/office/drawing/2014/main" id="{B8070341-BC1D-4AAE-82D0-A1B46695FB94}"/>
                </a:ext>
              </a:extLst>
            </p:cNvPr>
            <p:cNvSpPr txBox="1">
              <a:spLocks noChangeArrowheads="1"/>
            </p:cNvSpPr>
            <p:nvPr/>
          </p:nvSpPr>
          <p:spPr bwMode="auto">
            <a:xfrm>
              <a:off x="6352728" y="1123950"/>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F</a:t>
              </a:r>
            </a:p>
          </p:txBody>
        </p:sp>
        <p:sp>
          <p:nvSpPr>
            <p:cNvPr id="102442" name="Text Box 10">
              <a:extLst>
                <a:ext uri="{FF2B5EF4-FFF2-40B4-BE49-F238E27FC236}">
                  <a16:creationId xmlns:a16="http://schemas.microsoft.com/office/drawing/2014/main" id="{BB429AFA-2C1F-4A7E-8D06-086F26209FA9}"/>
                </a:ext>
              </a:extLst>
            </p:cNvPr>
            <p:cNvSpPr txBox="1">
              <a:spLocks noChangeArrowheads="1"/>
            </p:cNvSpPr>
            <p:nvPr/>
          </p:nvSpPr>
          <p:spPr bwMode="auto">
            <a:xfrm>
              <a:off x="6764795" y="1123950"/>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G</a:t>
              </a:r>
            </a:p>
          </p:txBody>
        </p:sp>
        <p:sp>
          <p:nvSpPr>
            <p:cNvPr id="102443" name="Text Box 11">
              <a:extLst>
                <a:ext uri="{FF2B5EF4-FFF2-40B4-BE49-F238E27FC236}">
                  <a16:creationId xmlns:a16="http://schemas.microsoft.com/office/drawing/2014/main" id="{7CB05950-E84B-4637-A59B-62F3444241DD}"/>
                </a:ext>
              </a:extLst>
            </p:cNvPr>
            <p:cNvSpPr txBox="1">
              <a:spLocks noChangeArrowheads="1"/>
            </p:cNvSpPr>
            <p:nvPr/>
          </p:nvSpPr>
          <p:spPr bwMode="auto">
            <a:xfrm>
              <a:off x="3931832" y="1504950"/>
              <a:ext cx="4086673"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t>0         1       2       3       4       5       6       7       8       9</a:t>
              </a:r>
            </a:p>
          </p:txBody>
        </p:sp>
        <p:sp>
          <p:nvSpPr>
            <p:cNvPr id="102444" name="Text Box 12">
              <a:extLst>
                <a:ext uri="{FF2B5EF4-FFF2-40B4-BE49-F238E27FC236}">
                  <a16:creationId xmlns:a16="http://schemas.microsoft.com/office/drawing/2014/main" id="{0CC35598-0EE8-4FA1-B3FA-E02008D362B7}"/>
                </a:ext>
              </a:extLst>
            </p:cNvPr>
            <p:cNvSpPr txBox="1">
              <a:spLocks noChangeArrowheads="1"/>
            </p:cNvSpPr>
            <p:nvPr/>
          </p:nvSpPr>
          <p:spPr bwMode="auto">
            <a:xfrm>
              <a:off x="7176863" y="1125538"/>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H</a:t>
              </a:r>
            </a:p>
          </p:txBody>
        </p:sp>
        <p:sp>
          <p:nvSpPr>
            <p:cNvPr id="102445" name="Text Box 13">
              <a:extLst>
                <a:ext uri="{FF2B5EF4-FFF2-40B4-BE49-F238E27FC236}">
                  <a16:creationId xmlns:a16="http://schemas.microsoft.com/office/drawing/2014/main" id="{AE160FAC-4F6C-4DB0-A939-3FCEEB96B9FB}"/>
                </a:ext>
              </a:extLst>
            </p:cNvPr>
            <p:cNvSpPr txBox="1">
              <a:spLocks noChangeArrowheads="1"/>
            </p:cNvSpPr>
            <p:nvPr/>
          </p:nvSpPr>
          <p:spPr bwMode="auto">
            <a:xfrm>
              <a:off x="7588930" y="1125538"/>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I</a:t>
              </a:r>
            </a:p>
          </p:txBody>
        </p:sp>
        <p:sp>
          <p:nvSpPr>
            <p:cNvPr id="102446" name="Text Box 15">
              <a:extLst>
                <a:ext uri="{FF2B5EF4-FFF2-40B4-BE49-F238E27FC236}">
                  <a16:creationId xmlns:a16="http://schemas.microsoft.com/office/drawing/2014/main" id="{F3AD6B07-98C3-486D-9F05-671745DB48DA}"/>
                </a:ext>
              </a:extLst>
            </p:cNvPr>
            <p:cNvSpPr txBox="1">
              <a:spLocks noChangeArrowheads="1"/>
            </p:cNvSpPr>
            <p:nvPr/>
          </p:nvSpPr>
          <p:spPr bwMode="auto">
            <a:xfrm>
              <a:off x="3523198" y="1131887"/>
              <a:ext cx="76493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data</a:t>
              </a:r>
              <a:endParaRPr lang="zh-CN" altLang="en-US" sz="1800"/>
            </a:p>
          </p:txBody>
        </p:sp>
        <p:sp>
          <p:nvSpPr>
            <p:cNvPr id="102447" name="Text Box 16">
              <a:extLst>
                <a:ext uri="{FF2B5EF4-FFF2-40B4-BE49-F238E27FC236}">
                  <a16:creationId xmlns:a16="http://schemas.microsoft.com/office/drawing/2014/main" id="{781BC04C-D144-4AFE-AB99-9D948B181357}"/>
                </a:ext>
              </a:extLst>
            </p:cNvPr>
            <p:cNvSpPr txBox="1">
              <a:spLocks noChangeArrowheads="1"/>
            </p:cNvSpPr>
            <p:nvPr/>
          </p:nvSpPr>
          <p:spPr bwMode="auto">
            <a:xfrm>
              <a:off x="3073358" y="938214"/>
              <a:ext cx="500899"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T</a:t>
              </a:r>
            </a:p>
          </p:txBody>
        </p:sp>
        <p:sp>
          <p:nvSpPr>
            <p:cNvPr id="102448" name="Text Box 17">
              <a:extLst>
                <a:ext uri="{FF2B5EF4-FFF2-40B4-BE49-F238E27FC236}">
                  <a16:creationId xmlns:a16="http://schemas.microsoft.com/office/drawing/2014/main" id="{49E4DAF4-890C-4996-A69D-6CC4649AFE4F}"/>
                </a:ext>
              </a:extLst>
            </p:cNvPr>
            <p:cNvSpPr txBox="1">
              <a:spLocks noChangeArrowheads="1"/>
            </p:cNvSpPr>
            <p:nvPr/>
          </p:nvSpPr>
          <p:spPr bwMode="auto">
            <a:xfrm>
              <a:off x="4292391" y="755650"/>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0</a:t>
              </a:r>
            </a:p>
          </p:txBody>
        </p:sp>
        <p:sp>
          <p:nvSpPr>
            <p:cNvPr id="102449" name="Text Box 18">
              <a:extLst>
                <a:ext uri="{FF2B5EF4-FFF2-40B4-BE49-F238E27FC236}">
                  <a16:creationId xmlns:a16="http://schemas.microsoft.com/office/drawing/2014/main" id="{A53035AA-9B31-43F9-B58C-59B20CB5EE05}"/>
                </a:ext>
              </a:extLst>
            </p:cNvPr>
            <p:cNvSpPr txBox="1">
              <a:spLocks noChangeArrowheads="1"/>
            </p:cNvSpPr>
            <p:nvPr/>
          </p:nvSpPr>
          <p:spPr bwMode="auto">
            <a:xfrm>
              <a:off x="4704458" y="755650"/>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1</a:t>
              </a:r>
            </a:p>
          </p:txBody>
        </p:sp>
        <p:sp>
          <p:nvSpPr>
            <p:cNvPr id="102450" name="Text Box 19">
              <a:extLst>
                <a:ext uri="{FF2B5EF4-FFF2-40B4-BE49-F238E27FC236}">
                  <a16:creationId xmlns:a16="http://schemas.microsoft.com/office/drawing/2014/main" id="{8FCA4774-4EAA-413F-89EB-C321DC0441D5}"/>
                </a:ext>
              </a:extLst>
            </p:cNvPr>
            <p:cNvSpPr txBox="1">
              <a:spLocks noChangeArrowheads="1"/>
            </p:cNvSpPr>
            <p:nvPr/>
          </p:nvSpPr>
          <p:spPr bwMode="auto">
            <a:xfrm>
              <a:off x="5116526" y="755650"/>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1</a:t>
              </a:r>
            </a:p>
          </p:txBody>
        </p:sp>
        <p:sp>
          <p:nvSpPr>
            <p:cNvPr id="102451" name="Text Box 20">
              <a:extLst>
                <a:ext uri="{FF2B5EF4-FFF2-40B4-BE49-F238E27FC236}">
                  <a16:creationId xmlns:a16="http://schemas.microsoft.com/office/drawing/2014/main" id="{FDFEDB7E-87E7-4D6D-8BCF-A1F3653A1FF9}"/>
                </a:ext>
              </a:extLst>
            </p:cNvPr>
            <p:cNvSpPr txBox="1">
              <a:spLocks noChangeArrowheads="1"/>
            </p:cNvSpPr>
            <p:nvPr/>
          </p:nvSpPr>
          <p:spPr bwMode="auto">
            <a:xfrm>
              <a:off x="5528593" y="755650"/>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1</a:t>
              </a:r>
            </a:p>
          </p:txBody>
        </p:sp>
        <p:sp>
          <p:nvSpPr>
            <p:cNvPr id="102452" name="Text Box 21">
              <a:extLst>
                <a:ext uri="{FF2B5EF4-FFF2-40B4-BE49-F238E27FC236}">
                  <a16:creationId xmlns:a16="http://schemas.microsoft.com/office/drawing/2014/main" id="{97CD4682-FD2F-47B4-9699-56D7E2146F30}"/>
                </a:ext>
              </a:extLst>
            </p:cNvPr>
            <p:cNvSpPr txBox="1">
              <a:spLocks noChangeArrowheads="1"/>
            </p:cNvSpPr>
            <p:nvPr/>
          </p:nvSpPr>
          <p:spPr bwMode="auto">
            <a:xfrm>
              <a:off x="5940661" y="755650"/>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2</a:t>
              </a:r>
            </a:p>
          </p:txBody>
        </p:sp>
        <p:sp>
          <p:nvSpPr>
            <p:cNvPr id="102453" name="Text Box 22">
              <a:extLst>
                <a:ext uri="{FF2B5EF4-FFF2-40B4-BE49-F238E27FC236}">
                  <a16:creationId xmlns:a16="http://schemas.microsoft.com/office/drawing/2014/main" id="{69F8B29A-5C1A-4233-BC15-2DDBF3010CF2}"/>
                </a:ext>
              </a:extLst>
            </p:cNvPr>
            <p:cNvSpPr txBox="1">
              <a:spLocks noChangeArrowheads="1"/>
            </p:cNvSpPr>
            <p:nvPr/>
          </p:nvSpPr>
          <p:spPr bwMode="auto">
            <a:xfrm>
              <a:off x="6352728" y="755650"/>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2</a:t>
              </a:r>
            </a:p>
          </p:txBody>
        </p:sp>
        <p:sp>
          <p:nvSpPr>
            <p:cNvPr id="102454" name="Text Box 23">
              <a:extLst>
                <a:ext uri="{FF2B5EF4-FFF2-40B4-BE49-F238E27FC236}">
                  <a16:creationId xmlns:a16="http://schemas.microsoft.com/office/drawing/2014/main" id="{5A50C204-324B-4E6F-9818-3CE00DB1F832}"/>
                </a:ext>
              </a:extLst>
            </p:cNvPr>
            <p:cNvSpPr txBox="1">
              <a:spLocks noChangeArrowheads="1"/>
            </p:cNvSpPr>
            <p:nvPr/>
          </p:nvSpPr>
          <p:spPr bwMode="auto">
            <a:xfrm>
              <a:off x="6764795" y="755650"/>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3</a:t>
              </a:r>
            </a:p>
          </p:txBody>
        </p:sp>
        <p:sp>
          <p:nvSpPr>
            <p:cNvPr id="102455" name="Text Box 24">
              <a:extLst>
                <a:ext uri="{FF2B5EF4-FFF2-40B4-BE49-F238E27FC236}">
                  <a16:creationId xmlns:a16="http://schemas.microsoft.com/office/drawing/2014/main" id="{812FB1F5-5A22-4E2F-9FF8-FA67232D1B8D}"/>
                </a:ext>
              </a:extLst>
            </p:cNvPr>
            <p:cNvSpPr txBox="1">
              <a:spLocks noChangeArrowheads="1"/>
            </p:cNvSpPr>
            <p:nvPr/>
          </p:nvSpPr>
          <p:spPr bwMode="auto">
            <a:xfrm>
              <a:off x="7176863" y="757238"/>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4</a:t>
              </a:r>
            </a:p>
          </p:txBody>
        </p:sp>
        <p:sp>
          <p:nvSpPr>
            <p:cNvPr id="102456" name="Text Box 25">
              <a:extLst>
                <a:ext uri="{FF2B5EF4-FFF2-40B4-BE49-F238E27FC236}">
                  <a16:creationId xmlns:a16="http://schemas.microsoft.com/office/drawing/2014/main" id="{509374DC-7237-447C-9C01-2088EE3AD027}"/>
                </a:ext>
              </a:extLst>
            </p:cNvPr>
            <p:cNvSpPr txBox="1">
              <a:spLocks noChangeArrowheads="1"/>
            </p:cNvSpPr>
            <p:nvPr/>
          </p:nvSpPr>
          <p:spPr bwMode="auto">
            <a:xfrm>
              <a:off x="7588930" y="757238"/>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4</a:t>
              </a:r>
            </a:p>
          </p:txBody>
        </p:sp>
        <p:sp>
          <p:nvSpPr>
            <p:cNvPr id="102457" name="Text Box 27">
              <a:extLst>
                <a:ext uri="{FF2B5EF4-FFF2-40B4-BE49-F238E27FC236}">
                  <a16:creationId xmlns:a16="http://schemas.microsoft.com/office/drawing/2014/main" id="{CEFAC861-C8DF-41D2-9CC8-0856C52344E4}"/>
                </a:ext>
              </a:extLst>
            </p:cNvPr>
            <p:cNvSpPr txBox="1">
              <a:spLocks noChangeArrowheads="1"/>
            </p:cNvSpPr>
            <p:nvPr/>
          </p:nvSpPr>
          <p:spPr bwMode="auto">
            <a:xfrm>
              <a:off x="3526632" y="755650"/>
              <a:ext cx="7623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parent</a:t>
              </a:r>
              <a:endParaRPr lang="zh-CN" altLang="zh-CN" sz="1800"/>
            </a:p>
          </p:txBody>
        </p:sp>
      </p:grpSp>
      <p:grpSp>
        <p:nvGrpSpPr>
          <p:cNvPr id="102403" name="Group 56">
            <a:extLst>
              <a:ext uri="{FF2B5EF4-FFF2-40B4-BE49-F238E27FC236}">
                <a16:creationId xmlns:a16="http://schemas.microsoft.com/office/drawing/2014/main" id="{B179695C-6E14-434E-89BB-02871B9E7BFC}"/>
              </a:ext>
            </a:extLst>
          </p:cNvPr>
          <p:cNvGrpSpPr>
            <a:grpSpLocks/>
          </p:cNvGrpSpPr>
          <p:nvPr/>
        </p:nvGrpSpPr>
        <p:grpSpPr bwMode="auto">
          <a:xfrm>
            <a:off x="827312" y="505516"/>
            <a:ext cx="1968500" cy="1860550"/>
            <a:chOff x="392" y="268"/>
            <a:chExt cx="1240" cy="1172"/>
          </a:xfrm>
        </p:grpSpPr>
        <p:grpSp>
          <p:nvGrpSpPr>
            <p:cNvPr id="102409" name="Group 28">
              <a:extLst>
                <a:ext uri="{FF2B5EF4-FFF2-40B4-BE49-F238E27FC236}">
                  <a16:creationId xmlns:a16="http://schemas.microsoft.com/office/drawing/2014/main" id="{BCB59306-FAC5-4D60-B9E9-F6A58B0C4B2C}"/>
                </a:ext>
              </a:extLst>
            </p:cNvPr>
            <p:cNvGrpSpPr>
              <a:grpSpLocks/>
            </p:cNvGrpSpPr>
            <p:nvPr/>
          </p:nvGrpSpPr>
          <p:grpSpPr bwMode="auto">
            <a:xfrm>
              <a:off x="432" y="392"/>
              <a:ext cx="1184" cy="856"/>
              <a:chOff x="641" y="2256"/>
              <a:chExt cx="1184" cy="856"/>
            </a:xfrm>
          </p:grpSpPr>
          <p:sp>
            <p:nvSpPr>
              <p:cNvPr id="102419" name="Oval 29">
                <a:extLst>
                  <a:ext uri="{FF2B5EF4-FFF2-40B4-BE49-F238E27FC236}">
                    <a16:creationId xmlns:a16="http://schemas.microsoft.com/office/drawing/2014/main" id="{D369E593-86C5-497B-B0CC-7AC8F83BC525}"/>
                  </a:ext>
                </a:extLst>
              </p:cNvPr>
              <p:cNvSpPr>
                <a:spLocks noChangeArrowheads="1"/>
              </p:cNvSpPr>
              <p:nvPr/>
            </p:nvSpPr>
            <p:spPr bwMode="auto">
              <a:xfrm>
                <a:off x="1169" y="225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a:t>
                </a:r>
              </a:p>
            </p:txBody>
          </p:sp>
          <p:sp>
            <p:nvSpPr>
              <p:cNvPr id="102420" name="Oval 30">
                <a:extLst>
                  <a:ext uri="{FF2B5EF4-FFF2-40B4-BE49-F238E27FC236}">
                    <a16:creationId xmlns:a16="http://schemas.microsoft.com/office/drawing/2014/main" id="{B282222C-FF27-4273-BB77-E8B8A630A12A}"/>
                  </a:ext>
                </a:extLst>
              </p:cNvPr>
              <p:cNvSpPr>
                <a:spLocks noChangeArrowheads="1"/>
              </p:cNvSpPr>
              <p:nvPr/>
            </p:nvSpPr>
            <p:spPr bwMode="auto">
              <a:xfrm>
                <a:off x="825" y="260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2</a:t>
                </a:r>
              </a:p>
            </p:txBody>
          </p:sp>
          <p:sp>
            <p:nvSpPr>
              <p:cNvPr id="102421" name="Oval 31">
                <a:extLst>
                  <a:ext uri="{FF2B5EF4-FFF2-40B4-BE49-F238E27FC236}">
                    <a16:creationId xmlns:a16="http://schemas.microsoft.com/office/drawing/2014/main" id="{803D1953-3EB1-4060-8D55-357634431A10}"/>
                  </a:ext>
                </a:extLst>
              </p:cNvPr>
              <p:cNvSpPr>
                <a:spLocks noChangeArrowheads="1"/>
              </p:cNvSpPr>
              <p:nvPr/>
            </p:nvSpPr>
            <p:spPr bwMode="auto">
              <a:xfrm>
                <a:off x="1169" y="260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3</a:t>
                </a:r>
              </a:p>
            </p:txBody>
          </p:sp>
          <p:sp>
            <p:nvSpPr>
              <p:cNvPr id="102422" name="Oval 32">
                <a:extLst>
                  <a:ext uri="{FF2B5EF4-FFF2-40B4-BE49-F238E27FC236}">
                    <a16:creationId xmlns:a16="http://schemas.microsoft.com/office/drawing/2014/main" id="{70C2B964-FE2B-4709-905A-8079C8A966FD}"/>
                  </a:ext>
                </a:extLst>
              </p:cNvPr>
              <p:cNvSpPr>
                <a:spLocks noChangeArrowheads="1"/>
              </p:cNvSpPr>
              <p:nvPr/>
            </p:nvSpPr>
            <p:spPr bwMode="auto">
              <a:xfrm>
                <a:off x="1505" y="260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4</a:t>
                </a:r>
              </a:p>
            </p:txBody>
          </p:sp>
          <p:sp>
            <p:nvSpPr>
              <p:cNvPr id="102423" name="Oval 33">
                <a:extLst>
                  <a:ext uri="{FF2B5EF4-FFF2-40B4-BE49-F238E27FC236}">
                    <a16:creationId xmlns:a16="http://schemas.microsoft.com/office/drawing/2014/main" id="{05BA4EE8-6F2A-44A8-B2F2-B3643C3C3A7D}"/>
                  </a:ext>
                </a:extLst>
              </p:cNvPr>
              <p:cNvSpPr>
                <a:spLocks noChangeArrowheads="1"/>
              </p:cNvSpPr>
              <p:nvPr/>
            </p:nvSpPr>
            <p:spPr bwMode="auto">
              <a:xfrm>
                <a:off x="641" y="297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5</a:t>
                </a:r>
              </a:p>
            </p:txBody>
          </p:sp>
          <p:sp>
            <p:nvSpPr>
              <p:cNvPr id="102424" name="Oval 34">
                <a:extLst>
                  <a:ext uri="{FF2B5EF4-FFF2-40B4-BE49-F238E27FC236}">
                    <a16:creationId xmlns:a16="http://schemas.microsoft.com/office/drawing/2014/main" id="{75274021-6B44-41A8-B72A-96F34AF9F57C}"/>
                  </a:ext>
                </a:extLst>
              </p:cNvPr>
              <p:cNvSpPr>
                <a:spLocks noChangeArrowheads="1"/>
              </p:cNvSpPr>
              <p:nvPr/>
            </p:nvSpPr>
            <p:spPr bwMode="auto">
              <a:xfrm>
                <a:off x="977" y="297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6</a:t>
                </a:r>
              </a:p>
            </p:txBody>
          </p:sp>
          <p:sp>
            <p:nvSpPr>
              <p:cNvPr id="102425" name="Oval 35">
                <a:extLst>
                  <a:ext uri="{FF2B5EF4-FFF2-40B4-BE49-F238E27FC236}">
                    <a16:creationId xmlns:a16="http://schemas.microsoft.com/office/drawing/2014/main" id="{D34E2365-0A8E-45FF-AEA6-F1543431C814}"/>
                  </a:ext>
                </a:extLst>
              </p:cNvPr>
              <p:cNvSpPr>
                <a:spLocks noChangeArrowheads="1"/>
              </p:cNvSpPr>
              <p:nvPr/>
            </p:nvSpPr>
            <p:spPr bwMode="auto">
              <a:xfrm>
                <a:off x="1161" y="297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7</a:t>
                </a:r>
              </a:p>
            </p:txBody>
          </p:sp>
          <p:sp>
            <p:nvSpPr>
              <p:cNvPr id="102426" name="Oval 36">
                <a:extLst>
                  <a:ext uri="{FF2B5EF4-FFF2-40B4-BE49-F238E27FC236}">
                    <a16:creationId xmlns:a16="http://schemas.microsoft.com/office/drawing/2014/main" id="{9DF70E21-953D-42E4-AA4A-3C2C0A4BC4A6}"/>
                  </a:ext>
                </a:extLst>
              </p:cNvPr>
              <p:cNvSpPr>
                <a:spLocks noChangeArrowheads="1"/>
              </p:cNvSpPr>
              <p:nvPr/>
            </p:nvSpPr>
            <p:spPr bwMode="auto">
              <a:xfrm>
                <a:off x="1353" y="297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8</a:t>
                </a:r>
              </a:p>
            </p:txBody>
          </p:sp>
          <p:sp>
            <p:nvSpPr>
              <p:cNvPr id="102427" name="Oval 37">
                <a:extLst>
                  <a:ext uri="{FF2B5EF4-FFF2-40B4-BE49-F238E27FC236}">
                    <a16:creationId xmlns:a16="http://schemas.microsoft.com/office/drawing/2014/main" id="{9B5B5071-15DC-4299-B4FC-76D946B1D501}"/>
                  </a:ext>
                </a:extLst>
              </p:cNvPr>
              <p:cNvSpPr>
                <a:spLocks noChangeArrowheads="1"/>
              </p:cNvSpPr>
              <p:nvPr/>
            </p:nvSpPr>
            <p:spPr bwMode="auto">
              <a:xfrm>
                <a:off x="1689" y="297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9</a:t>
                </a:r>
              </a:p>
            </p:txBody>
          </p:sp>
          <p:sp>
            <p:nvSpPr>
              <p:cNvPr id="102428" name="Line 38">
                <a:extLst>
                  <a:ext uri="{FF2B5EF4-FFF2-40B4-BE49-F238E27FC236}">
                    <a16:creationId xmlns:a16="http://schemas.microsoft.com/office/drawing/2014/main" id="{FA98715A-5BB9-42F7-8FBC-F21C38DD53E1}"/>
                  </a:ext>
                </a:extLst>
              </p:cNvPr>
              <p:cNvSpPr>
                <a:spLocks noChangeShapeType="1"/>
              </p:cNvSpPr>
              <p:nvPr/>
            </p:nvSpPr>
            <p:spPr bwMode="auto">
              <a:xfrm flipH="1">
                <a:off x="920" y="2400"/>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2429" name="Line 39">
                <a:extLst>
                  <a:ext uri="{FF2B5EF4-FFF2-40B4-BE49-F238E27FC236}">
                    <a16:creationId xmlns:a16="http://schemas.microsoft.com/office/drawing/2014/main" id="{6A48F075-AC1B-4701-8A54-8B82E98B56F5}"/>
                  </a:ext>
                </a:extLst>
              </p:cNvPr>
              <p:cNvSpPr>
                <a:spLocks noChangeShapeType="1"/>
              </p:cNvSpPr>
              <p:nvPr/>
            </p:nvSpPr>
            <p:spPr bwMode="auto">
              <a:xfrm>
                <a:off x="1233" y="240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2430" name="Line 40">
                <a:extLst>
                  <a:ext uri="{FF2B5EF4-FFF2-40B4-BE49-F238E27FC236}">
                    <a16:creationId xmlns:a16="http://schemas.microsoft.com/office/drawing/2014/main" id="{B1DB1416-D7F3-46A4-91E4-E1CDB93346A4}"/>
                  </a:ext>
                </a:extLst>
              </p:cNvPr>
              <p:cNvSpPr>
                <a:spLocks noChangeShapeType="1"/>
              </p:cNvSpPr>
              <p:nvPr/>
            </p:nvSpPr>
            <p:spPr bwMode="auto">
              <a:xfrm>
                <a:off x="1257" y="2400"/>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2431" name="Line 41">
                <a:extLst>
                  <a:ext uri="{FF2B5EF4-FFF2-40B4-BE49-F238E27FC236}">
                    <a16:creationId xmlns:a16="http://schemas.microsoft.com/office/drawing/2014/main" id="{2659A2D3-8001-48E9-A448-36F0266530FA}"/>
                  </a:ext>
                </a:extLst>
              </p:cNvPr>
              <p:cNvSpPr>
                <a:spLocks noChangeShapeType="1"/>
              </p:cNvSpPr>
              <p:nvPr/>
            </p:nvSpPr>
            <p:spPr bwMode="auto">
              <a:xfrm flipH="1">
                <a:off x="729" y="2736"/>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2432" name="Line 42">
                <a:extLst>
                  <a:ext uri="{FF2B5EF4-FFF2-40B4-BE49-F238E27FC236}">
                    <a16:creationId xmlns:a16="http://schemas.microsoft.com/office/drawing/2014/main" id="{D8921E0A-D109-4340-8AB3-79B8B3C939DD}"/>
                  </a:ext>
                </a:extLst>
              </p:cNvPr>
              <p:cNvSpPr>
                <a:spLocks noChangeShapeType="1"/>
              </p:cNvSpPr>
              <p:nvPr/>
            </p:nvSpPr>
            <p:spPr bwMode="auto">
              <a:xfrm>
                <a:off x="873" y="2736"/>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2433" name="Line 43">
                <a:extLst>
                  <a:ext uri="{FF2B5EF4-FFF2-40B4-BE49-F238E27FC236}">
                    <a16:creationId xmlns:a16="http://schemas.microsoft.com/office/drawing/2014/main" id="{A76C98E8-DD4C-4F6C-873E-4AB463FF565C}"/>
                  </a:ext>
                </a:extLst>
              </p:cNvPr>
              <p:cNvSpPr>
                <a:spLocks noChangeShapeType="1"/>
              </p:cNvSpPr>
              <p:nvPr/>
            </p:nvSpPr>
            <p:spPr bwMode="auto">
              <a:xfrm>
                <a:off x="1233" y="273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2434" name="Line 44">
                <a:extLst>
                  <a:ext uri="{FF2B5EF4-FFF2-40B4-BE49-F238E27FC236}">
                    <a16:creationId xmlns:a16="http://schemas.microsoft.com/office/drawing/2014/main" id="{03DBF443-3B16-4F40-81E9-CF8BF4CB5DD0}"/>
                  </a:ext>
                </a:extLst>
              </p:cNvPr>
              <p:cNvSpPr>
                <a:spLocks noChangeShapeType="1"/>
              </p:cNvSpPr>
              <p:nvPr/>
            </p:nvSpPr>
            <p:spPr bwMode="auto">
              <a:xfrm flipH="1">
                <a:off x="1449" y="2736"/>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2435" name="Line 45">
                <a:extLst>
                  <a:ext uri="{FF2B5EF4-FFF2-40B4-BE49-F238E27FC236}">
                    <a16:creationId xmlns:a16="http://schemas.microsoft.com/office/drawing/2014/main" id="{D30D3182-A8FC-4039-A998-BF9CD18410F5}"/>
                  </a:ext>
                </a:extLst>
              </p:cNvPr>
              <p:cNvSpPr>
                <a:spLocks noChangeShapeType="1"/>
              </p:cNvSpPr>
              <p:nvPr/>
            </p:nvSpPr>
            <p:spPr bwMode="auto">
              <a:xfrm>
                <a:off x="1593" y="2736"/>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
          <p:nvSpPr>
            <p:cNvPr id="102410" name="Text Box 46">
              <a:extLst>
                <a:ext uri="{FF2B5EF4-FFF2-40B4-BE49-F238E27FC236}">
                  <a16:creationId xmlns:a16="http://schemas.microsoft.com/office/drawing/2014/main" id="{351D5381-A67D-4A77-B2C3-31810F6F03E6}"/>
                </a:ext>
              </a:extLst>
            </p:cNvPr>
            <p:cNvSpPr txBox="1">
              <a:spLocks noChangeArrowheads="1"/>
            </p:cNvSpPr>
            <p:nvPr/>
          </p:nvSpPr>
          <p:spPr bwMode="auto">
            <a:xfrm>
              <a:off x="1090" y="268"/>
              <a:ext cx="2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A</a:t>
              </a:r>
            </a:p>
          </p:txBody>
        </p:sp>
        <p:sp>
          <p:nvSpPr>
            <p:cNvPr id="102411" name="Text Box 47">
              <a:extLst>
                <a:ext uri="{FF2B5EF4-FFF2-40B4-BE49-F238E27FC236}">
                  <a16:creationId xmlns:a16="http://schemas.microsoft.com/office/drawing/2014/main" id="{5A1BBDE4-1562-4377-9ED8-ECE5B62734B2}"/>
                </a:ext>
              </a:extLst>
            </p:cNvPr>
            <p:cNvSpPr txBox="1">
              <a:spLocks noChangeArrowheads="1"/>
            </p:cNvSpPr>
            <p:nvPr/>
          </p:nvSpPr>
          <p:spPr bwMode="auto">
            <a:xfrm>
              <a:off x="473" y="604"/>
              <a:ext cx="19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B</a:t>
              </a:r>
            </a:p>
          </p:txBody>
        </p:sp>
        <p:sp>
          <p:nvSpPr>
            <p:cNvPr id="102412" name="Text Box 48">
              <a:extLst>
                <a:ext uri="{FF2B5EF4-FFF2-40B4-BE49-F238E27FC236}">
                  <a16:creationId xmlns:a16="http://schemas.microsoft.com/office/drawing/2014/main" id="{5A6814A3-CC50-4B2F-9BF2-875CE414AFA7}"/>
                </a:ext>
              </a:extLst>
            </p:cNvPr>
            <p:cNvSpPr txBox="1">
              <a:spLocks noChangeArrowheads="1"/>
            </p:cNvSpPr>
            <p:nvPr/>
          </p:nvSpPr>
          <p:spPr bwMode="auto">
            <a:xfrm>
              <a:off x="855" y="576"/>
              <a:ext cx="19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C</a:t>
              </a:r>
            </a:p>
          </p:txBody>
        </p:sp>
        <p:sp>
          <p:nvSpPr>
            <p:cNvPr id="102413" name="Text Box 49">
              <a:extLst>
                <a:ext uri="{FF2B5EF4-FFF2-40B4-BE49-F238E27FC236}">
                  <a16:creationId xmlns:a16="http://schemas.microsoft.com/office/drawing/2014/main" id="{1BD123E2-A551-4F39-9D1F-1EF4A4CE75D2}"/>
                </a:ext>
              </a:extLst>
            </p:cNvPr>
            <p:cNvSpPr txBox="1">
              <a:spLocks noChangeArrowheads="1"/>
            </p:cNvSpPr>
            <p:nvPr/>
          </p:nvSpPr>
          <p:spPr bwMode="auto">
            <a:xfrm>
              <a:off x="1335" y="567"/>
              <a:ext cx="2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D</a:t>
              </a:r>
            </a:p>
          </p:txBody>
        </p:sp>
        <p:sp>
          <p:nvSpPr>
            <p:cNvPr id="102414" name="Text Box 50">
              <a:extLst>
                <a:ext uri="{FF2B5EF4-FFF2-40B4-BE49-F238E27FC236}">
                  <a16:creationId xmlns:a16="http://schemas.microsoft.com/office/drawing/2014/main" id="{EB592DC1-407D-408D-BACB-510D58AF0711}"/>
                </a:ext>
              </a:extLst>
            </p:cNvPr>
            <p:cNvSpPr txBox="1">
              <a:spLocks noChangeArrowheads="1"/>
            </p:cNvSpPr>
            <p:nvPr/>
          </p:nvSpPr>
          <p:spPr bwMode="auto">
            <a:xfrm>
              <a:off x="392" y="1228"/>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E</a:t>
              </a:r>
            </a:p>
          </p:txBody>
        </p:sp>
        <p:sp>
          <p:nvSpPr>
            <p:cNvPr id="102415" name="Text Box 51">
              <a:extLst>
                <a:ext uri="{FF2B5EF4-FFF2-40B4-BE49-F238E27FC236}">
                  <a16:creationId xmlns:a16="http://schemas.microsoft.com/office/drawing/2014/main" id="{624F6B0C-3D2A-408E-B314-1D72F800D24D}"/>
                </a:ext>
              </a:extLst>
            </p:cNvPr>
            <p:cNvSpPr txBox="1">
              <a:spLocks noChangeArrowheads="1"/>
            </p:cNvSpPr>
            <p:nvPr/>
          </p:nvSpPr>
          <p:spPr bwMode="auto">
            <a:xfrm>
              <a:off x="743" y="1228"/>
              <a:ext cx="18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F</a:t>
              </a:r>
            </a:p>
          </p:txBody>
        </p:sp>
        <p:sp>
          <p:nvSpPr>
            <p:cNvPr id="102416" name="Text Box 52">
              <a:extLst>
                <a:ext uri="{FF2B5EF4-FFF2-40B4-BE49-F238E27FC236}">
                  <a16:creationId xmlns:a16="http://schemas.microsoft.com/office/drawing/2014/main" id="{C103C7EC-04D6-4867-BBBE-D5EF55A84EBF}"/>
                </a:ext>
              </a:extLst>
            </p:cNvPr>
            <p:cNvSpPr txBox="1">
              <a:spLocks noChangeArrowheads="1"/>
            </p:cNvSpPr>
            <p:nvPr/>
          </p:nvSpPr>
          <p:spPr bwMode="auto">
            <a:xfrm>
              <a:off x="930" y="1228"/>
              <a:ext cx="2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G</a:t>
              </a:r>
            </a:p>
          </p:txBody>
        </p:sp>
        <p:sp>
          <p:nvSpPr>
            <p:cNvPr id="102417" name="Text Box 54">
              <a:extLst>
                <a:ext uri="{FF2B5EF4-FFF2-40B4-BE49-F238E27FC236}">
                  <a16:creationId xmlns:a16="http://schemas.microsoft.com/office/drawing/2014/main" id="{DADC0C50-3A3C-41CD-801B-98CD7CD67894}"/>
                </a:ext>
              </a:extLst>
            </p:cNvPr>
            <p:cNvSpPr txBox="1">
              <a:spLocks noChangeArrowheads="1"/>
            </p:cNvSpPr>
            <p:nvPr/>
          </p:nvSpPr>
          <p:spPr bwMode="auto">
            <a:xfrm>
              <a:off x="1104" y="1228"/>
              <a:ext cx="2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H</a:t>
              </a:r>
            </a:p>
          </p:txBody>
        </p:sp>
        <p:sp>
          <p:nvSpPr>
            <p:cNvPr id="102418" name="Text Box 55">
              <a:extLst>
                <a:ext uri="{FF2B5EF4-FFF2-40B4-BE49-F238E27FC236}">
                  <a16:creationId xmlns:a16="http://schemas.microsoft.com/office/drawing/2014/main" id="{9A03B99E-1A2E-4484-AA64-B38A3E58C226}"/>
                </a:ext>
              </a:extLst>
            </p:cNvPr>
            <p:cNvSpPr txBox="1">
              <a:spLocks noChangeArrowheads="1"/>
            </p:cNvSpPr>
            <p:nvPr/>
          </p:nvSpPr>
          <p:spPr bwMode="auto">
            <a:xfrm>
              <a:off x="1475" y="1228"/>
              <a:ext cx="1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I</a:t>
              </a:r>
            </a:p>
          </p:txBody>
        </p:sp>
      </p:grpSp>
      <p:sp>
        <p:nvSpPr>
          <p:cNvPr id="102404" name="Rectangle 59">
            <a:extLst>
              <a:ext uri="{FF2B5EF4-FFF2-40B4-BE49-F238E27FC236}">
                <a16:creationId xmlns:a16="http://schemas.microsoft.com/office/drawing/2014/main" id="{D1C214A7-5F9B-4DA1-A6EE-6F386E1BCD70}"/>
              </a:ext>
            </a:extLst>
          </p:cNvPr>
          <p:cNvSpPr>
            <a:spLocks noChangeArrowheads="1"/>
          </p:cNvSpPr>
          <p:nvPr/>
        </p:nvSpPr>
        <p:spPr bwMode="auto">
          <a:xfrm>
            <a:off x="4192812" y="1869178"/>
            <a:ext cx="3457575"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t>树的双亲表示法的改进方案</a:t>
            </a:r>
          </a:p>
        </p:txBody>
      </p:sp>
      <p:sp>
        <p:nvSpPr>
          <p:cNvPr id="102405" name="Text Box 60">
            <a:extLst>
              <a:ext uri="{FF2B5EF4-FFF2-40B4-BE49-F238E27FC236}">
                <a16:creationId xmlns:a16="http://schemas.microsoft.com/office/drawing/2014/main" id="{C1C1E914-6576-4BB3-AFE3-4A361D475799}"/>
              </a:ext>
            </a:extLst>
          </p:cNvPr>
          <p:cNvSpPr txBox="1">
            <a:spLocks noChangeArrowheads="1"/>
          </p:cNvSpPr>
          <p:nvPr/>
        </p:nvSpPr>
        <p:spPr bwMode="auto">
          <a:xfrm>
            <a:off x="509812" y="2594666"/>
            <a:ext cx="4848548"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err="1"/>
              <a:t>Typedef</a:t>
            </a:r>
            <a:r>
              <a:rPr lang="en-US" altLang="zh-CN" b="1" dirty="0"/>
              <a:t>   </a:t>
            </a:r>
            <a:r>
              <a:rPr lang="en-US" altLang="zh-CN" b="1" dirty="0" err="1"/>
              <a:t>int</a:t>
            </a:r>
            <a:r>
              <a:rPr lang="en-US" altLang="zh-CN" b="1" dirty="0"/>
              <a:t>   Node ;</a:t>
            </a:r>
          </a:p>
          <a:p>
            <a:pPr eaLnBrk="1" hangingPunct="1"/>
            <a:r>
              <a:rPr lang="en-US" altLang="zh-CN" b="1" dirty="0" err="1"/>
              <a:t>Typedef</a:t>
            </a:r>
            <a:r>
              <a:rPr lang="en-US" altLang="zh-CN" b="1" dirty="0"/>
              <a:t>  Node  TREE[</a:t>
            </a:r>
            <a:r>
              <a:rPr lang="en-US" altLang="zh-CN" b="1" dirty="0" err="1"/>
              <a:t>MaxNodes</a:t>
            </a:r>
            <a:r>
              <a:rPr lang="en-US" altLang="zh-CN" b="1" dirty="0"/>
              <a:t>] ;</a:t>
            </a:r>
          </a:p>
        </p:txBody>
      </p:sp>
      <p:sp>
        <p:nvSpPr>
          <p:cNvPr id="102406" name="Text Box 61">
            <a:extLst>
              <a:ext uri="{FF2B5EF4-FFF2-40B4-BE49-F238E27FC236}">
                <a16:creationId xmlns:a16="http://schemas.microsoft.com/office/drawing/2014/main" id="{3373F174-20A4-4D42-8DB5-A7A9D27C84B2}"/>
              </a:ext>
            </a:extLst>
          </p:cNvPr>
          <p:cNvSpPr txBox="1">
            <a:spLocks noChangeArrowheads="1"/>
          </p:cNvSpPr>
          <p:nvPr/>
        </p:nvSpPr>
        <p:spPr bwMode="auto">
          <a:xfrm>
            <a:off x="3176812" y="3620191"/>
            <a:ext cx="5780278" cy="3049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Node   </a:t>
            </a:r>
            <a:r>
              <a:rPr lang="en-US" altLang="zh-CN" b="1" dirty="0" err="1"/>
              <a:t>LeftMost</a:t>
            </a:r>
            <a:r>
              <a:rPr lang="en-US" altLang="zh-CN" b="1" dirty="0"/>
              <a:t>-Child( n , T )</a:t>
            </a:r>
          </a:p>
          <a:p>
            <a:pPr eaLnBrk="1" hangingPunct="1"/>
            <a:r>
              <a:rPr lang="en-US" altLang="zh-CN" b="1" dirty="0"/>
              <a:t>Node  n ;  TREE  T ;</a:t>
            </a:r>
          </a:p>
          <a:p>
            <a:pPr eaLnBrk="1" hangingPunct="1"/>
            <a:r>
              <a:rPr lang="en-US" altLang="zh-CN" b="1" dirty="0"/>
              <a:t>{   Node  </a:t>
            </a:r>
            <a:r>
              <a:rPr lang="en-US" altLang="zh-CN" b="1" dirty="0" err="1"/>
              <a:t>i</a:t>
            </a:r>
            <a:r>
              <a:rPr lang="en-US" altLang="zh-CN" b="1" dirty="0"/>
              <a:t> ;</a:t>
            </a:r>
          </a:p>
          <a:p>
            <a:pPr eaLnBrk="1" hangingPunct="1"/>
            <a:r>
              <a:rPr lang="en-US" altLang="zh-CN" b="1" dirty="0"/>
              <a:t>     for ( </a:t>
            </a:r>
            <a:r>
              <a:rPr lang="en-US" altLang="zh-CN" b="1" dirty="0" err="1"/>
              <a:t>i</a:t>
            </a:r>
            <a:r>
              <a:rPr lang="en-US" altLang="zh-CN" b="1" dirty="0"/>
              <a:t> = n + 1 ; </a:t>
            </a:r>
            <a:r>
              <a:rPr lang="en-US" altLang="zh-CN" b="1" dirty="0" err="1"/>
              <a:t>i</a:t>
            </a:r>
            <a:r>
              <a:rPr lang="en-US" altLang="zh-CN" b="1" dirty="0"/>
              <a:t> &lt;= </a:t>
            </a:r>
            <a:r>
              <a:rPr lang="en-US" altLang="zh-CN" b="1" dirty="0" err="1"/>
              <a:t>MaxNodes</a:t>
            </a:r>
            <a:r>
              <a:rPr lang="en-US" altLang="zh-CN" b="1" dirty="0"/>
              <a:t> –1 ; </a:t>
            </a:r>
            <a:r>
              <a:rPr lang="en-US" altLang="zh-CN" b="1" dirty="0" err="1"/>
              <a:t>i</a:t>
            </a:r>
            <a:r>
              <a:rPr lang="en-US" altLang="zh-CN" b="1" dirty="0"/>
              <a:t>++ )</a:t>
            </a:r>
          </a:p>
          <a:p>
            <a:pPr eaLnBrk="1" hangingPunct="1"/>
            <a:r>
              <a:rPr lang="en-US" altLang="zh-CN" b="1" dirty="0"/>
              <a:t>     if ( T[</a:t>
            </a:r>
            <a:r>
              <a:rPr lang="en-US" altLang="zh-CN" b="1" dirty="0" err="1"/>
              <a:t>i</a:t>
            </a:r>
            <a:r>
              <a:rPr lang="en-US" altLang="zh-CN" b="1" dirty="0"/>
              <a:t>] == n )</a:t>
            </a:r>
          </a:p>
          <a:p>
            <a:pPr eaLnBrk="1" hangingPunct="1"/>
            <a:r>
              <a:rPr lang="en-US" altLang="zh-CN" b="1" dirty="0"/>
              <a:t>        return( </a:t>
            </a:r>
            <a:r>
              <a:rPr lang="en-US" altLang="zh-CN" b="1" dirty="0" err="1"/>
              <a:t>i</a:t>
            </a:r>
            <a:r>
              <a:rPr lang="en-US" altLang="zh-CN" b="1" dirty="0"/>
              <a:t> ) ;    </a:t>
            </a:r>
            <a:r>
              <a:rPr lang="en-US" altLang="zh-CN" b="1" dirty="0" err="1"/>
              <a:t>i</a:t>
            </a:r>
            <a:r>
              <a:rPr lang="en-US" altLang="zh-CN" b="1" dirty="0"/>
              <a:t> </a:t>
            </a:r>
            <a:r>
              <a:rPr lang="zh-CN" altLang="en-US" b="1" dirty="0"/>
              <a:t>为最左孩子</a:t>
            </a:r>
          </a:p>
          <a:p>
            <a:pPr eaLnBrk="1" hangingPunct="1"/>
            <a:r>
              <a:rPr lang="zh-CN" altLang="en-US" b="1" dirty="0"/>
              <a:t>     </a:t>
            </a:r>
            <a:r>
              <a:rPr lang="en-US" altLang="zh-CN" b="1" dirty="0"/>
              <a:t>return( 0 ) ;      n</a:t>
            </a:r>
            <a:r>
              <a:rPr lang="zh-CN" altLang="en-US" b="1" dirty="0"/>
              <a:t>是叶子</a:t>
            </a:r>
          </a:p>
          <a:p>
            <a:pPr eaLnBrk="1" hangingPunct="1"/>
            <a:r>
              <a:rPr lang="en-US" altLang="zh-CN" b="1" dirty="0"/>
              <a:t>}</a:t>
            </a:r>
          </a:p>
        </p:txBody>
      </p:sp>
      <p:sp>
        <p:nvSpPr>
          <p:cNvPr id="102407" name="Text Box 62">
            <a:extLst>
              <a:ext uri="{FF2B5EF4-FFF2-40B4-BE49-F238E27FC236}">
                <a16:creationId xmlns:a16="http://schemas.microsoft.com/office/drawing/2014/main" id="{8CA5EB49-2FFA-4D10-A812-21B2F995F758}"/>
              </a:ext>
            </a:extLst>
          </p:cNvPr>
          <p:cNvSpPr txBox="1">
            <a:spLocks noChangeArrowheads="1"/>
          </p:cNvSpPr>
          <p:nvPr/>
        </p:nvSpPr>
        <p:spPr bwMode="auto">
          <a:xfrm>
            <a:off x="406630" y="3813866"/>
            <a:ext cx="2233602"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dirty="0"/>
              <a:t>算法</a:t>
            </a:r>
          </a:p>
          <a:p>
            <a:pPr algn="ctr" eaLnBrk="1" hangingPunct="1"/>
            <a:endParaRPr lang="zh-CN" altLang="en-US" b="1" dirty="0"/>
          </a:p>
          <a:p>
            <a:pPr algn="ctr" eaLnBrk="1" hangingPunct="1"/>
            <a:r>
              <a:rPr lang="en-US" altLang="zh-CN" b="1" dirty="0" err="1"/>
              <a:t>LeftMost</a:t>
            </a:r>
            <a:r>
              <a:rPr lang="en-US" altLang="zh-CN" b="1" dirty="0"/>
              <a:t>-Child</a:t>
            </a:r>
          </a:p>
        </p:txBody>
      </p:sp>
      <p:sp>
        <p:nvSpPr>
          <p:cNvPr id="102408" name="Text Box 88">
            <a:extLst>
              <a:ext uri="{FF2B5EF4-FFF2-40B4-BE49-F238E27FC236}">
                <a16:creationId xmlns:a16="http://schemas.microsoft.com/office/drawing/2014/main" id="{8E290B58-E221-4738-B615-AB092373BDF5}"/>
              </a:ext>
            </a:extLst>
          </p:cNvPr>
          <p:cNvSpPr txBox="1">
            <a:spLocks noChangeArrowheads="1"/>
          </p:cNvSpPr>
          <p:nvPr/>
        </p:nvSpPr>
        <p:spPr bwMode="auto">
          <a:xfrm>
            <a:off x="6782025" y="2061266"/>
            <a:ext cx="1876425"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en-US" altLang="zh-CN" sz="2000"/>
              <a:t>T[7].parent = 3 ;</a:t>
            </a:r>
          </a:p>
          <a:p>
            <a:pPr eaLnBrk="1" hangingPunct="1">
              <a:lnSpc>
                <a:spcPct val="140000"/>
              </a:lnSpc>
            </a:pPr>
            <a:r>
              <a:rPr lang="en-US" altLang="zh-CN" sz="2000"/>
              <a:t>T[7].data = G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050">
            <a:extLst>
              <a:ext uri="{FF2B5EF4-FFF2-40B4-BE49-F238E27FC236}">
                <a16:creationId xmlns:a16="http://schemas.microsoft.com/office/drawing/2014/main" id="{E26A1E68-DD4D-416D-A45F-C0E91F440A28}"/>
              </a:ext>
            </a:extLst>
          </p:cNvPr>
          <p:cNvSpPr txBox="1">
            <a:spLocks noChangeArrowheads="1"/>
          </p:cNvSpPr>
          <p:nvPr/>
        </p:nvSpPr>
        <p:spPr bwMode="auto">
          <a:xfrm>
            <a:off x="381000" y="692696"/>
            <a:ext cx="5210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CC"/>
                </a:solidFill>
              </a:rPr>
              <a:t>2</a:t>
            </a:r>
            <a:r>
              <a:rPr lang="zh-CN" altLang="en-US" b="1">
                <a:solidFill>
                  <a:srgbClr val="0000CC"/>
                </a:solidFill>
              </a:rPr>
              <a:t>、树的孩子表示法（邻接表表示法）</a:t>
            </a:r>
          </a:p>
        </p:txBody>
      </p:sp>
      <p:grpSp>
        <p:nvGrpSpPr>
          <p:cNvPr id="104451" name="Group 2071">
            <a:extLst>
              <a:ext uri="{FF2B5EF4-FFF2-40B4-BE49-F238E27FC236}">
                <a16:creationId xmlns:a16="http://schemas.microsoft.com/office/drawing/2014/main" id="{EA8E3F64-FC38-4CDE-AF48-3AEDC0076988}"/>
              </a:ext>
            </a:extLst>
          </p:cNvPr>
          <p:cNvGrpSpPr>
            <a:grpSpLocks/>
          </p:cNvGrpSpPr>
          <p:nvPr/>
        </p:nvGrpSpPr>
        <p:grpSpPr bwMode="auto">
          <a:xfrm>
            <a:off x="6731000" y="1011784"/>
            <a:ext cx="1879600" cy="1968500"/>
            <a:chOff x="4080" y="336"/>
            <a:chExt cx="1184" cy="1240"/>
          </a:xfrm>
        </p:grpSpPr>
        <p:sp>
          <p:nvSpPr>
            <p:cNvPr id="104718" name="Oval 2052">
              <a:extLst>
                <a:ext uri="{FF2B5EF4-FFF2-40B4-BE49-F238E27FC236}">
                  <a16:creationId xmlns:a16="http://schemas.microsoft.com/office/drawing/2014/main" id="{43F310D4-2EB0-46DB-BBE5-D38D0B996FD4}"/>
                </a:ext>
              </a:extLst>
            </p:cNvPr>
            <p:cNvSpPr>
              <a:spLocks noChangeArrowheads="1"/>
            </p:cNvSpPr>
            <p:nvPr/>
          </p:nvSpPr>
          <p:spPr bwMode="auto">
            <a:xfrm>
              <a:off x="4608" y="33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R</a:t>
              </a:r>
            </a:p>
          </p:txBody>
        </p:sp>
        <p:sp>
          <p:nvSpPr>
            <p:cNvPr id="104719" name="Oval 2053">
              <a:extLst>
                <a:ext uri="{FF2B5EF4-FFF2-40B4-BE49-F238E27FC236}">
                  <a16:creationId xmlns:a16="http://schemas.microsoft.com/office/drawing/2014/main" id="{EB68ECE5-92A1-407E-B1E4-E2B6ECFD71ED}"/>
                </a:ext>
              </a:extLst>
            </p:cNvPr>
            <p:cNvSpPr>
              <a:spLocks noChangeArrowheads="1"/>
            </p:cNvSpPr>
            <p:nvPr/>
          </p:nvSpPr>
          <p:spPr bwMode="auto">
            <a:xfrm>
              <a:off x="4264" y="68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A</a:t>
              </a:r>
            </a:p>
          </p:txBody>
        </p:sp>
        <p:sp>
          <p:nvSpPr>
            <p:cNvPr id="104720" name="Oval 2054">
              <a:extLst>
                <a:ext uri="{FF2B5EF4-FFF2-40B4-BE49-F238E27FC236}">
                  <a16:creationId xmlns:a16="http://schemas.microsoft.com/office/drawing/2014/main" id="{4F291557-FBC7-4E2F-822E-AE2B053698E2}"/>
                </a:ext>
              </a:extLst>
            </p:cNvPr>
            <p:cNvSpPr>
              <a:spLocks noChangeArrowheads="1"/>
            </p:cNvSpPr>
            <p:nvPr/>
          </p:nvSpPr>
          <p:spPr bwMode="auto">
            <a:xfrm>
              <a:off x="4608" y="68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B</a:t>
              </a:r>
            </a:p>
          </p:txBody>
        </p:sp>
        <p:sp>
          <p:nvSpPr>
            <p:cNvPr id="104721" name="Oval 2055">
              <a:extLst>
                <a:ext uri="{FF2B5EF4-FFF2-40B4-BE49-F238E27FC236}">
                  <a16:creationId xmlns:a16="http://schemas.microsoft.com/office/drawing/2014/main" id="{FF109780-0A95-4AEC-8834-BCE1DBC2062D}"/>
                </a:ext>
              </a:extLst>
            </p:cNvPr>
            <p:cNvSpPr>
              <a:spLocks noChangeArrowheads="1"/>
            </p:cNvSpPr>
            <p:nvPr/>
          </p:nvSpPr>
          <p:spPr bwMode="auto">
            <a:xfrm>
              <a:off x="4944" y="68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C</a:t>
              </a:r>
            </a:p>
          </p:txBody>
        </p:sp>
        <p:sp>
          <p:nvSpPr>
            <p:cNvPr id="104722" name="Oval 2056">
              <a:extLst>
                <a:ext uri="{FF2B5EF4-FFF2-40B4-BE49-F238E27FC236}">
                  <a16:creationId xmlns:a16="http://schemas.microsoft.com/office/drawing/2014/main" id="{531C47CB-AEA6-479C-ABEE-AC1F2D91C8DB}"/>
                </a:ext>
              </a:extLst>
            </p:cNvPr>
            <p:cNvSpPr>
              <a:spLocks noChangeArrowheads="1"/>
            </p:cNvSpPr>
            <p:nvPr/>
          </p:nvSpPr>
          <p:spPr bwMode="auto">
            <a:xfrm>
              <a:off x="4080" y="105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D</a:t>
              </a:r>
            </a:p>
          </p:txBody>
        </p:sp>
        <p:sp>
          <p:nvSpPr>
            <p:cNvPr id="104723" name="Oval 2057">
              <a:extLst>
                <a:ext uri="{FF2B5EF4-FFF2-40B4-BE49-F238E27FC236}">
                  <a16:creationId xmlns:a16="http://schemas.microsoft.com/office/drawing/2014/main" id="{685F911A-BC81-4D56-A2DD-EC482BBBE8EC}"/>
                </a:ext>
              </a:extLst>
            </p:cNvPr>
            <p:cNvSpPr>
              <a:spLocks noChangeArrowheads="1"/>
            </p:cNvSpPr>
            <p:nvPr/>
          </p:nvSpPr>
          <p:spPr bwMode="auto">
            <a:xfrm>
              <a:off x="4416" y="105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E</a:t>
              </a:r>
            </a:p>
          </p:txBody>
        </p:sp>
        <p:sp>
          <p:nvSpPr>
            <p:cNvPr id="104724" name="Oval 2058">
              <a:extLst>
                <a:ext uri="{FF2B5EF4-FFF2-40B4-BE49-F238E27FC236}">
                  <a16:creationId xmlns:a16="http://schemas.microsoft.com/office/drawing/2014/main" id="{166B6705-0994-438A-BD4E-6B700EB16EC5}"/>
                </a:ext>
              </a:extLst>
            </p:cNvPr>
            <p:cNvSpPr>
              <a:spLocks noChangeArrowheads="1"/>
            </p:cNvSpPr>
            <p:nvPr/>
          </p:nvSpPr>
          <p:spPr bwMode="auto">
            <a:xfrm>
              <a:off x="4952" y="105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F</a:t>
              </a:r>
            </a:p>
          </p:txBody>
        </p:sp>
        <p:sp>
          <p:nvSpPr>
            <p:cNvPr id="104725" name="Oval 2059">
              <a:extLst>
                <a:ext uri="{FF2B5EF4-FFF2-40B4-BE49-F238E27FC236}">
                  <a16:creationId xmlns:a16="http://schemas.microsoft.com/office/drawing/2014/main" id="{35C8D33C-C411-4C70-8088-95F895408D98}"/>
                </a:ext>
              </a:extLst>
            </p:cNvPr>
            <p:cNvSpPr>
              <a:spLocks noChangeArrowheads="1"/>
            </p:cNvSpPr>
            <p:nvPr/>
          </p:nvSpPr>
          <p:spPr bwMode="auto">
            <a:xfrm>
              <a:off x="4792" y="1424"/>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G</a:t>
              </a:r>
            </a:p>
          </p:txBody>
        </p:sp>
        <p:sp>
          <p:nvSpPr>
            <p:cNvPr id="104726" name="Oval 2060">
              <a:extLst>
                <a:ext uri="{FF2B5EF4-FFF2-40B4-BE49-F238E27FC236}">
                  <a16:creationId xmlns:a16="http://schemas.microsoft.com/office/drawing/2014/main" id="{3E08978F-504C-4FE6-93AD-5C24013DFEEB}"/>
                </a:ext>
              </a:extLst>
            </p:cNvPr>
            <p:cNvSpPr>
              <a:spLocks noChangeArrowheads="1"/>
            </p:cNvSpPr>
            <p:nvPr/>
          </p:nvSpPr>
          <p:spPr bwMode="auto">
            <a:xfrm>
              <a:off x="5128" y="1424"/>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K</a:t>
              </a:r>
            </a:p>
          </p:txBody>
        </p:sp>
        <p:sp>
          <p:nvSpPr>
            <p:cNvPr id="104727" name="Line 2061">
              <a:extLst>
                <a:ext uri="{FF2B5EF4-FFF2-40B4-BE49-F238E27FC236}">
                  <a16:creationId xmlns:a16="http://schemas.microsoft.com/office/drawing/2014/main" id="{21228AA8-FAF5-4BC4-BD9A-0C7A40B761F9}"/>
                </a:ext>
              </a:extLst>
            </p:cNvPr>
            <p:cNvSpPr>
              <a:spLocks noChangeShapeType="1"/>
            </p:cNvSpPr>
            <p:nvPr/>
          </p:nvSpPr>
          <p:spPr bwMode="auto">
            <a:xfrm flipH="1">
              <a:off x="4359" y="480"/>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28" name="Line 2062">
              <a:extLst>
                <a:ext uri="{FF2B5EF4-FFF2-40B4-BE49-F238E27FC236}">
                  <a16:creationId xmlns:a16="http://schemas.microsoft.com/office/drawing/2014/main" id="{EEC2F33B-CBC7-4515-87B3-12E1E3A2E968}"/>
                </a:ext>
              </a:extLst>
            </p:cNvPr>
            <p:cNvSpPr>
              <a:spLocks noChangeShapeType="1"/>
            </p:cNvSpPr>
            <p:nvPr/>
          </p:nvSpPr>
          <p:spPr bwMode="auto">
            <a:xfrm>
              <a:off x="4672" y="48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29" name="Line 2063">
              <a:extLst>
                <a:ext uri="{FF2B5EF4-FFF2-40B4-BE49-F238E27FC236}">
                  <a16:creationId xmlns:a16="http://schemas.microsoft.com/office/drawing/2014/main" id="{6229C23A-0EDC-4AB1-86E1-00071E0C8F71}"/>
                </a:ext>
              </a:extLst>
            </p:cNvPr>
            <p:cNvSpPr>
              <a:spLocks noChangeShapeType="1"/>
            </p:cNvSpPr>
            <p:nvPr/>
          </p:nvSpPr>
          <p:spPr bwMode="auto">
            <a:xfrm>
              <a:off x="4696" y="480"/>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30" name="Line 2064">
              <a:extLst>
                <a:ext uri="{FF2B5EF4-FFF2-40B4-BE49-F238E27FC236}">
                  <a16:creationId xmlns:a16="http://schemas.microsoft.com/office/drawing/2014/main" id="{7B51829F-A790-4E49-B117-3729DBF6DA84}"/>
                </a:ext>
              </a:extLst>
            </p:cNvPr>
            <p:cNvSpPr>
              <a:spLocks noChangeShapeType="1"/>
            </p:cNvSpPr>
            <p:nvPr/>
          </p:nvSpPr>
          <p:spPr bwMode="auto">
            <a:xfrm flipH="1">
              <a:off x="4168" y="816"/>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31" name="Line 2065">
              <a:extLst>
                <a:ext uri="{FF2B5EF4-FFF2-40B4-BE49-F238E27FC236}">
                  <a16:creationId xmlns:a16="http://schemas.microsoft.com/office/drawing/2014/main" id="{120FD7BE-2F45-4AA0-A53B-9C2E2F2F76EC}"/>
                </a:ext>
              </a:extLst>
            </p:cNvPr>
            <p:cNvSpPr>
              <a:spLocks noChangeShapeType="1"/>
            </p:cNvSpPr>
            <p:nvPr/>
          </p:nvSpPr>
          <p:spPr bwMode="auto">
            <a:xfrm>
              <a:off x="4312" y="816"/>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32" name="Line 2066">
              <a:extLst>
                <a:ext uri="{FF2B5EF4-FFF2-40B4-BE49-F238E27FC236}">
                  <a16:creationId xmlns:a16="http://schemas.microsoft.com/office/drawing/2014/main" id="{0447DECF-9E2F-4F07-83BE-33FD4CB4397C}"/>
                </a:ext>
              </a:extLst>
            </p:cNvPr>
            <p:cNvSpPr>
              <a:spLocks noChangeShapeType="1"/>
            </p:cNvSpPr>
            <p:nvPr/>
          </p:nvSpPr>
          <p:spPr bwMode="auto">
            <a:xfrm>
              <a:off x="5024" y="81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33" name="Line 2067">
              <a:extLst>
                <a:ext uri="{FF2B5EF4-FFF2-40B4-BE49-F238E27FC236}">
                  <a16:creationId xmlns:a16="http://schemas.microsoft.com/office/drawing/2014/main" id="{17E5F01E-A71D-47CF-B1A1-339875471ABD}"/>
                </a:ext>
              </a:extLst>
            </p:cNvPr>
            <p:cNvSpPr>
              <a:spLocks noChangeShapeType="1"/>
            </p:cNvSpPr>
            <p:nvPr/>
          </p:nvSpPr>
          <p:spPr bwMode="auto">
            <a:xfrm flipH="1">
              <a:off x="4888" y="1184"/>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34" name="Line 2068">
              <a:extLst>
                <a:ext uri="{FF2B5EF4-FFF2-40B4-BE49-F238E27FC236}">
                  <a16:creationId xmlns:a16="http://schemas.microsoft.com/office/drawing/2014/main" id="{5F205153-702E-4208-A408-0C3A9F382360}"/>
                </a:ext>
              </a:extLst>
            </p:cNvPr>
            <p:cNvSpPr>
              <a:spLocks noChangeShapeType="1"/>
            </p:cNvSpPr>
            <p:nvPr/>
          </p:nvSpPr>
          <p:spPr bwMode="auto">
            <a:xfrm>
              <a:off x="5032" y="1184"/>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35" name="Oval 2069">
              <a:extLst>
                <a:ext uri="{FF2B5EF4-FFF2-40B4-BE49-F238E27FC236}">
                  <a16:creationId xmlns:a16="http://schemas.microsoft.com/office/drawing/2014/main" id="{3194D25A-55AB-4228-A28E-D0743C34FA69}"/>
                </a:ext>
              </a:extLst>
            </p:cNvPr>
            <p:cNvSpPr>
              <a:spLocks noChangeArrowheads="1"/>
            </p:cNvSpPr>
            <p:nvPr/>
          </p:nvSpPr>
          <p:spPr bwMode="auto">
            <a:xfrm>
              <a:off x="4960" y="144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H</a:t>
              </a:r>
            </a:p>
          </p:txBody>
        </p:sp>
        <p:sp>
          <p:nvSpPr>
            <p:cNvPr id="104736" name="Line 2070">
              <a:extLst>
                <a:ext uri="{FF2B5EF4-FFF2-40B4-BE49-F238E27FC236}">
                  <a16:creationId xmlns:a16="http://schemas.microsoft.com/office/drawing/2014/main" id="{BB77B178-AAF4-44D1-A4C7-EE020F199BBD}"/>
                </a:ext>
              </a:extLst>
            </p:cNvPr>
            <p:cNvSpPr>
              <a:spLocks noChangeShapeType="1"/>
            </p:cNvSpPr>
            <p:nvPr/>
          </p:nvSpPr>
          <p:spPr bwMode="auto">
            <a:xfrm>
              <a:off x="5032" y="120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
        <p:nvSpPr>
          <p:cNvPr id="104452" name="Text Box 2073">
            <a:extLst>
              <a:ext uri="{FF2B5EF4-FFF2-40B4-BE49-F238E27FC236}">
                <a16:creationId xmlns:a16="http://schemas.microsoft.com/office/drawing/2014/main" id="{641C596B-0EF5-4407-BCBF-6032C63D2C59}"/>
              </a:ext>
            </a:extLst>
          </p:cNvPr>
          <p:cNvSpPr txBox="1">
            <a:spLocks noChangeArrowheads="1"/>
          </p:cNvSpPr>
          <p:nvPr/>
        </p:nvSpPr>
        <p:spPr bwMode="auto">
          <a:xfrm>
            <a:off x="609600" y="1087984"/>
            <a:ext cx="6512209" cy="2310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en-US" altLang="zh-CN" sz="2000" dirty="0" err="1"/>
              <a:t>typedef</a:t>
            </a:r>
            <a:r>
              <a:rPr lang="en-US" altLang="zh-CN" sz="2000" dirty="0"/>
              <a:t>   </a:t>
            </a:r>
            <a:r>
              <a:rPr lang="en-US" altLang="zh-CN" sz="2000" dirty="0" err="1"/>
              <a:t>struct</a:t>
            </a:r>
            <a:r>
              <a:rPr lang="en-US" altLang="zh-CN" sz="2000" dirty="0"/>
              <a:t>  </a:t>
            </a:r>
            <a:r>
              <a:rPr lang="en-US" altLang="zh-CN" sz="2000" dirty="0" err="1"/>
              <a:t>CTNode</a:t>
            </a:r>
            <a:r>
              <a:rPr lang="en-US" altLang="zh-CN" sz="2000" dirty="0"/>
              <a:t>  {</a:t>
            </a:r>
          </a:p>
          <a:p>
            <a:pPr eaLnBrk="1" hangingPunct="1">
              <a:lnSpc>
                <a:spcPct val="90000"/>
              </a:lnSpc>
            </a:pPr>
            <a:r>
              <a:rPr lang="en-US" altLang="zh-CN" sz="2000" dirty="0"/>
              <a:t>   </a:t>
            </a:r>
            <a:r>
              <a:rPr lang="en-US" altLang="zh-CN" sz="2000" dirty="0" err="1"/>
              <a:t>int</a:t>
            </a:r>
            <a:r>
              <a:rPr lang="en-US" altLang="zh-CN" sz="2000" dirty="0"/>
              <a:t>    child ;</a:t>
            </a:r>
          </a:p>
          <a:p>
            <a:pPr eaLnBrk="1" hangingPunct="1">
              <a:lnSpc>
                <a:spcPct val="90000"/>
              </a:lnSpc>
            </a:pPr>
            <a:r>
              <a:rPr lang="en-US" altLang="zh-CN" sz="2000" dirty="0"/>
              <a:t>   </a:t>
            </a:r>
            <a:r>
              <a:rPr lang="en-US" altLang="zh-CN" sz="2000" dirty="0" err="1"/>
              <a:t>struct</a:t>
            </a:r>
            <a:r>
              <a:rPr lang="en-US" altLang="zh-CN" sz="2000" dirty="0"/>
              <a:t>   </a:t>
            </a:r>
            <a:r>
              <a:rPr lang="en-US" altLang="zh-CN" sz="2000" dirty="0" err="1"/>
              <a:t>CTNode</a:t>
            </a:r>
            <a:r>
              <a:rPr lang="en-US" altLang="zh-CN" sz="2000" dirty="0"/>
              <a:t>  *next ; }   *</a:t>
            </a:r>
            <a:r>
              <a:rPr lang="en-US" altLang="zh-CN" sz="2000" b="1" dirty="0" err="1"/>
              <a:t>ChildPtr</a:t>
            </a:r>
            <a:r>
              <a:rPr lang="en-US" altLang="zh-CN" sz="2000" dirty="0"/>
              <a:t> ;</a:t>
            </a:r>
          </a:p>
          <a:p>
            <a:pPr eaLnBrk="1" hangingPunct="1">
              <a:lnSpc>
                <a:spcPct val="90000"/>
              </a:lnSpc>
            </a:pPr>
            <a:r>
              <a:rPr lang="en-US" altLang="zh-CN" sz="2000" dirty="0" err="1"/>
              <a:t>typedef</a:t>
            </a:r>
            <a:r>
              <a:rPr lang="en-US" altLang="zh-CN" sz="2000" dirty="0"/>
              <a:t>   </a:t>
            </a:r>
            <a:r>
              <a:rPr lang="en-US" altLang="zh-CN" sz="2000" dirty="0" err="1"/>
              <a:t>struct</a:t>
            </a:r>
            <a:r>
              <a:rPr lang="en-US" altLang="zh-CN" sz="2000" dirty="0"/>
              <a:t>  {</a:t>
            </a:r>
          </a:p>
          <a:p>
            <a:pPr eaLnBrk="1" hangingPunct="1">
              <a:lnSpc>
                <a:spcPct val="90000"/>
              </a:lnSpc>
            </a:pPr>
            <a:r>
              <a:rPr lang="en-US" altLang="zh-CN" sz="2000" dirty="0"/>
              <a:t>   </a:t>
            </a:r>
            <a:r>
              <a:rPr lang="en-US" altLang="zh-CN" sz="2000" dirty="0" err="1"/>
              <a:t>Telementtype</a:t>
            </a:r>
            <a:r>
              <a:rPr lang="en-US" altLang="zh-CN" sz="2000" dirty="0"/>
              <a:t>  data ; </a:t>
            </a:r>
          </a:p>
          <a:p>
            <a:pPr eaLnBrk="1" hangingPunct="1">
              <a:lnSpc>
                <a:spcPct val="90000"/>
              </a:lnSpc>
            </a:pPr>
            <a:r>
              <a:rPr lang="en-US" altLang="zh-CN" sz="2000" dirty="0"/>
              <a:t>    </a:t>
            </a:r>
            <a:r>
              <a:rPr lang="en-US" altLang="zh-CN" sz="2000" dirty="0" err="1"/>
              <a:t>ChildPtr</a:t>
            </a:r>
            <a:r>
              <a:rPr lang="en-US" altLang="zh-CN" sz="2000" dirty="0"/>
              <a:t>  </a:t>
            </a:r>
            <a:r>
              <a:rPr lang="en-US" altLang="zh-CN" sz="2000" dirty="0" err="1"/>
              <a:t>firstchild</a:t>
            </a:r>
            <a:r>
              <a:rPr lang="en-US" altLang="zh-CN" sz="2000" dirty="0"/>
              <a:t> ;       }     </a:t>
            </a:r>
            <a:r>
              <a:rPr lang="en-US" altLang="zh-CN" sz="2000" b="1" dirty="0" err="1"/>
              <a:t>CTBox</a:t>
            </a:r>
            <a:r>
              <a:rPr lang="en-US" altLang="zh-CN" sz="2000" dirty="0"/>
              <a:t> ;</a:t>
            </a:r>
          </a:p>
          <a:p>
            <a:pPr eaLnBrk="1" hangingPunct="1">
              <a:lnSpc>
                <a:spcPct val="90000"/>
              </a:lnSpc>
            </a:pPr>
            <a:r>
              <a:rPr lang="en-US" altLang="zh-CN" sz="2000" dirty="0" err="1"/>
              <a:t>typedef</a:t>
            </a:r>
            <a:r>
              <a:rPr lang="en-US" altLang="zh-CN" sz="2000" dirty="0"/>
              <a:t>   </a:t>
            </a:r>
            <a:r>
              <a:rPr lang="en-US" altLang="zh-CN" sz="2000" dirty="0" err="1"/>
              <a:t>struct</a:t>
            </a:r>
            <a:r>
              <a:rPr lang="en-US" altLang="zh-CN" sz="2000" dirty="0"/>
              <a:t>  {</a:t>
            </a:r>
          </a:p>
          <a:p>
            <a:pPr eaLnBrk="1" hangingPunct="1">
              <a:lnSpc>
                <a:spcPct val="90000"/>
              </a:lnSpc>
            </a:pPr>
            <a:r>
              <a:rPr lang="en-US" altLang="zh-CN" sz="2000" dirty="0"/>
              <a:t>    </a:t>
            </a:r>
            <a:r>
              <a:rPr lang="en-US" altLang="zh-CN" sz="2000" dirty="0" err="1"/>
              <a:t>CTBox</a:t>
            </a:r>
            <a:r>
              <a:rPr lang="en-US" altLang="zh-CN" sz="2000" dirty="0"/>
              <a:t>  Nodes[MAX_TREE_SIZE] ;  </a:t>
            </a:r>
            <a:r>
              <a:rPr lang="en-US" altLang="zh-CN" sz="2000" dirty="0" err="1"/>
              <a:t>int</a:t>
            </a:r>
            <a:r>
              <a:rPr lang="en-US" altLang="zh-CN" sz="2000" dirty="0"/>
              <a:t>   n , r ; }  </a:t>
            </a:r>
            <a:r>
              <a:rPr lang="en-US" altLang="zh-CN" sz="2000" b="1" dirty="0" err="1"/>
              <a:t>Ctree</a:t>
            </a:r>
            <a:r>
              <a:rPr lang="en-US" altLang="zh-CN" sz="2000" dirty="0"/>
              <a:t> ;</a:t>
            </a:r>
          </a:p>
        </p:txBody>
      </p:sp>
      <p:graphicFrame>
        <p:nvGraphicFramePr>
          <p:cNvPr id="60706" name="Group 290">
            <a:extLst>
              <a:ext uri="{FF2B5EF4-FFF2-40B4-BE49-F238E27FC236}">
                <a16:creationId xmlns:a16="http://schemas.microsoft.com/office/drawing/2014/main" id="{CDAB3217-EB5B-430D-9042-229F4D937F67}"/>
              </a:ext>
            </a:extLst>
          </p:cNvPr>
          <p:cNvGraphicFramePr>
            <a:graphicFrameLocks noGrp="1"/>
          </p:cNvGraphicFramePr>
          <p:nvPr>
            <p:extLst>
              <p:ext uri="{D42A27DB-BD31-4B8C-83A1-F6EECF244321}">
                <p14:modId xmlns:p14="http://schemas.microsoft.com/office/powerpoint/2010/main" val="1245816390"/>
              </p:ext>
            </p:extLst>
          </p:nvPr>
        </p:nvGraphicFramePr>
        <p:xfrm>
          <a:off x="4764088" y="3778796"/>
          <a:ext cx="1244600" cy="2765430"/>
        </p:xfrm>
        <a:graphic>
          <a:graphicData uri="http://schemas.openxmlformats.org/drawingml/2006/table">
            <a:tbl>
              <a:tblPr/>
              <a:tblGrid>
                <a:gridCol w="311150">
                  <a:extLst>
                    <a:ext uri="{9D8B030D-6E8A-4147-A177-3AD203B41FA5}">
                      <a16:colId xmlns:a16="http://schemas.microsoft.com/office/drawing/2014/main" val="20000"/>
                    </a:ext>
                  </a:extLst>
                </a:gridCol>
                <a:gridCol w="311150">
                  <a:extLst>
                    <a:ext uri="{9D8B030D-6E8A-4147-A177-3AD203B41FA5}">
                      <a16:colId xmlns:a16="http://schemas.microsoft.com/office/drawing/2014/main" val="20001"/>
                    </a:ext>
                  </a:extLst>
                </a:gridCol>
                <a:gridCol w="311150">
                  <a:extLst>
                    <a:ext uri="{9D8B030D-6E8A-4147-A177-3AD203B41FA5}">
                      <a16:colId xmlns:a16="http://schemas.microsoft.com/office/drawing/2014/main" val="20002"/>
                    </a:ext>
                  </a:extLst>
                </a:gridCol>
                <a:gridCol w="311150">
                  <a:extLst>
                    <a:ext uri="{9D8B030D-6E8A-4147-A177-3AD203B41FA5}">
                      <a16:colId xmlns:a16="http://schemas.microsoft.com/office/drawing/2014/main" val="20003"/>
                    </a:ext>
                  </a:extLst>
                </a:gridCol>
              </a:tblGrid>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4</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4</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4</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0</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-1</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R</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0</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2</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6</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6</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6</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70753" name="Group 2145">
            <a:extLst>
              <a:ext uri="{FF2B5EF4-FFF2-40B4-BE49-F238E27FC236}">
                <a16:creationId xmlns:a16="http://schemas.microsoft.com/office/drawing/2014/main" id="{CBD98F0F-9D4A-4B8F-B9BF-AAEB985A6515}"/>
              </a:ext>
            </a:extLst>
          </p:cNvPr>
          <p:cNvGraphicFramePr>
            <a:graphicFrameLocks noGrp="1"/>
          </p:cNvGraphicFramePr>
          <p:nvPr>
            <p:extLst>
              <p:ext uri="{D42A27DB-BD31-4B8C-83A1-F6EECF244321}">
                <p14:modId xmlns:p14="http://schemas.microsoft.com/office/powerpoint/2010/main" val="3850247537"/>
              </p:ext>
            </p:extLst>
          </p:nvPr>
        </p:nvGraphicFramePr>
        <p:xfrm>
          <a:off x="6299200" y="3794671"/>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3</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itchFamily="18" charset="0"/>
                        <a:ea typeface="宋体"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761" name="Group 2153">
            <a:extLst>
              <a:ext uri="{FF2B5EF4-FFF2-40B4-BE49-F238E27FC236}">
                <a16:creationId xmlns:a16="http://schemas.microsoft.com/office/drawing/2014/main" id="{0DABAC6A-D0F9-4C0B-ABD3-0B953FEFF302}"/>
              </a:ext>
            </a:extLst>
          </p:cNvPr>
          <p:cNvGraphicFramePr>
            <a:graphicFrameLocks noGrp="1"/>
          </p:cNvGraphicFramePr>
          <p:nvPr>
            <p:extLst>
              <p:ext uri="{D42A27DB-BD31-4B8C-83A1-F6EECF244321}">
                <p14:modId xmlns:p14="http://schemas.microsoft.com/office/powerpoint/2010/main" val="2876449120"/>
              </p:ext>
            </p:extLst>
          </p:nvPr>
        </p:nvGraphicFramePr>
        <p:xfrm>
          <a:off x="7296150" y="3794671"/>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5</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769" name="Group 2161">
            <a:extLst>
              <a:ext uri="{FF2B5EF4-FFF2-40B4-BE49-F238E27FC236}">
                <a16:creationId xmlns:a16="http://schemas.microsoft.com/office/drawing/2014/main" id="{A5359AFB-B207-4E48-95D3-7ECFBA689B1E}"/>
              </a:ext>
            </a:extLst>
          </p:cNvPr>
          <p:cNvGraphicFramePr>
            <a:graphicFrameLocks noGrp="1"/>
          </p:cNvGraphicFramePr>
          <p:nvPr>
            <p:extLst>
              <p:ext uri="{D42A27DB-BD31-4B8C-83A1-F6EECF244321}">
                <p14:modId xmlns:p14="http://schemas.microsoft.com/office/powerpoint/2010/main" val="230214517"/>
              </p:ext>
            </p:extLst>
          </p:nvPr>
        </p:nvGraphicFramePr>
        <p:xfrm>
          <a:off x="6299200" y="4312196"/>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6</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777" name="Group 2169">
            <a:extLst>
              <a:ext uri="{FF2B5EF4-FFF2-40B4-BE49-F238E27FC236}">
                <a16:creationId xmlns:a16="http://schemas.microsoft.com/office/drawing/2014/main" id="{CF5703A7-3883-4A9B-B476-CC2F04CA1686}"/>
              </a:ext>
            </a:extLst>
          </p:cNvPr>
          <p:cNvGraphicFramePr>
            <a:graphicFrameLocks noGrp="1"/>
          </p:cNvGraphicFramePr>
          <p:nvPr>
            <p:extLst>
              <p:ext uri="{D42A27DB-BD31-4B8C-83A1-F6EECF244321}">
                <p14:modId xmlns:p14="http://schemas.microsoft.com/office/powerpoint/2010/main" val="2867767639"/>
              </p:ext>
            </p:extLst>
          </p:nvPr>
        </p:nvGraphicFramePr>
        <p:xfrm>
          <a:off x="6299200" y="4888459"/>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0</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itchFamily="18" charset="0"/>
                        <a:ea typeface="宋体"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785" name="Group 2177">
            <a:extLst>
              <a:ext uri="{FF2B5EF4-FFF2-40B4-BE49-F238E27FC236}">
                <a16:creationId xmlns:a16="http://schemas.microsoft.com/office/drawing/2014/main" id="{7F8B1CFF-335F-40AA-9753-43E797504F8D}"/>
              </a:ext>
            </a:extLst>
          </p:cNvPr>
          <p:cNvGraphicFramePr>
            <a:graphicFrameLocks noGrp="1"/>
          </p:cNvGraphicFramePr>
          <p:nvPr>
            <p:extLst>
              <p:ext uri="{D42A27DB-BD31-4B8C-83A1-F6EECF244321}">
                <p14:modId xmlns:p14="http://schemas.microsoft.com/office/powerpoint/2010/main" val="1145800844"/>
              </p:ext>
            </p:extLst>
          </p:nvPr>
        </p:nvGraphicFramePr>
        <p:xfrm>
          <a:off x="7296150" y="4888459"/>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1</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itchFamily="18" charset="0"/>
                        <a:ea typeface="宋体"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793" name="Group 2185">
            <a:extLst>
              <a:ext uri="{FF2B5EF4-FFF2-40B4-BE49-F238E27FC236}">
                <a16:creationId xmlns:a16="http://schemas.microsoft.com/office/drawing/2014/main" id="{E363E13F-0E98-4879-A32C-14003F5A802C}"/>
              </a:ext>
            </a:extLst>
          </p:cNvPr>
          <p:cNvGraphicFramePr>
            <a:graphicFrameLocks noGrp="1"/>
          </p:cNvGraphicFramePr>
          <p:nvPr>
            <p:extLst>
              <p:ext uri="{D42A27DB-BD31-4B8C-83A1-F6EECF244321}">
                <p14:modId xmlns:p14="http://schemas.microsoft.com/office/powerpoint/2010/main" val="3305005349"/>
              </p:ext>
            </p:extLst>
          </p:nvPr>
        </p:nvGraphicFramePr>
        <p:xfrm>
          <a:off x="6299200" y="5464721"/>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7</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itchFamily="18" charset="0"/>
                        <a:ea typeface="宋体"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801" name="Group 2193">
            <a:extLst>
              <a:ext uri="{FF2B5EF4-FFF2-40B4-BE49-F238E27FC236}">
                <a16:creationId xmlns:a16="http://schemas.microsoft.com/office/drawing/2014/main" id="{75EB3DE8-28FF-44E1-B6AE-9DDCAAEE2D04}"/>
              </a:ext>
            </a:extLst>
          </p:cNvPr>
          <p:cNvGraphicFramePr>
            <a:graphicFrameLocks noGrp="1"/>
          </p:cNvGraphicFramePr>
          <p:nvPr>
            <p:extLst>
              <p:ext uri="{D42A27DB-BD31-4B8C-83A1-F6EECF244321}">
                <p14:modId xmlns:p14="http://schemas.microsoft.com/office/powerpoint/2010/main" val="962141129"/>
              </p:ext>
            </p:extLst>
          </p:nvPr>
        </p:nvGraphicFramePr>
        <p:xfrm>
          <a:off x="7296150" y="5464721"/>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8</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itchFamily="18" charset="0"/>
                        <a:ea typeface="宋体"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809" name="Group 2201">
            <a:extLst>
              <a:ext uri="{FF2B5EF4-FFF2-40B4-BE49-F238E27FC236}">
                <a16:creationId xmlns:a16="http://schemas.microsoft.com/office/drawing/2014/main" id="{DA73F447-C3D6-4943-A597-64FA7EAD5712}"/>
              </a:ext>
            </a:extLst>
          </p:cNvPr>
          <p:cNvGraphicFramePr>
            <a:graphicFrameLocks noGrp="1"/>
          </p:cNvGraphicFramePr>
          <p:nvPr>
            <p:extLst>
              <p:ext uri="{D42A27DB-BD31-4B8C-83A1-F6EECF244321}">
                <p14:modId xmlns:p14="http://schemas.microsoft.com/office/powerpoint/2010/main" val="2191493688"/>
              </p:ext>
            </p:extLst>
          </p:nvPr>
        </p:nvGraphicFramePr>
        <p:xfrm>
          <a:off x="8231188" y="5464721"/>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9</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817" name="Group 2209">
            <a:extLst>
              <a:ext uri="{FF2B5EF4-FFF2-40B4-BE49-F238E27FC236}">
                <a16:creationId xmlns:a16="http://schemas.microsoft.com/office/drawing/2014/main" id="{E27D7483-AC3D-4E13-B572-8A787C5CFC4F}"/>
              </a:ext>
            </a:extLst>
          </p:cNvPr>
          <p:cNvGraphicFramePr>
            <a:graphicFrameLocks noGrp="1"/>
          </p:cNvGraphicFramePr>
          <p:nvPr>
            <p:extLst>
              <p:ext uri="{D42A27DB-BD31-4B8C-83A1-F6EECF244321}">
                <p14:modId xmlns:p14="http://schemas.microsoft.com/office/powerpoint/2010/main" val="3626322546"/>
              </p:ext>
            </p:extLst>
          </p:nvPr>
        </p:nvGraphicFramePr>
        <p:xfrm>
          <a:off x="8231188" y="4888459"/>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2</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4581" name="Line 2217">
            <a:extLst>
              <a:ext uri="{FF2B5EF4-FFF2-40B4-BE49-F238E27FC236}">
                <a16:creationId xmlns:a16="http://schemas.microsoft.com/office/drawing/2014/main" id="{8A150488-972C-4302-871F-D6F1249EEA28}"/>
              </a:ext>
            </a:extLst>
          </p:cNvPr>
          <p:cNvSpPr>
            <a:spLocks noChangeShapeType="1"/>
          </p:cNvSpPr>
          <p:nvPr/>
        </p:nvSpPr>
        <p:spPr bwMode="auto">
          <a:xfrm>
            <a:off x="5795963" y="3939134"/>
            <a:ext cx="5032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582" name="Line 2218">
            <a:extLst>
              <a:ext uri="{FF2B5EF4-FFF2-40B4-BE49-F238E27FC236}">
                <a16:creationId xmlns:a16="http://schemas.microsoft.com/office/drawing/2014/main" id="{DED98980-1DED-4B4C-A0CB-87B6089E5333}"/>
              </a:ext>
            </a:extLst>
          </p:cNvPr>
          <p:cNvSpPr>
            <a:spLocks noChangeShapeType="1"/>
          </p:cNvSpPr>
          <p:nvPr/>
        </p:nvSpPr>
        <p:spPr bwMode="auto">
          <a:xfrm>
            <a:off x="6804025" y="3939134"/>
            <a:ext cx="5032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583" name="Line 2219">
            <a:extLst>
              <a:ext uri="{FF2B5EF4-FFF2-40B4-BE49-F238E27FC236}">
                <a16:creationId xmlns:a16="http://schemas.microsoft.com/office/drawing/2014/main" id="{38E3F5C8-D304-401D-9B2E-CB5DAA49159A}"/>
              </a:ext>
            </a:extLst>
          </p:cNvPr>
          <p:cNvSpPr>
            <a:spLocks noChangeShapeType="1"/>
          </p:cNvSpPr>
          <p:nvPr/>
        </p:nvSpPr>
        <p:spPr bwMode="auto">
          <a:xfrm>
            <a:off x="5795963" y="4472534"/>
            <a:ext cx="5032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584" name="Line 2220">
            <a:extLst>
              <a:ext uri="{FF2B5EF4-FFF2-40B4-BE49-F238E27FC236}">
                <a16:creationId xmlns:a16="http://schemas.microsoft.com/office/drawing/2014/main" id="{300B3C4D-1339-4EB3-941B-3158D218320F}"/>
              </a:ext>
            </a:extLst>
          </p:cNvPr>
          <p:cNvSpPr>
            <a:spLocks noChangeShapeType="1"/>
          </p:cNvSpPr>
          <p:nvPr/>
        </p:nvSpPr>
        <p:spPr bwMode="auto">
          <a:xfrm>
            <a:off x="5795963" y="5018634"/>
            <a:ext cx="5032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585" name="Line 2221">
            <a:extLst>
              <a:ext uri="{FF2B5EF4-FFF2-40B4-BE49-F238E27FC236}">
                <a16:creationId xmlns:a16="http://schemas.microsoft.com/office/drawing/2014/main" id="{B03740FE-9E9B-4780-A973-FAC072FF7C24}"/>
              </a:ext>
            </a:extLst>
          </p:cNvPr>
          <p:cNvSpPr>
            <a:spLocks noChangeShapeType="1"/>
          </p:cNvSpPr>
          <p:nvPr/>
        </p:nvSpPr>
        <p:spPr bwMode="auto">
          <a:xfrm>
            <a:off x="6804025" y="5018634"/>
            <a:ext cx="5032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586" name="Line 2222">
            <a:extLst>
              <a:ext uri="{FF2B5EF4-FFF2-40B4-BE49-F238E27FC236}">
                <a16:creationId xmlns:a16="http://schemas.microsoft.com/office/drawing/2014/main" id="{F2C76656-6F6D-4617-834D-F67CC9BF0CEC}"/>
              </a:ext>
            </a:extLst>
          </p:cNvPr>
          <p:cNvSpPr>
            <a:spLocks noChangeShapeType="1"/>
          </p:cNvSpPr>
          <p:nvPr/>
        </p:nvSpPr>
        <p:spPr bwMode="auto">
          <a:xfrm>
            <a:off x="7740650" y="5018634"/>
            <a:ext cx="5032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587" name="Line 2223">
            <a:extLst>
              <a:ext uri="{FF2B5EF4-FFF2-40B4-BE49-F238E27FC236}">
                <a16:creationId xmlns:a16="http://schemas.microsoft.com/office/drawing/2014/main" id="{EC8357CC-B820-4FB8-B58B-8A2F33665024}"/>
              </a:ext>
            </a:extLst>
          </p:cNvPr>
          <p:cNvSpPr>
            <a:spLocks noChangeShapeType="1"/>
          </p:cNvSpPr>
          <p:nvPr/>
        </p:nvSpPr>
        <p:spPr bwMode="auto">
          <a:xfrm>
            <a:off x="5795963" y="5594896"/>
            <a:ext cx="5032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588" name="Line 2224">
            <a:extLst>
              <a:ext uri="{FF2B5EF4-FFF2-40B4-BE49-F238E27FC236}">
                <a16:creationId xmlns:a16="http://schemas.microsoft.com/office/drawing/2014/main" id="{8EE78EA2-729F-4C91-8CD2-B459DCDD0292}"/>
              </a:ext>
            </a:extLst>
          </p:cNvPr>
          <p:cNvSpPr>
            <a:spLocks noChangeShapeType="1"/>
          </p:cNvSpPr>
          <p:nvPr/>
        </p:nvSpPr>
        <p:spPr bwMode="auto">
          <a:xfrm>
            <a:off x="6804025" y="5594896"/>
            <a:ext cx="5032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589" name="Line 2225">
            <a:extLst>
              <a:ext uri="{FF2B5EF4-FFF2-40B4-BE49-F238E27FC236}">
                <a16:creationId xmlns:a16="http://schemas.microsoft.com/office/drawing/2014/main" id="{444002AC-D90B-42E4-BA96-21F44D24FE6E}"/>
              </a:ext>
            </a:extLst>
          </p:cNvPr>
          <p:cNvSpPr>
            <a:spLocks noChangeShapeType="1"/>
          </p:cNvSpPr>
          <p:nvPr/>
        </p:nvSpPr>
        <p:spPr bwMode="auto">
          <a:xfrm>
            <a:off x="7740650" y="5594896"/>
            <a:ext cx="5032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aphicFrame>
        <p:nvGraphicFramePr>
          <p:cNvPr id="60707" name="Group 291">
            <a:extLst>
              <a:ext uri="{FF2B5EF4-FFF2-40B4-BE49-F238E27FC236}">
                <a16:creationId xmlns:a16="http://schemas.microsoft.com/office/drawing/2014/main" id="{41EE5C3F-E438-48CB-A449-FB9C3ED4AD0E}"/>
              </a:ext>
            </a:extLst>
          </p:cNvPr>
          <p:cNvGraphicFramePr>
            <a:graphicFrameLocks noGrp="1"/>
          </p:cNvGraphicFramePr>
          <p:nvPr>
            <p:extLst>
              <p:ext uri="{D42A27DB-BD31-4B8C-83A1-F6EECF244321}">
                <p14:modId xmlns:p14="http://schemas.microsoft.com/office/powerpoint/2010/main" val="3411007380"/>
              </p:ext>
            </p:extLst>
          </p:nvPr>
        </p:nvGraphicFramePr>
        <p:xfrm>
          <a:off x="466725" y="3778796"/>
          <a:ext cx="933450" cy="2765430"/>
        </p:xfrm>
        <a:graphic>
          <a:graphicData uri="http://schemas.openxmlformats.org/drawingml/2006/table">
            <a:tbl>
              <a:tblPr/>
              <a:tblGrid>
                <a:gridCol w="311150">
                  <a:extLst>
                    <a:ext uri="{9D8B030D-6E8A-4147-A177-3AD203B41FA5}">
                      <a16:colId xmlns:a16="http://schemas.microsoft.com/office/drawing/2014/main" val="20000"/>
                    </a:ext>
                  </a:extLst>
                </a:gridCol>
                <a:gridCol w="311150">
                  <a:extLst>
                    <a:ext uri="{9D8B030D-6E8A-4147-A177-3AD203B41FA5}">
                      <a16:colId xmlns:a16="http://schemas.microsoft.com/office/drawing/2014/main" val="20001"/>
                    </a:ext>
                  </a:extLst>
                </a:gridCol>
                <a:gridCol w="311150">
                  <a:extLst>
                    <a:ext uri="{9D8B030D-6E8A-4147-A177-3AD203B41FA5}">
                      <a16:colId xmlns:a16="http://schemas.microsoft.com/office/drawing/2014/main" val="20002"/>
                    </a:ext>
                  </a:extLst>
                </a:gridCol>
              </a:tblGrid>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R</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70891" name="Group 2283">
            <a:extLst>
              <a:ext uri="{FF2B5EF4-FFF2-40B4-BE49-F238E27FC236}">
                <a16:creationId xmlns:a16="http://schemas.microsoft.com/office/drawing/2014/main" id="{1CA871AF-1C7B-403E-AF95-43108B46F5AD}"/>
              </a:ext>
            </a:extLst>
          </p:cNvPr>
          <p:cNvGraphicFramePr>
            <a:graphicFrameLocks noGrp="1"/>
          </p:cNvGraphicFramePr>
          <p:nvPr>
            <p:extLst>
              <p:ext uri="{D42A27DB-BD31-4B8C-83A1-F6EECF244321}">
                <p14:modId xmlns:p14="http://schemas.microsoft.com/office/powerpoint/2010/main" val="3274700998"/>
              </p:ext>
            </p:extLst>
          </p:nvPr>
        </p:nvGraphicFramePr>
        <p:xfrm>
          <a:off x="1689100" y="3794671"/>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3</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itchFamily="18" charset="0"/>
                        <a:ea typeface="宋体"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899" name="Group 2291">
            <a:extLst>
              <a:ext uri="{FF2B5EF4-FFF2-40B4-BE49-F238E27FC236}">
                <a16:creationId xmlns:a16="http://schemas.microsoft.com/office/drawing/2014/main" id="{26836061-0303-4540-9ECC-FFDC7FD669AF}"/>
              </a:ext>
            </a:extLst>
          </p:cNvPr>
          <p:cNvGraphicFramePr>
            <a:graphicFrameLocks noGrp="1"/>
          </p:cNvGraphicFramePr>
          <p:nvPr>
            <p:extLst>
              <p:ext uri="{D42A27DB-BD31-4B8C-83A1-F6EECF244321}">
                <p14:modId xmlns:p14="http://schemas.microsoft.com/office/powerpoint/2010/main" val="3608901407"/>
              </p:ext>
            </p:extLst>
          </p:nvPr>
        </p:nvGraphicFramePr>
        <p:xfrm>
          <a:off x="2686050" y="3794671"/>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5</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907" name="Group 2299">
            <a:extLst>
              <a:ext uri="{FF2B5EF4-FFF2-40B4-BE49-F238E27FC236}">
                <a16:creationId xmlns:a16="http://schemas.microsoft.com/office/drawing/2014/main" id="{0EE305CB-3123-4AB2-A24A-41DC3DE86445}"/>
              </a:ext>
            </a:extLst>
          </p:cNvPr>
          <p:cNvGraphicFramePr>
            <a:graphicFrameLocks noGrp="1"/>
          </p:cNvGraphicFramePr>
          <p:nvPr>
            <p:extLst>
              <p:ext uri="{D42A27DB-BD31-4B8C-83A1-F6EECF244321}">
                <p14:modId xmlns:p14="http://schemas.microsoft.com/office/powerpoint/2010/main" val="3582397925"/>
              </p:ext>
            </p:extLst>
          </p:nvPr>
        </p:nvGraphicFramePr>
        <p:xfrm>
          <a:off x="1689100" y="4312196"/>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6</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915" name="Group 2307">
            <a:extLst>
              <a:ext uri="{FF2B5EF4-FFF2-40B4-BE49-F238E27FC236}">
                <a16:creationId xmlns:a16="http://schemas.microsoft.com/office/drawing/2014/main" id="{A0D5EAB6-4043-414B-8EB6-86ECCA585FFD}"/>
              </a:ext>
            </a:extLst>
          </p:cNvPr>
          <p:cNvGraphicFramePr>
            <a:graphicFrameLocks noGrp="1"/>
          </p:cNvGraphicFramePr>
          <p:nvPr>
            <p:extLst>
              <p:ext uri="{D42A27DB-BD31-4B8C-83A1-F6EECF244321}">
                <p14:modId xmlns:p14="http://schemas.microsoft.com/office/powerpoint/2010/main" val="2251228872"/>
              </p:ext>
            </p:extLst>
          </p:nvPr>
        </p:nvGraphicFramePr>
        <p:xfrm>
          <a:off x="1689100" y="4888459"/>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0</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itchFamily="18" charset="0"/>
                        <a:ea typeface="宋体"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923" name="Group 2315">
            <a:extLst>
              <a:ext uri="{FF2B5EF4-FFF2-40B4-BE49-F238E27FC236}">
                <a16:creationId xmlns:a16="http://schemas.microsoft.com/office/drawing/2014/main" id="{EE337AA7-5FCA-4849-AA04-1D46F47C48D5}"/>
              </a:ext>
            </a:extLst>
          </p:cNvPr>
          <p:cNvGraphicFramePr>
            <a:graphicFrameLocks noGrp="1"/>
          </p:cNvGraphicFramePr>
          <p:nvPr>
            <p:extLst>
              <p:ext uri="{D42A27DB-BD31-4B8C-83A1-F6EECF244321}">
                <p14:modId xmlns:p14="http://schemas.microsoft.com/office/powerpoint/2010/main" val="2885350224"/>
              </p:ext>
            </p:extLst>
          </p:nvPr>
        </p:nvGraphicFramePr>
        <p:xfrm>
          <a:off x="2686050" y="4888459"/>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1</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itchFamily="18" charset="0"/>
                        <a:ea typeface="宋体"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931" name="Group 2323">
            <a:extLst>
              <a:ext uri="{FF2B5EF4-FFF2-40B4-BE49-F238E27FC236}">
                <a16:creationId xmlns:a16="http://schemas.microsoft.com/office/drawing/2014/main" id="{8206AA16-9365-4CFF-9FA4-8CC4CFA5C296}"/>
              </a:ext>
            </a:extLst>
          </p:cNvPr>
          <p:cNvGraphicFramePr>
            <a:graphicFrameLocks noGrp="1"/>
          </p:cNvGraphicFramePr>
          <p:nvPr>
            <p:extLst>
              <p:ext uri="{D42A27DB-BD31-4B8C-83A1-F6EECF244321}">
                <p14:modId xmlns:p14="http://schemas.microsoft.com/office/powerpoint/2010/main" val="3265740550"/>
              </p:ext>
            </p:extLst>
          </p:nvPr>
        </p:nvGraphicFramePr>
        <p:xfrm>
          <a:off x="1689100" y="5464721"/>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7</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itchFamily="18" charset="0"/>
                        <a:ea typeface="宋体"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939" name="Group 2331">
            <a:extLst>
              <a:ext uri="{FF2B5EF4-FFF2-40B4-BE49-F238E27FC236}">
                <a16:creationId xmlns:a16="http://schemas.microsoft.com/office/drawing/2014/main" id="{2A8AEA89-4675-462D-B6F5-747BC3FE068D}"/>
              </a:ext>
            </a:extLst>
          </p:cNvPr>
          <p:cNvGraphicFramePr>
            <a:graphicFrameLocks noGrp="1"/>
          </p:cNvGraphicFramePr>
          <p:nvPr>
            <p:extLst>
              <p:ext uri="{D42A27DB-BD31-4B8C-83A1-F6EECF244321}">
                <p14:modId xmlns:p14="http://schemas.microsoft.com/office/powerpoint/2010/main" val="2272494274"/>
              </p:ext>
            </p:extLst>
          </p:nvPr>
        </p:nvGraphicFramePr>
        <p:xfrm>
          <a:off x="2686050" y="5464721"/>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8</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itchFamily="18" charset="0"/>
                        <a:ea typeface="宋体"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947" name="Group 2339">
            <a:extLst>
              <a:ext uri="{FF2B5EF4-FFF2-40B4-BE49-F238E27FC236}">
                <a16:creationId xmlns:a16="http://schemas.microsoft.com/office/drawing/2014/main" id="{F7D02BB0-D723-473A-9BC7-4B52686D29D0}"/>
              </a:ext>
            </a:extLst>
          </p:cNvPr>
          <p:cNvGraphicFramePr>
            <a:graphicFrameLocks noGrp="1"/>
          </p:cNvGraphicFramePr>
          <p:nvPr>
            <p:extLst>
              <p:ext uri="{D42A27DB-BD31-4B8C-83A1-F6EECF244321}">
                <p14:modId xmlns:p14="http://schemas.microsoft.com/office/powerpoint/2010/main" val="2919234738"/>
              </p:ext>
            </p:extLst>
          </p:nvPr>
        </p:nvGraphicFramePr>
        <p:xfrm>
          <a:off x="3621088" y="5464721"/>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9</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955" name="Group 2347">
            <a:extLst>
              <a:ext uri="{FF2B5EF4-FFF2-40B4-BE49-F238E27FC236}">
                <a16:creationId xmlns:a16="http://schemas.microsoft.com/office/drawing/2014/main" id="{81D3A441-0A06-4561-B24D-DB5F5DE1D633}"/>
              </a:ext>
            </a:extLst>
          </p:cNvPr>
          <p:cNvGraphicFramePr>
            <a:graphicFrameLocks noGrp="1"/>
          </p:cNvGraphicFramePr>
          <p:nvPr>
            <p:extLst>
              <p:ext uri="{D42A27DB-BD31-4B8C-83A1-F6EECF244321}">
                <p14:modId xmlns:p14="http://schemas.microsoft.com/office/powerpoint/2010/main" val="466124268"/>
              </p:ext>
            </p:extLst>
          </p:nvPr>
        </p:nvGraphicFramePr>
        <p:xfrm>
          <a:off x="3621088" y="4888459"/>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2</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4707" name="Line 2355">
            <a:extLst>
              <a:ext uri="{FF2B5EF4-FFF2-40B4-BE49-F238E27FC236}">
                <a16:creationId xmlns:a16="http://schemas.microsoft.com/office/drawing/2014/main" id="{FA75828B-9F37-4AE8-83C5-2FD67BD17146}"/>
              </a:ext>
            </a:extLst>
          </p:cNvPr>
          <p:cNvSpPr>
            <a:spLocks noChangeShapeType="1"/>
          </p:cNvSpPr>
          <p:nvPr/>
        </p:nvSpPr>
        <p:spPr bwMode="auto">
          <a:xfrm>
            <a:off x="1185863" y="3939134"/>
            <a:ext cx="5032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08" name="Line 2356">
            <a:extLst>
              <a:ext uri="{FF2B5EF4-FFF2-40B4-BE49-F238E27FC236}">
                <a16:creationId xmlns:a16="http://schemas.microsoft.com/office/drawing/2014/main" id="{B2085A40-C853-4905-93E5-7700F244E3CD}"/>
              </a:ext>
            </a:extLst>
          </p:cNvPr>
          <p:cNvSpPr>
            <a:spLocks noChangeShapeType="1"/>
          </p:cNvSpPr>
          <p:nvPr/>
        </p:nvSpPr>
        <p:spPr bwMode="auto">
          <a:xfrm>
            <a:off x="2193925" y="3939134"/>
            <a:ext cx="5032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09" name="Line 2357">
            <a:extLst>
              <a:ext uri="{FF2B5EF4-FFF2-40B4-BE49-F238E27FC236}">
                <a16:creationId xmlns:a16="http://schemas.microsoft.com/office/drawing/2014/main" id="{D834A823-685D-4430-8156-B80A74E65021}"/>
              </a:ext>
            </a:extLst>
          </p:cNvPr>
          <p:cNvSpPr>
            <a:spLocks noChangeShapeType="1"/>
          </p:cNvSpPr>
          <p:nvPr/>
        </p:nvSpPr>
        <p:spPr bwMode="auto">
          <a:xfrm>
            <a:off x="1185863" y="4472534"/>
            <a:ext cx="5032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10" name="Line 2358">
            <a:extLst>
              <a:ext uri="{FF2B5EF4-FFF2-40B4-BE49-F238E27FC236}">
                <a16:creationId xmlns:a16="http://schemas.microsoft.com/office/drawing/2014/main" id="{5AD0563E-3386-4B78-B3E1-D6F44EAE2567}"/>
              </a:ext>
            </a:extLst>
          </p:cNvPr>
          <p:cNvSpPr>
            <a:spLocks noChangeShapeType="1"/>
          </p:cNvSpPr>
          <p:nvPr/>
        </p:nvSpPr>
        <p:spPr bwMode="auto">
          <a:xfrm>
            <a:off x="1185863" y="5018634"/>
            <a:ext cx="5032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11" name="Line 2359">
            <a:extLst>
              <a:ext uri="{FF2B5EF4-FFF2-40B4-BE49-F238E27FC236}">
                <a16:creationId xmlns:a16="http://schemas.microsoft.com/office/drawing/2014/main" id="{3895ED75-10B1-47FB-ABDF-7650B9FE11C9}"/>
              </a:ext>
            </a:extLst>
          </p:cNvPr>
          <p:cNvSpPr>
            <a:spLocks noChangeShapeType="1"/>
          </p:cNvSpPr>
          <p:nvPr/>
        </p:nvSpPr>
        <p:spPr bwMode="auto">
          <a:xfrm>
            <a:off x="2193925" y="5018634"/>
            <a:ext cx="5032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12" name="Line 2360">
            <a:extLst>
              <a:ext uri="{FF2B5EF4-FFF2-40B4-BE49-F238E27FC236}">
                <a16:creationId xmlns:a16="http://schemas.microsoft.com/office/drawing/2014/main" id="{F5A5EACB-21D1-4C70-A74F-A4EA8E62102A}"/>
              </a:ext>
            </a:extLst>
          </p:cNvPr>
          <p:cNvSpPr>
            <a:spLocks noChangeShapeType="1"/>
          </p:cNvSpPr>
          <p:nvPr/>
        </p:nvSpPr>
        <p:spPr bwMode="auto">
          <a:xfrm>
            <a:off x="3130550" y="5018634"/>
            <a:ext cx="5032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13" name="Line 2361">
            <a:extLst>
              <a:ext uri="{FF2B5EF4-FFF2-40B4-BE49-F238E27FC236}">
                <a16:creationId xmlns:a16="http://schemas.microsoft.com/office/drawing/2014/main" id="{5D341BBF-45C2-43DE-A7F5-1888F3AA42D8}"/>
              </a:ext>
            </a:extLst>
          </p:cNvPr>
          <p:cNvSpPr>
            <a:spLocks noChangeShapeType="1"/>
          </p:cNvSpPr>
          <p:nvPr/>
        </p:nvSpPr>
        <p:spPr bwMode="auto">
          <a:xfrm>
            <a:off x="1185863" y="5594896"/>
            <a:ext cx="5032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14" name="Line 2362">
            <a:extLst>
              <a:ext uri="{FF2B5EF4-FFF2-40B4-BE49-F238E27FC236}">
                <a16:creationId xmlns:a16="http://schemas.microsoft.com/office/drawing/2014/main" id="{BD74F39F-9B51-4F5D-A299-21DE26DE26CA}"/>
              </a:ext>
            </a:extLst>
          </p:cNvPr>
          <p:cNvSpPr>
            <a:spLocks noChangeShapeType="1"/>
          </p:cNvSpPr>
          <p:nvPr/>
        </p:nvSpPr>
        <p:spPr bwMode="auto">
          <a:xfrm>
            <a:off x="2193925" y="5594896"/>
            <a:ext cx="5032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15" name="Line 2363">
            <a:extLst>
              <a:ext uri="{FF2B5EF4-FFF2-40B4-BE49-F238E27FC236}">
                <a16:creationId xmlns:a16="http://schemas.microsoft.com/office/drawing/2014/main" id="{E634DC1D-7F1D-4F12-9C3C-2E27950ADCCB}"/>
              </a:ext>
            </a:extLst>
          </p:cNvPr>
          <p:cNvSpPr>
            <a:spLocks noChangeShapeType="1"/>
          </p:cNvSpPr>
          <p:nvPr/>
        </p:nvSpPr>
        <p:spPr bwMode="auto">
          <a:xfrm>
            <a:off x="3130550" y="5594896"/>
            <a:ext cx="5032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16" name="Line 2364">
            <a:extLst>
              <a:ext uri="{FF2B5EF4-FFF2-40B4-BE49-F238E27FC236}">
                <a16:creationId xmlns:a16="http://schemas.microsoft.com/office/drawing/2014/main" id="{35E40FB4-08AB-4C73-A37F-41C4EAA9F187}"/>
              </a:ext>
            </a:extLst>
          </p:cNvPr>
          <p:cNvSpPr>
            <a:spLocks noChangeShapeType="1"/>
          </p:cNvSpPr>
          <p:nvPr/>
        </p:nvSpPr>
        <p:spPr bwMode="auto">
          <a:xfrm>
            <a:off x="4498975" y="5012284"/>
            <a:ext cx="36036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4717" name="Line 2365">
            <a:extLst>
              <a:ext uri="{FF2B5EF4-FFF2-40B4-BE49-F238E27FC236}">
                <a16:creationId xmlns:a16="http://schemas.microsoft.com/office/drawing/2014/main" id="{6EC291A6-D00E-4173-AD91-BCAAFF3D9CF0}"/>
              </a:ext>
            </a:extLst>
          </p:cNvPr>
          <p:cNvSpPr>
            <a:spLocks noChangeShapeType="1"/>
          </p:cNvSpPr>
          <p:nvPr/>
        </p:nvSpPr>
        <p:spPr bwMode="auto">
          <a:xfrm>
            <a:off x="179388" y="5012284"/>
            <a:ext cx="36036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4">
            <a:extLst>
              <a:ext uri="{FF2B5EF4-FFF2-40B4-BE49-F238E27FC236}">
                <a16:creationId xmlns:a16="http://schemas.microsoft.com/office/drawing/2014/main" id="{9F30B363-F736-4DBD-9CAC-1AEA806E1CEB}"/>
              </a:ext>
            </a:extLst>
          </p:cNvPr>
          <p:cNvSpPr txBox="1">
            <a:spLocks noChangeArrowheads="1"/>
          </p:cNvSpPr>
          <p:nvPr/>
        </p:nvSpPr>
        <p:spPr bwMode="auto">
          <a:xfrm>
            <a:off x="381000" y="714523"/>
            <a:ext cx="5819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CC"/>
                </a:solidFill>
              </a:rPr>
              <a:t>3</a:t>
            </a:r>
            <a:r>
              <a:rPr lang="zh-CN" altLang="en-US" b="1">
                <a:solidFill>
                  <a:srgbClr val="0000CC"/>
                </a:solidFill>
              </a:rPr>
              <a:t>、树的孩子兄弟表示法（二叉树表示法）</a:t>
            </a:r>
          </a:p>
        </p:txBody>
      </p:sp>
      <p:grpSp>
        <p:nvGrpSpPr>
          <p:cNvPr id="106499" name="Group 5">
            <a:extLst>
              <a:ext uri="{FF2B5EF4-FFF2-40B4-BE49-F238E27FC236}">
                <a16:creationId xmlns:a16="http://schemas.microsoft.com/office/drawing/2014/main" id="{5045970B-8903-4326-9EC2-391ABF5BC2BE}"/>
              </a:ext>
            </a:extLst>
          </p:cNvPr>
          <p:cNvGrpSpPr>
            <a:grpSpLocks/>
          </p:cNvGrpSpPr>
          <p:nvPr/>
        </p:nvGrpSpPr>
        <p:grpSpPr bwMode="auto">
          <a:xfrm>
            <a:off x="838200" y="1490811"/>
            <a:ext cx="1879600" cy="1968500"/>
            <a:chOff x="4080" y="336"/>
            <a:chExt cx="1184" cy="1240"/>
          </a:xfrm>
        </p:grpSpPr>
        <p:sp>
          <p:nvSpPr>
            <p:cNvPr id="106553" name="Oval 6">
              <a:extLst>
                <a:ext uri="{FF2B5EF4-FFF2-40B4-BE49-F238E27FC236}">
                  <a16:creationId xmlns:a16="http://schemas.microsoft.com/office/drawing/2014/main" id="{2C19A35E-A263-43A3-9920-4A122968E648}"/>
                </a:ext>
              </a:extLst>
            </p:cNvPr>
            <p:cNvSpPr>
              <a:spLocks noChangeArrowheads="1"/>
            </p:cNvSpPr>
            <p:nvPr/>
          </p:nvSpPr>
          <p:spPr bwMode="auto">
            <a:xfrm>
              <a:off x="4608" y="33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R</a:t>
              </a:r>
            </a:p>
          </p:txBody>
        </p:sp>
        <p:sp>
          <p:nvSpPr>
            <p:cNvPr id="106554" name="Oval 7">
              <a:extLst>
                <a:ext uri="{FF2B5EF4-FFF2-40B4-BE49-F238E27FC236}">
                  <a16:creationId xmlns:a16="http://schemas.microsoft.com/office/drawing/2014/main" id="{E0F87013-AD7B-4EBC-8EB4-D4996179FCF1}"/>
                </a:ext>
              </a:extLst>
            </p:cNvPr>
            <p:cNvSpPr>
              <a:spLocks noChangeArrowheads="1"/>
            </p:cNvSpPr>
            <p:nvPr/>
          </p:nvSpPr>
          <p:spPr bwMode="auto">
            <a:xfrm>
              <a:off x="4264" y="68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A</a:t>
              </a:r>
            </a:p>
          </p:txBody>
        </p:sp>
        <p:sp>
          <p:nvSpPr>
            <p:cNvPr id="106555" name="Oval 8">
              <a:extLst>
                <a:ext uri="{FF2B5EF4-FFF2-40B4-BE49-F238E27FC236}">
                  <a16:creationId xmlns:a16="http://schemas.microsoft.com/office/drawing/2014/main" id="{0085BECB-017A-4AC7-9167-0EE5C7414EAB}"/>
                </a:ext>
              </a:extLst>
            </p:cNvPr>
            <p:cNvSpPr>
              <a:spLocks noChangeArrowheads="1"/>
            </p:cNvSpPr>
            <p:nvPr/>
          </p:nvSpPr>
          <p:spPr bwMode="auto">
            <a:xfrm>
              <a:off x="4608" y="68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B</a:t>
              </a:r>
            </a:p>
          </p:txBody>
        </p:sp>
        <p:sp>
          <p:nvSpPr>
            <p:cNvPr id="106556" name="Oval 9">
              <a:extLst>
                <a:ext uri="{FF2B5EF4-FFF2-40B4-BE49-F238E27FC236}">
                  <a16:creationId xmlns:a16="http://schemas.microsoft.com/office/drawing/2014/main" id="{90515543-1ABE-4203-B3B4-8303E5E41652}"/>
                </a:ext>
              </a:extLst>
            </p:cNvPr>
            <p:cNvSpPr>
              <a:spLocks noChangeArrowheads="1"/>
            </p:cNvSpPr>
            <p:nvPr/>
          </p:nvSpPr>
          <p:spPr bwMode="auto">
            <a:xfrm>
              <a:off x="4944" y="68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C</a:t>
              </a:r>
            </a:p>
          </p:txBody>
        </p:sp>
        <p:sp>
          <p:nvSpPr>
            <p:cNvPr id="106557" name="Oval 10">
              <a:extLst>
                <a:ext uri="{FF2B5EF4-FFF2-40B4-BE49-F238E27FC236}">
                  <a16:creationId xmlns:a16="http://schemas.microsoft.com/office/drawing/2014/main" id="{94B7869E-2475-42E9-8B4A-85BEC1570018}"/>
                </a:ext>
              </a:extLst>
            </p:cNvPr>
            <p:cNvSpPr>
              <a:spLocks noChangeArrowheads="1"/>
            </p:cNvSpPr>
            <p:nvPr/>
          </p:nvSpPr>
          <p:spPr bwMode="auto">
            <a:xfrm>
              <a:off x="4080" y="105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D</a:t>
              </a:r>
            </a:p>
          </p:txBody>
        </p:sp>
        <p:sp>
          <p:nvSpPr>
            <p:cNvPr id="106558" name="Oval 11">
              <a:extLst>
                <a:ext uri="{FF2B5EF4-FFF2-40B4-BE49-F238E27FC236}">
                  <a16:creationId xmlns:a16="http://schemas.microsoft.com/office/drawing/2014/main" id="{95FF79AA-497E-473C-B271-66292BBABE9F}"/>
                </a:ext>
              </a:extLst>
            </p:cNvPr>
            <p:cNvSpPr>
              <a:spLocks noChangeArrowheads="1"/>
            </p:cNvSpPr>
            <p:nvPr/>
          </p:nvSpPr>
          <p:spPr bwMode="auto">
            <a:xfrm>
              <a:off x="4416" y="105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E</a:t>
              </a:r>
            </a:p>
          </p:txBody>
        </p:sp>
        <p:sp>
          <p:nvSpPr>
            <p:cNvPr id="106559" name="Oval 12">
              <a:extLst>
                <a:ext uri="{FF2B5EF4-FFF2-40B4-BE49-F238E27FC236}">
                  <a16:creationId xmlns:a16="http://schemas.microsoft.com/office/drawing/2014/main" id="{0922B90C-D5B5-414E-A6F6-DBEFC190CAE6}"/>
                </a:ext>
              </a:extLst>
            </p:cNvPr>
            <p:cNvSpPr>
              <a:spLocks noChangeArrowheads="1"/>
            </p:cNvSpPr>
            <p:nvPr/>
          </p:nvSpPr>
          <p:spPr bwMode="auto">
            <a:xfrm>
              <a:off x="4952" y="105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F</a:t>
              </a:r>
            </a:p>
          </p:txBody>
        </p:sp>
        <p:sp>
          <p:nvSpPr>
            <p:cNvPr id="106560" name="Oval 13">
              <a:extLst>
                <a:ext uri="{FF2B5EF4-FFF2-40B4-BE49-F238E27FC236}">
                  <a16:creationId xmlns:a16="http://schemas.microsoft.com/office/drawing/2014/main" id="{658F4629-A7CB-4714-B377-108C5914E1FB}"/>
                </a:ext>
              </a:extLst>
            </p:cNvPr>
            <p:cNvSpPr>
              <a:spLocks noChangeArrowheads="1"/>
            </p:cNvSpPr>
            <p:nvPr/>
          </p:nvSpPr>
          <p:spPr bwMode="auto">
            <a:xfrm>
              <a:off x="4792" y="1424"/>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G</a:t>
              </a:r>
            </a:p>
          </p:txBody>
        </p:sp>
        <p:sp>
          <p:nvSpPr>
            <p:cNvPr id="106561" name="Oval 14">
              <a:extLst>
                <a:ext uri="{FF2B5EF4-FFF2-40B4-BE49-F238E27FC236}">
                  <a16:creationId xmlns:a16="http://schemas.microsoft.com/office/drawing/2014/main" id="{6CBC890D-EFCB-4063-959D-9FBBCF73C8AD}"/>
                </a:ext>
              </a:extLst>
            </p:cNvPr>
            <p:cNvSpPr>
              <a:spLocks noChangeArrowheads="1"/>
            </p:cNvSpPr>
            <p:nvPr/>
          </p:nvSpPr>
          <p:spPr bwMode="auto">
            <a:xfrm>
              <a:off x="5128" y="1424"/>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K</a:t>
              </a:r>
            </a:p>
          </p:txBody>
        </p:sp>
        <p:sp>
          <p:nvSpPr>
            <p:cNvPr id="106562" name="Line 15">
              <a:extLst>
                <a:ext uri="{FF2B5EF4-FFF2-40B4-BE49-F238E27FC236}">
                  <a16:creationId xmlns:a16="http://schemas.microsoft.com/office/drawing/2014/main" id="{9612B51F-E73F-41B8-A99F-49860BDCEF3B}"/>
                </a:ext>
              </a:extLst>
            </p:cNvPr>
            <p:cNvSpPr>
              <a:spLocks noChangeShapeType="1"/>
            </p:cNvSpPr>
            <p:nvPr/>
          </p:nvSpPr>
          <p:spPr bwMode="auto">
            <a:xfrm flipH="1">
              <a:off x="4359" y="480"/>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63" name="Line 16">
              <a:extLst>
                <a:ext uri="{FF2B5EF4-FFF2-40B4-BE49-F238E27FC236}">
                  <a16:creationId xmlns:a16="http://schemas.microsoft.com/office/drawing/2014/main" id="{922EA867-AD65-40E6-B515-511ED00A841E}"/>
                </a:ext>
              </a:extLst>
            </p:cNvPr>
            <p:cNvSpPr>
              <a:spLocks noChangeShapeType="1"/>
            </p:cNvSpPr>
            <p:nvPr/>
          </p:nvSpPr>
          <p:spPr bwMode="auto">
            <a:xfrm>
              <a:off x="4672" y="48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64" name="Line 17">
              <a:extLst>
                <a:ext uri="{FF2B5EF4-FFF2-40B4-BE49-F238E27FC236}">
                  <a16:creationId xmlns:a16="http://schemas.microsoft.com/office/drawing/2014/main" id="{1ECD35A6-1B41-423A-AB8F-3A99939559F4}"/>
                </a:ext>
              </a:extLst>
            </p:cNvPr>
            <p:cNvSpPr>
              <a:spLocks noChangeShapeType="1"/>
            </p:cNvSpPr>
            <p:nvPr/>
          </p:nvSpPr>
          <p:spPr bwMode="auto">
            <a:xfrm>
              <a:off x="4696" y="480"/>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65" name="Line 18">
              <a:extLst>
                <a:ext uri="{FF2B5EF4-FFF2-40B4-BE49-F238E27FC236}">
                  <a16:creationId xmlns:a16="http://schemas.microsoft.com/office/drawing/2014/main" id="{DB1DDEE3-8EC2-4AC5-B886-2D8407938F87}"/>
                </a:ext>
              </a:extLst>
            </p:cNvPr>
            <p:cNvSpPr>
              <a:spLocks noChangeShapeType="1"/>
            </p:cNvSpPr>
            <p:nvPr/>
          </p:nvSpPr>
          <p:spPr bwMode="auto">
            <a:xfrm flipH="1">
              <a:off x="4168" y="816"/>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66" name="Line 19">
              <a:extLst>
                <a:ext uri="{FF2B5EF4-FFF2-40B4-BE49-F238E27FC236}">
                  <a16:creationId xmlns:a16="http://schemas.microsoft.com/office/drawing/2014/main" id="{56B38FA5-5E38-4BFA-A465-BBF99FC27A2D}"/>
                </a:ext>
              </a:extLst>
            </p:cNvPr>
            <p:cNvSpPr>
              <a:spLocks noChangeShapeType="1"/>
            </p:cNvSpPr>
            <p:nvPr/>
          </p:nvSpPr>
          <p:spPr bwMode="auto">
            <a:xfrm>
              <a:off x="4312" y="816"/>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67" name="Line 20">
              <a:extLst>
                <a:ext uri="{FF2B5EF4-FFF2-40B4-BE49-F238E27FC236}">
                  <a16:creationId xmlns:a16="http://schemas.microsoft.com/office/drawing/2014/main" id="{E2506102-A105-49A0-8BC6-C3BDC0D1A81B}"/>
                </a:ext>
              </a:extLst>
            </p:cNvPr>
            <p:cNvSpPr>
              <a:spLocks noChangeShapeType="1"/>
            </p:cNvSpPr>
            <p:nvPr/>
          </p:nvSpPr>
          <p:spPr bwMode="auto">
            <a:xfrm>
              <a:off x="5024" y="81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68" name="Line 21">
              <a:extLst>
                <a:ext uri="{FF2B5EF4-FFF2-40B4-BE49-F238E27FC236}">
                  <a16:creationId xmlns:a16="http://schemas.microsoft.com/office/drawing/2014/main" id="{272E25ED-1821-4E37-9392-7CDEC035451C}"/>
                </a:ext>
              </a:extLst>
            </p:cNvPr>
            <p:cNvSpPr>
              <a:spLocks noChangeShapeType="1"/>
            </p:cNvSpPr>
            <p:nvPr/>
          </p:nvSpPr>
          <p:spPr bwMode="auto">
            <a:xfrm flipH="1">
              <a:off x="4888" y="1184"/>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69" name="Line 22">
              <a:extLst>
                <a:ext uri="{FF2B5EF4-FFF2-40B4-BE49-F238E27FC236}">
                  <a16:creationId xmlns:a16="http://schemas.microsoft.com/office/drawing/2014/main" id="{E9E4CDD7-3D97-4D31-B688-5D3AB4874664}"/>
                </a:ext>
              </a:extLst>
            </p:cNvPr>
            <p:cNvSpPr>
              <a:spLocks noChangeShapeType="1"/>
            </p:cNvSpPr>
            <p:nvPr/>
          </p:nvSpPr>
          <p:spPr bwMode="auto">
            <a:xfrm>
              <a:off x="5032" y="1184"/>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70" name="Oval 23">
              <a:extLst>
                <a:ext uri="{FF2B5EF4-FFF2-40B4-BE49-F238E27FC236}">
                  <a16:creationId xmlns:a16="http://schemas.microsoft.com/office/drawing/2014/main" id="{6E4AC661-3007-4497-AEC7-90839A768024}"/>
                </a:ext>
              </a:extLst>
            </p:cNvPr>
            <p:cNvSpPr>
              <a:spLocks noChangeArrowheads="1"/>
            </p:cNvSpPr>
            <p:nvPr/>
          </p:nvSpPr>
          <p:spPr bwMode="auto">
            <a:xfrm>
              <a:off x="4960" y="144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H</a:t>
              </a:r>
            </a:p>
          </p:txBody>
        </p:sp>
        <p:sp>
          <p:nvSpPr>
            <p:cNvPr id="106571" name="Line 24">
              <a:extLst>
                <a:ext uri="{FF2B5EF4-FFF2-40B4-BE49-F238E27FC236}">
                  <a16:creationId xmlns:a16="http://schemas.microsoft.com/office/drawing/2014/main" id="{30092411-A9ED-4247-947B-5A422CEE6C79}"/>
                </a:ext>
              </a:extLst>
            </p:cNvPr>
            <p:cNvSpPr>
              <a:spLocks noChangeShapeType="1"/>
            </p:cNvSpPr>
            <p:nvPr/>
          </p:nvSpPr>
          <p:spPr bwMode="auto">
            <a:xfrm>
              <a:off x="5032" y="120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106500" name="Group 89">
            <a:extLst>
              <a:ext uri="{FF2B5EF4-FFF2-40B4-BE49-F238E27FC236}">
                <a16:creationId xmlns:a16="http://schemas.microsoft.com/office/drawing/2014/main" id="{74A90E0F-C142-433A-B744-3E9B2F9CFDB2}"/>
              </a:ext>
            </a:extLst>
          </p:cNvPr>
          <p:cNvGrpSpPr>
            <a:grpSpLocks/>
          </p:cNvGrpSpPr>
          <p:nvPr/>
        </p:nvGrpSpPr>
        <p:grpSpPr bwMode="auto">
          <a:xfrm>
            <a:off x="3937000" y="1490811"/>
            <a:ext cx="2082800" cy="1968500"/>
            <a:chOff x="3472" y="864"/>
            <a:chExt cx="1312" cy="1240"/>
          </a:xfrm>
        </p:grpSpPr>
        <p:sp>
          <p:nvSpPr>
            <p:cNvPr id="106534" name="Oval 26">
              <a:extLst>
                <a:ext uri="{FF2B5EF4-FFF2-40B4-BE49-F238E27FC236}">
                  <a16:creationId xmlns:a16="http://schemas.microsoft.com/office/drawing/2014/main" id="{97CB74DD-7DE2-4DAA-843B-03C06688D9F4}"/>
                </a:ext>
              </a:extLst>
            </p:cNvPr>
            <p:cNvSpPr>
              <a:spLocks noChangeArrowheads="1"/>
            </p:cNvSpPr>
            <p:nvPr/>
          </p:nvSpPr>
          <p:spPr bwMode="auto">
            <a:xfrm>
              <a:off x="4000" y="864"/>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R</a:t>
              </a:r>
            </a:p>
          </p:txBody>
        </p:sp>
        <p:sp>
          <p:nvSpPr>
            <p:cNvPr id="106535" name="Oval 27">
              <a:extLst>
                <a:ext uri="{FF2B5EF4-FFF2-40B4-BE49-F238E27FC236}">
                  <a16:creationId xmlns:a16="http://schemas.microsoft.com/office/drawing/2014/main" id="{962F467B-1B4E-4AB2-9E75-BA7680B3062C}"/>
                </a:ext>
              </a:extLst>
            </p:cNvPr>
            <p:cNvSpPr>
              <a:spLocks noChangeArrowheads="1"/>
            </p:cNvSpPr>
            <p:nvPr/>
          </p:nvSpPr>
          <p:spPr bwMode="auto">
            <a:xfrm>
              <a:off x="3656" y="1208"/>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A</a:t>
              </a:r>
            </a:p>
          </p:txBody>
        </p:sp>
        <p:sp>
          <p:nvSpPr>
            <p:cNvPr id="106536" name="Oval 28">
              <a:extLst>
                <a:ext uri="{FF2B5EF4-FFF2-40B4-BE49-F238E27FC236}">
                  <a16:creationId xmlns:a16="http://schemas.microsoft.com/office/drawing/2014/main" id="{B721FDB9-6D8B-413F-9970-05B5B0D77938}"/>
                </a:ext>
              </a:extLst>
            </p:cNvPr>
            <p:cNvSpPr>
              <a:spLocks noChangeArrowheads="1"/>
            </p:cNvSpPr>
            <p:nvPr/>
          </p:nvSpPr>
          <p:spPr bwMode="auto">
            <a:xfrm>
              <a:off x="3992" y="1208"/>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B</a:t>
              </a:r>
            </a:p>
          </p:txBody>
        </p:sp>
        <p:sp>
          <p:nvSpPr>
            <p:cNvPr id="106537" name="Oval 29">
              <a:extLst>
                <a:ext uri="{FF2B5EF4-FFF2-40B4-BE49-F238E27FC236}">
                  <a16:creationId xmlns:a16="http://schemas.microsoft.com/office/drawing/2014/main" id="{8AD239A9-D4C2-4193-AC0B-63ABE76425CC}"/>
                </a:ext>
              </a:extLst>
            </p:cNvPr>
            <p:cNvSpPr>
              <a:spLocks noChangeArrowheads="1"/>
            </p:cNvSpPr>
            <p:nvPr/>
          </p:nvSpPr>
          <p:spPr bwMode="auto">
            <a:xfrm>
              <a:off x="4320" y="1208"/>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C</a:t>
              </a:r>
            </a:p>
          </p:txBody>
        </p:sp>
        <p:sp>
          <p:nvSpPr>
            <p:cNvPr id="106538" name="Oval 30">
              <a:extLst>
                <a:ext uri="{FF2B5EF4-FFF2-40B4-BE49-F238E27FC236}">
                  <a16:creationId xmlns:a16="http://schemas.microsoft.com/office/drawing/2014/main" id="{BF7B8741-A943-4808-B154-667A79380F61}"/>
                </a:ext>
              </a:extLst>
            </p:cNvPr>
            <p:cNvSpPr>
              <a:spLocks noChangeArrowheads="1"/>
            </p:cNvSpPr>
            <p:nvPr/>
          </p:nvSpPr>
          <p:spPr bwMode="auto">
            <a:xfrm>
              <a:off x="3472" y="1584"/>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D</a:t>
              </a:r>
            </a:p>
          </p:txBody>
        </p:sp>
        <p:sp>
          <p:nvSpPr>
            <p:cNvPr id="106539" name="Oval 31">
              <a:extLst>
                <a:ext uri="{FF2B5EF4-FFF2-40B4-BE49-F238E27FC236}">
                  <a16:creationId xmlns:a16="http://schemas.microsoft.com/office/drawing/2014/main" id="{B01EEB16-2C12-463D-96AD-B9196F5ABE2C}"/>
                </a:ext>
              </a:extLst>
            </p:cNvPr>
            <p:cNvSpPr>
              <a:spLocks noChangeArrowheads="1"/>
            </p:cNvSpPr>
            <p:nvPr/>
          </p:nvSpPr>
          <p:spPr bwMode="auto">
            <a:xfrm>
              <a:off x="3808" y="1584"/>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E</a:t>
              </a:r>
            </a:p>
          </p:txBody>
        </p:sp>
        <p:sp>
          <p:nvSpPr>
            <p:cNvPr id="106540" name="Oval 32">
              <a:extLst>
                <a:ext uri="{FF2B5EF4-FFF2-40B4-BE49-F238E27FC236}">
                  <a16:creationId xmlns:a16="http://schemas.microsoft.com/office/drawing/2014/main" id="{4F9CE15C-B3F8-423E-B9E7-1748C2B69C49}"/>
                </a:ext>
              </a:extLst>
            </p:cNvPr>
            <p:cNvSpPr>
              <a:spLocks noChangeArrowheads="1"/>
            </p:cNvSpPr>
            <p:nvPr/>
          </p:nvSpPr>
          <p:spPr bwMode="auto">
            <a:xfrm>
              <a:off x="4328" y="1584"/>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F</a:t>
              </a:r>
            </a:p>
          </p:txBody>
        </p:sp>
        <p:sp>
          <p:nvSpPr>
            <p:cNvPr id="106541" name="Oval 33">
              <a:extLst>
                <a:ext uri="{FF2B5EF4-FFF2-40B4-BE49-F238E27FC236}">
                  <a16:creationId xmlns:a16="http://schemas.microsoft.com/office/drawing/2014/main" id="{C42BC95B-B3AA-4F5B-93E9-7CF3B35E31E9}"/>
                </a:ext>
              </a:extLst>
            </p:cNvPr>
            <p:cNvSpPr>
              <a:spLocks noChangeArrowheads="1"/>
            </p:cNvSpPr>
            <p:nvPr/>
          </p:nvSpPr>
          <p:spPr bwMode="auto">
            <a:xfrm>
              <a:off x="4168" y="1968"/>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G</a:t>
              </a:r>
            </a:p>
          </p:txBody>
        </p:sp>
        <p:sp>
          <p:nvSpPr>
            <p:cNvPr id="106542" name="Oval 34">
              <a:extLst>
                <a:ext uri="{FF2B5EF4-FFF2-40B4-BE49-F238E27FC236}">
                  <a16:creationId xmlns:a16="http://schemas.microsoft.com/office/drawing/2014/main" id="{60C777FF-0765-4435-A9D3-5E7CECA4CF77}"/>
                </a:ext>
              </a:extLst>
            </p:cNvPr>
            <p:cNvSpPr>
              <a:spLocks noChangeArrowheads="1"/>
            </p:cNvSpPr>
            <p:nvPr/>
          </p:nvSpPr>
          <p:spPr bwMode="auto">
            <a:xfrm>
              <a:off x="4648" y="1968"/>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K</a:t>
              </a:r>
            </a:p>
          </p:txBody>
        </p:sp>
        <p:sp>
          <p:nvSpPr>
            <p:cNvPr id="106543" name="Line 35">
              <a:extLst>
                <a:ext uri="{FF2B5EF4-FFF2-40B4-BE49-F238E27FC236}">
                  <a16:creationId xmlns:a16="http://schemas.microsoft.com/office/drawing/2014/main" id="{239B854C-5FCB-4605-BEAC-BE7E7F50D431}"/>
                </a:ext>
              </a:extLst>
            </p:cNvPr>
            <p:cNvSpPr>
              <a:spLocks noChangeShapeType="1"/>
            </p:cNvSpPr>
            <p:nvPr/>
          </p:nvSpPr>
          <p:spPr bwMode="auto">
            <a:xfrm flipH="1">
              <a:off x="3751" y="1008"/>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44" name="Line 38">
              <a:extLst>
                <a:ext uri="{FF2B5EF4-FFF2-40B4-BE49-F238E27FC236}">
                  <a16:creationId xmlns:a16="http://schemas.microsoft.com/office/drawing/2014/main" id="{B6CD0A14-19BE-498E-94F5-A762E1ED983A}"/>
                </a:ext>
              </a:extLst>
            </p:cNvPr>
            <p:cNvSpPr>
              <a:spLocks noChangeShapeType="1"/>
            </p:cNvSpPr>
            <p:nvPr/>
          </p:nvSpPr>
          <p:spPr bwMode="auto">
            <a:xfrm flipH="1">
              <a:off x="3560" y="1344"/>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45" name="Line 40">
              <a:extLst>
                <a:ext uri="{FF2B5EF4-FFF2-40B4-BE49-F238E27FC236}">
                  <a16:creationId xmlns:a16="http://schemas.microsoft.com/office/drawing/2014/main" id="{BAD019EC-47EC-4D4B-8AC2-5D13D6AB7608}"/>
                </a:ext>
              </a:extLst>
            </p:cNvPr>
            <p:cNvSpPr>
              <a:spLocks noChangeShapeType="1"/>
            </p:cNvSpPr>
            <p:nvPr/>
          </p:nvSpPr>
          <p:spPr bwMode="auto">
            <a:xfrm>
              <a:off x="4400" y="134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46" name="Line 41">
              <a:extLst>
                <a:ext uri="{FF2B5EF4-FFF2-40B4-BE49-F238E27FC236}">
                  <a16:creationId xmlns:a16="http://schemas.microsoft.com/office/drawing/2014/main" id="{77D0E077-8F84-4F6B-A4E9-2C6375DDA12B}"/>
                </a:ext>
              </a:extLst>
            </p:cNvPr>
            <p:cNvSpPr>
              <a:spLocks noChangeShapeType="1"/>
            </p:cNvSpPr>
            <p:nvPr/>
          </p:nvSpPr>
          <p:spPr bwMode="auto">
            <a:xfrm flipH="1">
              <a:off x="4264" y="1712"/>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47" name="Oval 43">
              <a:extLst>
                <a:ext uri="{FF2B5EF4-FFF2-40B4-BE49-F238E27FC236}">
                  <a16:creationId xmlns:a16="http://schemas.microsoft.com/office/drawing/2014/main" id="{C164E11B-5775-4AA6-9C88-58763FD1D527}"/>
                </a:ext>
              </a:extLst>
            </p:cNvPr>
            <p:cNvSpPr>
              <a:spLocks noChangeArrowheads="1"/>
            </p:cNvSpPr>
            <p:nvPr/>
          </p:nvSpPr>
          <p:spPr bwMode="auto">
            <a:xfrm>
              <a:off x="4408" y="1968"/>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H</a:t>
              </a:r>
            </a:p>
          </p:txBody>
        </p:sp>
        <p:sp>
          <p:nvSpPr>
            <p:cNvPr id="106548" name="Line 45">
              <a:extLst>
                <a:ext uri="{FF2B5EF4-FFF2-40B4-BE49-F238E27FC236}">
                  <a16:creationId xmlns:a16="http://schemas.microsoft.com/office/drawing/2014/main" id="{52920B12-A666-4339-A510-D5B6589912A5}"/>
                </a:ext>
              </a:extLst>
            </p:cNvPr>
            <p:cNvSpPr>
              <a:spLocks noChangeShapeType="1"/>
            </p:cNvSpPr>
            <p:nvPr/>
          </p:nvSpPr>
          <p:spPr bwMode="auto">
            <a:xfrm>
              <a:off x="3800" y="128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49" name="Line 46">
              <a:extLst>
                <a:ext uri="{FF2B5EF4-FFF2-40B4-BE49-F238E27FC236}">
                  <a16:creationId xmlns:a16="http://schemas.microsoft.com/office/drawing/2014/main" id="{D21D1475-EA30-4165-B06B-36BF488E2386}"/>
                </a:ext>
              </a:extLst>
            </p:cNvPr>
            <p:cNvSpPr>
              <a:spLocks noChangeShapeType="1"/>
            </p:cNvSpPr>
            <p:nvPr/>
          </p:nvSpPr>
          <p:spPr bwMode="auto">
            <a:xfrm>
              <a:off x="4128" y="1272"/>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50" name="Line 47">
              <a:extLst>
                <a:ext uri="{FF2B5EF4-FFF2-40B4-BE49-F238E27FC236}">
                  <a16:creationId xmlns:a16="http://schemas.microsoft.com/office/drawing/2014/main" id="{919CEFFC-DB3B-4A76-86A8-434BBDEC37EC}"/>
                </a:ext>
              </a:extLst>
            </p:cNvPr>
            <p:cNvSpPr>
              <a:spLocks noChangeShapeType="1"/>
            </p:cNvSpPr>
            <p:nvPr/>
          </p:nvSpPr>
          <p:spPr bwMode="auto">
            <a:xfrm>
              <a:off x="3616" y="165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51" name="Line 48">
              <a:extLst>
                <a:ext uri="{FF2B5EF4-FFF2-40B4-BE49-F238E27FC236}">
                  <a16:creationId xmlns:a16="http://schemas.microsoft.com/office/drawing/2014/main" id="{90B9ACBE-C05A-49E5-A8D0-C07C2ED9C9AA}"/>
                </a:ext>
              </a:extLst>
            </p:cNvPr>
            <p:cNvSpPr>
              <a:spLocks noChangeShapeType="1"/>
            </p:cNvSpPr>
            <p:nvPr/>
          </p:nvSpPr>
          <p:spPr bwMode="auto">
            <a:xfrm>
              <a:off x="4312" y="2032"/>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52" name="Line 49">
              <a:extLst>
                <a:ext uri="{FF2B5EF4-FFF2-40B4-BE49-F238E27FC236}">
                  <a16:creationId xmlns:a16="http://schemas.microsoft.com/office/drawing/2014/main" id="{50144948-8EB0-47EA-8B62-B4DE3FF65955}"/>
                </a:ext>
              </a:extLst>
            </p:cNvPr>
            <p:cNvSpPr>
              <a:spLocks noChangeShapeType="1"/>
            </p:cNvSpPr>
            <p:nvPr/>
          </p:nvSpPr>
          <p:spPr bwMode="auto">
            <a:xfrm>
              <a:off x="4552" y="2032"/>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106501" name="Group 99">
            <a:extLst>
              <a:ext uri="{FF2B5EF4-FFF2-40B4-BE49-F238E27FC236}">
                <a16:creationId xmlns:a16="http://schemas.microsoft.com/office/drawing/2014/main" id="{CB4E1EB4-E136-4F2A-BC69-4C2146D58722}"/>
              </a:ext>
            </a:extLst>
          </p:cNvPr>
          <p:cNvGrpSpPr>
            <a:grpSpLocks/>
          </p:cNvGrpSpPr>
          <p:nvPr/>
        </p:nvGrpSpPr>
        <p:grpSpPr bwMode="auto">
          <a:xfrm>
            <a:off x="7073900" y="754211"/>
            <a:ext cx="1079500" cy="3098800"/>
            <a:chOff x="4032" y="672"/>
            <a:chExt cx="680" cy="1952"/>
          </a:xfrm>
        </p:grpSpPr>
        <p:sp>
          <p:nvSpPr>
            <p:cNvPr id="106515" name="Oval 70">
              <a:extLst>
                <a:ext uri="{FF2B5EF4-FFF2-40B4-BE49-F238E27FC236}">
                  <a16:creationId xmlns:a16="http://schemas.microsoft.com/office/drawing/2014/main" id="{5B319797-BAF8-4C5D-81AE-A1E53C84E55C}"/>
                </a:ext>
              </a:extLst>
            </p:cNvPr>
            <p:cNvSpPr>
              <a:spLocks noChangeArrowheads="1"/>
            </p:cNvSpPr>
            <p:nvPr/>
          </p:nvSpPr>
          <p:spPr bwMode="auto">
            <a:xfrm>
              <a:off x="4352" y="672"/>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R</a:t>
              </a:r>
            </a:p>
          </p:txBody>
        </p:sp>
        <p:sp>
          <p:nvSpPr>
            <p:cNvPr id="106516" name="Oval 71">
              <a:extLst>
                <a:ext uri="{FF2B5EF4-FFF2-40B4-BE49-F238E27FC236}">
                  <a16:creationId xmlns:a16="http://schemas.microsoft.com/office/drawing/2014/main" id="{B174D0F5-9980-465C-9998-AD1D72F88A07}"/>
                </a:ext>
              </a:extLst>
            </p:cNvPr>
            <p:cNvSpPr>
              <a:spLocks noChangeArrowheads="1"/>
            </p:cNvSpPr>
            <p:nvPr/>
          </p:nvSpPr>
          <p:spPr bwMode="auto">
            <a:xfrm>
              <a:off x="4192" y="96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A</a:t>
              </a:r>
            </a:p>
          </p:txBody>
        </p:sp>
        <p:sp>
          <p:nvSpPr>
            <p:cNvPr id="106517" name="Oval 72">
              <a:extLst>
                <a:ext uri="{FF2B5EF4-FFF2-40B4-BE49-F238E27FC236}">
                  <a16:creationId xmlns:a16="http://schemas.microsoft.com/office/drawing/2014/main" id="{30C218F7-B118-4AF8-889C-4EE12180BF2C}"/>
                </a:ext>
              </a:extLst>
            </p:cNvPr>
            <p:cNvSpPr>
              <a:spLocks noChangeArrowheads="1"/>
            </p:cNvSpPr>
            <p:nvPr/>
          </p:nvSpPr>
          <p:spPr bwMode="auto">
            <a:xfrm>
              <a:off x="4368" y="1248"/>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B</a:t>
              </a:r>
            </a:p>
          </p:txBody>
        </p:sp>
        <p:sp>
          <p:nvSpPr>
            <p:cNvPr id="106518" name="Oval 73">
              <a:extLst>
                <a:ext uri="{FF2B5EF4-FFF2-40B4-BE49-F238E27FC236}">
                  <a16:creationId xmlns:a16="http://schemas.microsoft.com/office/drawing/2014/main" id="{31EA4504-FEAD-491A-8E12-E04FC960418F}"/>
                </a:ext>
              </a:extLst>
            </p:cNvPr>
            <p:cNvSpPr>
              <a:spLocks noChangeArrowheads="1"/>
            </p:cNvSpPr>
            <p:nvPr/>
          </p:nvSpPr>
          <p:spPr bwMode="auto">
            <a:xfrm>
              <a:off x="4576" y="153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C</a:t>
              </a:r>
            </a:p>
          </p:txBody>
        </p:sp>
        <p:sp>
          <p:nvSpPr>
            <p:cNvPr id="106519" name="Oval 74">
              <a:extLst>
                <a:ext uri="{FF2B5EF4-FFF2-40B4-BE49-F238E27FC236}">
                  <a16:creationId xmlns:a16="http://schemas.microsoft.com/office/drawing/2014/main" id="{D961A138-D4E2-4A0D-AEB1-6B7FD71CEEB6}"/>
                </a:ext>
              </a:extLst>
            </p:cNvPr>
            <p:cNvSpPr>
              <a:spLocks noChangeArrowheads="1"/>
            </p:cNvSpPr>
            <p:nvPr/>
          </p:nvSpPr>
          <p:spPr bwMode="auto">
            <a:xfrm>
              <a:off x="4032" y="125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D</a:t>
              </a:r>
            </a:p>
          </p:txBody>
        </p:sp>
        <p:sp>
          <p:nvSpPr>
            <p:cNvPr id="106520" name="Oval 75">
              <a:extLst>
                <a:ext uri="{FF2B5EF4-FFF2-40B4-BE49-F238E27FC236}">
                  <a16:creationId xmlns:a16="http://schemas.microsoft.com/office/drawing/2014/main" id="{B8D595DB-BF50-484E-A204-06F27F1B531A}"/>
                </a:ext>
              </a:extLst>
            </p:cNvPr>
            <p:cNvSpPr>
              <a:spLocks noChangeArrowheads="1"/>
            </p:cNvSpPr>
            <p:nvPr/>
          </p:nvSpPr>
          <p:spPr bwMode="auto">
            <a:xfrm>
              <a:off x="4184" y="153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E</a:t>
              </a:r>
            </a:p>
          </p:txBody>
        </p:sp>
        <p:sp>
          <p:nvSpPr>
            <p:cNvPr id="106521" name="Oval 76">
              <a:extLst>
                <a:ext uri="{FF2B5EF4-FFF2-40B4-BE49-F238E27FC236}">
                  <a16:creationId xmlns:a16="http://schemas.microsoft.com/office/drawing/2014/main" id="{FE7A2B8F-C6D4-416C-A2F0-031C1BA62B86}"/>
                </a:ext>
              </a:extLst>
            </p:cNvPr>
            <p:cNvSpPr>
              <a:spLocks noChangeArrowheads="1"/>
            </p:cNvSpPr>
            <p:nvPr/>
          </p:nvSpPr>
          <p:spPr bwMode="auto">
            <a:xfrm>
              <a:off x="4432" y="177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F</a:t>
              </a:r>
            </a:p>
          </p:txBody>
        </p:sp>
        <p:sp>
          <p:nvSpPr>
            <p:cNvPr id="106522" name="Oval 77">
              <a:extLst>
                <a:ext uri="{FF2B5EF4-FFF2-40B4-BE49-F238E27FC236}">
                  <a16:creationId xmlns:a16="http://schemas.microsoft.com/office/drawing/2014/main" id="{96F396A2-AF70-4B23-A4AB-4946CD270AF3}"/>
                </a:ext>
              </a:extLst>
            </p:cNvPr>
            <p:cNvSpPr>
              <a:spLocks noChangeArrowheads="1"/>
            </p:cNvSpPr>
            <p:nvPr/>
          </p:nvSpPr>
          <p:spPr bwMode="auto">
            <a:xfrm>
              <a:off x="4272" y="201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G</a:t>
              </a:r>
            </a:p>
          </p:txBody>
        </p:sp>
        <p:sp>
          <p:nvSpPr>
            <p:cNvPr id="106523" name="Oval 78">
              <a:extLst>
                <a:ext uri="{FF2B5EF4-FFF2-40B4-BE49-F238E27FC236}">
                  <a16:creationId xmlns:a16="http://schemas.microsoft.com/office/drawing/2014/main" id="{F09769F9-88CF-4EB3-B758-81D36C6B4D94}"/>
                </a:ext>
              </a:extLst>
            </p:cNvPr>
            <p:cNvSpPr>
              <a:spLocks noChangeArrowheads="1"/>
            </p:cNvSpPr>
            <p:nvPr/>
          </p:nvSpPr>
          <p:spPr bwMode="auto">
            <a:xfrm>
              <a:off x="4568" y="2488"/>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K</a:t>
              </a:r>
            </a:p>
          </p:txBody>
        </p:sp>
        <p:sp>
          <p:nvSpPr>
            <p:cNvPr id="106524" name="Oval 83">
              <a:extLst>
                <a:ext uri="{FF2B5EF4-FFF2-40B4-BE49-F238E27FC236}">
                  <a16:creationId xmlns:a16="http://schemas.microsoft.com/office/drawing/2014/main" id="{CA8CBA85-2F2A-4B90-8C5F-6404ED1514CF}"/>
                </a:ext>
              </a:extLst>
            </p:cNvPr>
            <p:cNvSpPr>
              <a:spLocks noChangeArrowheads="1"/>
            </p:cNvSpPr>
            <p:nvPr/>
          </p:nvSpPr>
          <p:spPr bwMode="auto">
            <a:xfrm>
              <a:off x="4416" y="225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H</a:t>
              </a:r>
            </a:p>
          </p:txBody>
        </p:sp>
        <p:sp>
          <p:nvSpPr>
            <p:cNvPr id="106525" name="Line 90">
              <a:extLst>
                <a:ext uri="{FF2B5EF4-FFF2-40B4-BE49-F238E27FC236}">
                  <a16:creationId xmlns:a16="http://schemas.microsoft.com/office/drawing/2014/main" id="{51E6FF9E-6F76-4C63-BA19-B5365DF6FF2F}"/>
                </a:ext>
              </a:extLst>
            </p:cNvPr>
            <p:cNvSpPr>
              <a:spLocks noChangeShapeType="1"/>
            </p:cNvSpPr>
            <p:nvPr/>
          </p:nvSpPr>
          <p:spPr bwMode="auto">
            <a:xfrm flipH="1">
              <a:off x="4272" y="81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26" name="Line 91">
              <a:extLst>
                <a:ext uri="{FF2B5EF4-FFF2-40B4-BE49-F238E27FC236}">
                  <a16:creationId xmlns:a16="http://schemas.microsoft.com/office/drawing/2014/main" id="{A2CC7E31-FB18-42CE-A4A0-902D4B47306D}"/>
                </a:ext>
              </a:extLst>
            </p:cNvPr>
            <p:cNvSpPr>
              <a:spLocks noChangeShapeType="1"/>
            </p:cNvSpPr>
            <p:nvPr/>
          </p:nvSpPr>
          <p:spPr bwMode="auto">
            <a:xfrm flipH="1">
              <a:off x="4152" y="1088"/>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27" name="Line 92">
              <a:extLst>
                <a:ext uri="{FF2B5EF4-FFF2-40B4-BE49-F238E27FC236}">
                  <a16:creationId xmlns:a16="http://schemas.microsoft.com/office/drawing/2014/main" id="{3AC470E5-D760-46E4-A8C3-27C3D9B482BD}"/>
                </a:ext>
              </a:extLst>
            </p:cNvPr>
            <p:cNvSpPr>
              <a:spLocks noChangeShapeType="1"/>
            </p:cNvSpPr>
            <p:nvPr/>
          </p:nvSpPr>
          <p:spPr bwMode="auto">
            <a:xfrm>
              <a:off x="4128" y="1392"/>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28" name="Line 93">
              <a:extLst>
                <a:ext uri="{FF2B5EF4-FFF2-40B4-BE49-F238E27FC236}">
                  <a16:creationId xmlns:a16="http://schemas.microsoft.com/office/drawing/2014/main" id="{F269FACA-3559-4CCB-90AE-FCDDC83268B3}"/>
                </a:ext>
              </a:extLst>
            </p:cNvPr>
            <p:cNvSpPr>
              <a:spLocks noChangeShapeType="1"/>
            </p:cNvSpPr>
            <p:nvPr/>
          </p:nvSpPr>
          <p:spPr bwMode="auto">
            <a:xfrm>
              <a:off x="4272" y="1104"/>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29" name="Line 94">
              <a:extLst>
                <a:ext uri="{FF2B5EF4-FFF2-40B4-BE49-F238E27FC236}">
                  <a16:creationId xmlns:a16="http://schemas.microsoft.com/office/drawing/2014/main" id="{CECB85AD-50EE-404D-8D83-5009F2C95212}"/>
                </a:ext>
              </a:extLst>
            </p:cNvPr>
            <p:cNvSpPr>
              <a:spLocks noChangeShapeType="1"/>
            </p:cNvSpPr>
            <p:nvPr/>
          </p:nvSpPr>
          <p:spPr bwMode="auto">
            <a:xfrm>
              <a:off x="4464" y="1392"/>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30" name="Line 95">
              <a:extLst>
                <a:ext uri="{FF2B5EF4-FFF2-40B4-BE49-F238E27FC236}">
                  <a16:creationId xmlns:a16="http://schemas.microsoft.com/office/drawing/2014/main" id="{CF4118E7-EFF3-42F9-9613-EE41B762D6F6}"/>
                </a:ext>
              </a:extLst>
            </p:cNvPr>
            <p:cNvSpPr>
              <a:spLocks noChangeShapeType="1"/>
            </p:cNvSpPr>
            <p:nvPr/>
          </p:nvSpPr>
          <p:spPr bwMode="auto">
            <a:xfrm flipH="1">
              <a:off x="4512" y="168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31" name="Line 96">
              <a:extLst>
                <a:ext uri="{FF2B5EF4-FFF2-40B4-BE49-F238E27FC236}">
                  <a16:creationId xmlns:a16="http://schemas.microsoft.com/office/drawing/2014/main" id="{3E0A119F-7993-43A3-9170-A87AAE6054F4}"/>
                </a:ext>
              </a:extLst>
            </p:cNvPr>
            <p:cNvSpPr>
              <a:spLocks noChangeShapeType="1"/>
            </p:cNvSpPr>
            <p:nvPr/>
          </p:nvSpPr>
          <p:spPr bwMode="auto">
            <a:xfrm flipH="1">
              <a:off x="4368" y="19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32" name="Line 97">
              <a:extLst>
                <a:ext uri="{FF2B5EF4-FFF2-40B4-BE49-F238E27FC236}">
                  <a16:creationId xmlns:a16="http://schemas.microsoft.com/office/drawing/2014/main" id="{561583D8-393D-4E53-936A-39762941A003}"/>
                </a:ext>
              </a:extLst>
            </p:cNvPr>
            <p:cNvSpPr>
              <a:spLocks noChangeShapeType="1"/>
            </p:cNvSpPr>
            <p:nvPr/>
          </p:nvSpPr>
          <p:spPr bwMode="auto">
            <a:xfrm>
              <a:off x="4368" y="21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33" name="Line 98">
              <a:extLst>
                <a:ext uri="{FF2B5EF4-FFF2-40B4-BE49-F238E27FC236}">
                  <a16:creationId xmlns:a16="http://schemas.microsoft.com/office/drawing/2014/main" id="{47B79849-4F68-4C41-B389-80C0EF8A5601}"/>
                </a:ext>
              </a:extLst>
            </p:cNvPr>
            <p:cNvSpPr>
              <a:spLocks noChangeShapeType="1"/>
            </p:cNvSpPr>
            <p:nvPr/>
          </p:nvSpPr>
          <p:spPr bwMode="auto">
            <a:xfrm>
              <a:off x="4512"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sp>
        <p:nvSpPr>
          <p:cNvPr id="106502" name="AutoShape 100">
            <a:extLst>
              <a:ext uri="{FF2B5EF4-FFF2-40B4-BE49-F238E27FC236}">
                <a16:creationId xmlns:a16="http://schemas.microsoft.com/office/drawing/2014/main" id="{0DA54008-4700-4893-9F24-AF4F6DD45B1D}"/>
              </a:ext>
            </a:extLst>
          </p:cNvPr>
          <p:cNvSpPr>
            <a:spLocks noChangeArrowheads="1"/>
          </p:cNvSpPr>
          <p:nvPr/>
        </p:nvSpPr>
        <p:spPr bwMode="auto">
          <a:xfrm>
            <a:off x="2895600" y="2252811"/>
            <a:ext cx="685800" cy="304800"/>
          </a:xfrm>
          <a:prstGeom prst="rightArrow">
            <a:avLst>
              <a:gd name="adj1" fmla="val 50000"/>
              <a:gd name="adj2" fmla="val 5625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06503" name="AutoShape 101">
            <a:extLst>
              <a:ext uri="{FF2B5EF4-FFF2-40B4-BE49-F238E27FC236}">
                <a16:creationId xmlns:a16="http://schemas.microsoft.com/office/drawing/2014/main" id="{F30AC840-F779-4299-A3CC-BAF5D277E305}"/>
              </a:ext>
            </a:extLst>
          </p:cNvPr>
          <p:cNvSpPr>
            <a:spLocks noChangeArrowheads="1"/>
          </p:cNvSpPr>
          <p:nvPr/>
        </p:nvSpPr>
        <p:spPr bwMode="auto">
          <a:xfrm>
            <a:off x="6248400" y="2252811"/>
            <a:ext cx="685800" cy="304800"/>
          </a:xfrm>
          <a:prstGeom prst="rightArrow">
            <a:avLst>
              <a:gd name="adj1" fmla="val 50000"/>
              <a:gd name="adj2" fmla="val 5625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06504" name="Text Box 102">
            <a:extLst>
              <a:ext uri="{FF2B5EF4-FFF2-40B4-BE49-F238E27FC236}">
                <a16:creationId xmlns:a16="http://schemas.microsoft.com/office/drawing/2014/main" id="{118780AC-480B-4F5F-A890-4F590BF04A0E}"/>
              </a:ext>
            </a:extLst>
          </p:cNvPr>
          <p:cNvSpPr txBox="1">
            <a:spLocks noChangeArrowheads="1"/>
          </p:cNvSpPr>
          <p:nvPr/>
        </p:nvSpPr>
        <p:spPr bwMode="auto">
          <a:xfrm>
            <a:off x="519113" y="3589486"/>
            <a:ext cx="73231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类型：</a:t>
            </a:r>
            <a:r>
              <a:rPr lang="en-US" altLang="zh-CN" dirty="0"/>
              <a:t>typedef   struct  </a:t>
            </a:r>
            <a:r>
              <a:rPr lang="en-US" altLang="zh-CN" dirty="0" err="1"/>
              <a:t>CSNode</a:t>
            </a:r>
            <a:r>
              <a:rPr lang="en-US" altLang="zh-CN" dirty="0"/>
              <a:t> {</a:t>
            </a:r>
          </a:p>
          <a:p>
            <a:pPr eaLnBrk="1" hangingPunct="1"/>
            <a:r>
              <a:rPr lang="en-US" altLang="zh-CN" dirty="0"/>
              <a:t>                   </a:t>
            </a:r>
            <a:r>
              <a:rPr lang="en-US" altLang="zh-CN" dirty="0" err="1"/>
              <a:t>ElemType</a:t>
            </a:r>
            <a:r>
              <a:rPr lang="en-US" altLang="zh-CN" dirty="0"/>
              <a:t>     data;</a:t>
            </a:r>
          </a:p>
          <a:p>
            <a:pPr eaLnBrk="1" hangingPunct="1"/>
            <a:r>
              <a:rPr lang="en-US" altLang="zh-CN" dirty="0"/>
              <a:t>                   struct  </a:t>
            </a:r>
            <a:r>
              <a:rPr lang="en-US" altLang="zh-CN" dirty="0" err="1"/>
              <a:t>CSNode</a:t>
            </a:r>
            <a:r>
              <a:rPr lang="en-US" altLang="zh-CN" dirty="0"/>
              <a:t>   *</a:t>
            </a:r>
            <a:r>
              <a:rPr lang="en-US" altLang="zh-CN" dirty="0" err="1"/>
              <a:t>firstchild</a:t>
            </a:r>
            <a:r>
              <a:rPr lang="en-US" altLang="zh-CN" dirty="0"/>
              <a:t> ,  *</a:t>
            </a:r>
            <a:r>
              <a:rPr lang="en-US" altLang="zh-CN" dirty="0" err="1"/>
              <a:t>nextsibling</a:t>
            </a:r>
            <a:r>
              <a:rPr lang="en-US" altLang="zh-CN" dirty="0"/>
              <a:t> ; } ;</a:t>
            </a:r>
          </a:p>
        </p:txBody>
      </p:sp>
      <p:grpSp>
        <p:nvGrpSpPr>
          <p:cNvPr id="71792" name="Group 112">
            <a:extLst>
              <a:ext uri="{FF2B5EF4-FFF2-40B4-BE49-F238E27FC236}">
                <a16:creationId xmlns:a16="http://schemas.microsoft.com/office/drawing/2014/main" id="{E89019D8-4A6E-471C-8931-30B8E9974CAB}"/>
              </a:ext>
            </a:extLst>
          </p:cNvPr>
          <p:cNvGrpSpPr>
            <a:grpSpLocks/>
          </p:cNvGrpSpPr>
          <p:nvPr/>
        </p:nvGrpSpPr>
        <p:grpSpPr bwMode="auto">
          <a:xfrm>
            <a:off x="1054100" y="4841726"/>
            <a:ext cx="7061200" cy="1609725"/>
            <a:chOff x="688" y="2976"/>
            <a:chExt cx="4448" cy="1014"/>
          </a:xfrm>
        </p:grpSpPr>
        <p:sp>
          <p:nvSpPr>
            <p:cNvPr id="106506" name="Text Box 103">
              <a:extLst>
                <a:ext uri="{FF2B5EF4-FFF2-40B4-BE49-F238E27FC236}">
                  <a16:creationId xmlns:a16="http://schemas.microsoft.com/office/drawing/2014/main" id="{5134AD6A-82F7-4798-AFFE-7DED38C53528}"/>
                </a:ext>
              </a:extLst>
            </p:cNvPr>
            <p:cNvSpPr txBox="1">
              <a:spLocks noChangeArrowheads="1"/>
            </p:cNvSpPr>
            <p:nvPr/>
          </p:nvSpPr>
          <p:spPr bwMode="auto">
            <a:xfrm>
              <a:off x="697" y="2976"/>
              <a:ext cx="4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遍历</a:t>
              </a:r>
            </a:p>
          </p:txBody>
        </p:sp>
        <p:sp>
          <p:nvSpPr>
            <p:cNvPr id="106507" name="Text Box 104">
              <a:extLst>
                <a:ext uri="{FF2B5EF4-FFF2-40B4-BE49-F238E27FC236}">
                  <a16:creationId xmlns:a16="http://schemas.microsoft.com/office/drawing/2014/main" id="{FCD027B4-417F-4975-AFFF-4D264E7061E8}"/>
                </a:ext>
              </a:extLst>
            </p:cNvPr>
            <p:cNvSpPr txBox="1">
              <a:spLocks noChangeArrowheads="1"/>
            </p:cNvSpPr>
            <p:nvPr/>
          </p:nvSpPr>
          <p:spPr bwMode="auto">
            <a:xfrm>
              <a:off x="688" y="3242"/>
              <a:ext cx="444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先序            </a:t>
              </a:r>
              <a:r>
                <a:rPr lang="en-US" altLang="zh-CN" dirty="0"/>
                <a:t>RADEBCFGHK                </a:t>
              </a:r>
              <a:r>
                <a:rPr lang="en-US" altLang="zh-CN" dirty="0" err="1"/>
                <a:t>RADEBCFGHK</a:t>
              </a:r>
              <a:endParaRPr lang="en-US" altLang="zh-CN" dirty="0"/>
            </a:p>
            <a:p>
              <a:pPr eaLnBrk="1" hangingPunct="1"/>
              <a:r>
                <a:rPr lang="zh-CN" altLang="en-US" dirty="0"/>
                <a:t>中序            </a:t>
              </a:r>
              <a:r>
                <a:rPr lang="en-US" altLang="zh-CN" dirty="0"/>
                <a:t>DAERBGFHKC                DEABGHKFCR</a:t>
              </a:r>
            </a:p>
            <a:p>
              <a:pPr eaLnBrk="1" hangingPunct="1"/>
              <a:r>
                <a:rPr lang="zh-CN" altLang="en-US" dirty="0"/>
                <a:t>后序            </a:t>
              </a:r>
              <a:r>
                <a:rPr lang="en-US" altLang="zh-CN" dirty="0"/>
                <a:t>DEABGHKFCR                EDKHGFCBAR</a:t>
              </a:r>
            </a:p>
          </p:txBody>
        </p:sp>
        <p:sp>
          <p:nvSpPr>
            <p:cNvPr id="106508" name="Text Box 105">
              <a:extLst>
                <a:ext uri="{FF2B5EF4-FFF2-40B4-BE49-F238E27FC236}">
                  <a16:creationId xmlns:a16="http://schemas.microsoft.com/office/drawing/2014/main" id="{32296E77-4C58-400D-98C3-3A4828B93ED7}"/>
                </a:ext>
              </a:extLst>
            </p:cNvPr>
            <p:cNvSpPr txBox="1">
              <a:spLocks noChangeArrowheads="1"/>
            </p:cNvSpPr>
            <p:nvPr/>
          </p:nvSpPr>
          <p:spPr bwMode="auto">
            <a:xfrm>
              <a:off x="2208" y="2976"/>
              <a:ext cx="3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树</a:t>
              </a:r>
            </a:p>
          </p:txBody>
        </p:sp>
        <p:sp>
          <p:nvSpPr>
            <p:cNvPr id="106509" name="Text Box 106">
              <a:extLst>
                <a:ext uri="{FF2B5EF4-FFF2-40B4-BE49-F238E27FC236}">
                  <a16:creationId xmlns:a16="http://schemas.microsoft.com/office/drawing/2014/main" id="{F312DDB4-FD35-452F-8E97-CAFE2DA521BF}"/>
                </a:ext>
              </a:extLst>
            </p:cNvPr>
            <p:cNvSpPr txBox="1">
              <a:spLocks noChangeArrowheads="1"/>
            </p:cNvSpPr>
            <p:nvPr/>
          </p:nvSpPr>
          <p:spPr bwMode="auto">
            <a:xfrm>
              <a:off x="4032" y="2976"/>
              <a:ext cx="6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二叉树</a:t>
              </a:r>
            </a:p>
          </p:txBody>
        </p:sp>
        <p:sp>
          <p:nvSpPr>
            <p:cNvPr id="106510" name="Line 107">
              <a:extLst>
                <a:ext uri="{FF2B5EF4-FFF2-40B4-BE49-F238E27FC236}">
                  <a16:creationId xmlns:a16="http://schemas.microsoft.com/office/drawing/2014/main" id="{54EFC58C-9687-4E97-BDF1-9289E81AE71C}"/>
                </a:ext>
              </a:extLst>
            </p:cNvPr>
            <p:cNvSpPr>
              <a:spLocks noChangeShapeType="1"/>
            </p:cNvSpPr>
            <p:nvPr/>
          </p:nvSpPr>
          <p:spPr bwMode="auto">
            <a:xfrm>
              <a:off x="3072" y="3408"/>
              <a:ext cx="672"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11" name="Line 108">
              <a:extLst>
                <a:ext uri="{FF2B5EF4-FFF2-40B4-BE49-F238E27FC236}">
                  <a16:creationId xmlns:a16="http://schemas.microsoft.com/office/drawing/2014/main" id="{384EB079-553D-4CC9-813D-2CEA879F9886}"/>
                </a:ext>
              </a:extLst>
            </p:cNvPr>
            <p:cNvSpPr>
              <a:spLocks noChangeShapeType="1"/>
            </p:cNvSpPr>
            <p:nvPr/>
          </p:nvSpPr>
          <p:spPr bwMode="auto">
            <a:xfrm flipV="1">
              <a:off x="3072" y="3648"/>
              <a:ext cx="672" cy="19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6512" name="Line 109">
              <a:extLst>
                <a:ext uri="{FF2B5EF4-FFF2-40B4-BE49-F238E27FC236}">
                  <a16:creationId xmlns:a16="http://schemas.microsoft.com/office/drawing/2014/main" id="{546C2665-09B4-414D-902B-1FC55586E574}"/>
                </a:ext>
              </a:extLst>
            </p:cNvPr>
            <p:cNvSpPr>
              <a:spLocks noChangeShapeType="1"/>
            </p:cNvSpPr>
            <p:nvPr/>
          </p:nvSpPr>
          <p:spPr bwMode="auto">
            <a:xfrm>
              <a:off x="768" y="3264"/>
              <a:ext cx="4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13" name="Line 110">
              <a:extLst>
                <a:ext uri="{FF2B5EF4-FFF2-40B4-BE49-F238E27FC236}">
                  <a16:creationId xmlns:a16="http://schemas.microsoft.com/office/drawing/2014/main" id="{00AB4F9A-5A43-4D7C-A2C7-68F12C1EB767}"/>
                </a:ext>
              </a:extLst>
            </p:cNvPr>
            <p:cNvSpPr>
              <a:spLocks noChangeShapeType="1"/>
            </p:cNvSpPr>
            <p:nvPr/>
          </p:nvSpPr>
          <p:spPr bwMode="auto">
            <a:xfrm>
              <a:off x="1344" y="3072"/>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6514" name="Line 111">
              <a:extLst>
                <a:ext uri="{FF2B5EF4-FFF2-40B4-BE49-F238E27FC236}">
                  <a16:creationId xmlns:a16="http://schemas.microsoft.com/office/drawing/2014/main" id="{15DB7D4A-6A5C-4272-AC43-3B7474C4D038}"/>
                </a:ext>
              </a:extLst>
            </p:cNvPr>
            <p:cNvSpPr>
              <a:spLocks noChangeShapeType="1"/>
            </p:cNvSpPr>
            <p:nvPr/>
          </p:nvSpPr>
          <p:spPr bwMode="auto">
            <a:xfrm>
              <a:off x="768" y="3984"/>
              <a:ext cx="43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1792"/>
                                        </p:tgtEl>
                                        <p:attrNameLst>
                                          <p:attrName>style.visibility</p:attrName>
                                        </p:attrNameLst>
                                      </p:cBhvr>
                                      <p:to>
                                        <p:strVal val="visible"/>
                                      </p:to>
                                    </p:set>
                                    <p:anim calcmode="lin" valueType="num">
                                      <p:cBhvr additive="base">
                                        <p:cTn id="7" dur="500" fill="hold"/>
                                        <p:tgtEl>
                                          <p:spTgt spid="71792"/>
                                        </p:tgtEl>
                                        <p:attrNameLst>
                                          <p:attrName>ppt_x</p:attrName>
                                        </p:attrNameLst>
                                      </p:cBhvr>
                                      <p:tavLst>
                                        <p:tav tm="0">
                                          <p:val>
                                            <p:strVal val="#ppt_x"/>
                                          </p:val>
                                        </p:tav>
                                        <p:tav tm="100000">
                                          <p:val>
                                            <p:strVal val="#ppt_x"/>
                                          </p:val>
                                        </p:tav>
                                      </p:tavLst>
                                    </p:anim>
                                    <p:anim calcmode="lin" valueType="num">
                                      <p:cBhvr additive="base">
                                        <p:cTn id="8" dur="500" fill="hold"/>
                                        <p:tgtEl>
                                          <p:spTgt spid="717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a:extLst>
              <a:ext uri="{FF2B5EF4-FFF2-40B4-BE49-F238E27FC236}">
                <a16:creationId xmlns:a16="http://schemas.microsoft.com/office/drawing/2014/main" id="{16DFCC9F-1AEF-4BBC-9552-8676E61BECBC}"/>
              </a:ext>
            </a:extLst>
          </p:cNvPr>
          <p:cNvSpPr txBox="1">
            <a:spLocks noChangeArrowheads="1"/>
          </p:cNvSpPr>
          <p:nvPr/>
        </p:nvSpPr>
        <p:spPr bwMode="auto">
          <a:xfrm>
            <a:off x="716800" y="802033"/>
            <a:ext cx="451307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00CC"/>
                </a:solidFill>
              </a:rPr>
              <a:t>判断两棵二叉树是否等价算法：</a:t>
            </a:r>
          </a:p>
        </p:txBody>
      </p:sp>
      <p:sp>
        <p:nvSpPr>
          <p:cNvPr id="80899" name="Text Box 3">
            <a:extLst>
              <a:ext uri="{FF2B5EF4-FFF2-40B4-BE49-F238E27FC236}">
                <a16:creationId xmlns:a16="http://schemas.microsoft.com/office/drawing/2014/main" id="{4581DB6F-FE80-4FDE-A906-5D15AA6DBCB5}"/>
              </a:ext>
            </a:extLst>
          </p:cNvPr>
          <p:cNvSpPr txBox="1">
            <a:spLocks noChangeArrowheads="1"/>
          </p:cNvSpPr>
          <p:nvPr/>
        </p:nvSpPr>
        <p:spPr bwMode="auto">
          <a:xfrm>
            <a:off x="789825" y="1411633"/>
            <a:ext cx="7719078" cy="4940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b="1" dirty="0" err="1"/>
              <a:t>int</a:t>
            </a:r>
            <a:r>
              <a:rPr lang="en-US" altLang="zh-CN" b="1" dirty="0"/>
              <a:t>   </a:t>
            </a:r>
            <a:r>
              <a:rPr lang="en-US" altLang="zh-CN" b="1" dirty="0">
                <a:solidFill>
                  <a:srgbClr val="FF0000"/>
                </a:solidFill>
              </a:rPr>
              <a:t>Equal</a:t>
            </a:r>
            <a:r>
              <a:rPr lang="en-US" altLang="zh-CN" b="1" dirty="0"/>
              <a:t>( </a:t>
            </a:r>
            <a:r>
              <a:rPr lang="en-US" altLang="zh-CN" b="1" dirty="0" err="1"/>
              <a:t>firstbt</a:t>
            </a:r>
            <a:r>
              <a:rPr lang="en-US" altLang="zh-CN" b="1" dirty="0"/>
              <a:t> ,  </a:t>
            </a:r>
            <a:r>
              <a:rPr lang="en-US" altLang="zh-CN" b="1" dirty="0" err="1"/>
              <a:t>secondbt</a:t>
            </a:r>
            <a:r>
              <a:rPr lang="en-US" altLang="zh-CN" b="1" dirty="0"/>
              <a:t> )</a:t>
            </a:r>
          </a:p>
          <a:p>
            <a:pPr eaLnBrk="1" hangingPunct="1">
              <a:lnSpc>
                <a:spcPct val="110000"/>
              </a:lnSpc>
            </a:pPr>
            <a:r>
              <a:rPr lang="en-US" altLang="zh-CN" b="1" dirty="0"/>
              <a:t>BTREE  </a:t>
            </a:r>
            <a:r>
              <a:rPr lang="en-US" altLang="zh-CN" b="1" dirty="0" err="1"/>
              <a:t>firstbt</a:t>
            </a:r>
            <a:r>
              <a:rPr lang="en-US" altLang="zh-CN" b="1" dirty="0"/>
              <a:t> , </a:t>
            </a:r>
            <a:r>
              <a:rPr lang="en-US" altLang="zh-CN" b="1" dirty="0" err="1"/>
              <a:t>secondbt</a:t>
            </a:r>
            <a:r>
              <a:rPr lang="en-US" altLang="zh-CN" b="1" dirty="0"/>
              <a:t> ;</a:t>
            </a:r>
          </a:p>
          <a:p>
            <a:pPr eaLnBrk="1" hangingPunct="1">
              <a:lnSpc>
                <a:spcPct val="110000"/>
              </a:lnSpc>
            </a:pPr>
            <a:r>
              <a:rPr lang="en-US" altLang="zh-CN" b="1" dirty="0"/>
              <a:t>{  </a:t>
            </a:r>
            <a:r>
              <a:rPr lang="en-US" altLang="zh-CN" b="1" dirty="0" err="1"/>
              <a:t>int</a:t>
            </a:r>
            <a:r>
              <a:rPr lang="en-US" altLang="zh-CN" b="1" dirty="0"/>
              <a:t>  x ;</a:t>
            </a:r>
          </a:p>
          <a:p>
            <a:pPr eaLnBrk="1" hangingPunct="1">
              <a:lnSpc>
                <a:spcPct val="110000"/>
              </a:lnSpc>
            </a:pPr>
            <a:r>
              <a:rPr lang="en-US" altLang="zh-CN" b="1" dirty="0"/>
              <a:t>    x = 0 ;</a:t>
            </a:r>
          </a:p>
          <a:p>
            <a:pPr eaLnBrk="1" hangingPunct="1">
              <a:lnSpc>
                <a:spcPct val="110000"/>
              </a:lnSpc>
            </a:pPr>
            <a:r>
              <a:rPr lang="en-US" altLang="zh-CN" b="1" dirty="0"/>
              <a:t>    if ( </a:t>
            </a:r>
            <a:r>
              <a:rPr lang="en-US" altLang="zh-CN" b="1" dirty="0" err="1">
                <a:solidFill>
                  <a:schemeClr val="accent2"/>
                </a:solidFill>
              </a:rPr>
              <a:t>IsEmpty</a:t>
            </a:r>
            <a:r>
              <a:rPr lang="en-US" altLang="zh-CN" b="1" dirty="0"/>
              <a:t>(</a:t>
            </a:r>
            <a:r>
              <a:rPr lang="en-US" altLang="zh-CN" b="1" dirty="0" err="1"/>
              <a:t>firstbt</a:t>
            </a:r>
            <a:r>
              <a:rPr lang="en-US" altLang="zh-CN" b="1" dirty="0"/>
              <a:t>) &amp;&amp; </a:t>
            </a:r>
            <a:r>
              <a:rPr lang="en-US" altLang="zh-CN" b="1" dirty="0" err="1">
                <a:solidFill>
                  <a:schemeClr val="accent2"/>
                </a:solidFill>
              </a:rPr>
              <a:t>IsEmpty</a:t>
            </a:r>
            <a:r>
              <a:rPr lang="en-US" altLang="zh-CN" b="1" dirty="0"/>
              <a:t>(</a:t>
            </a:r>
            <a:r>
              <a:rPr lang="en-US" altLang="zh-CN" b="1" dirty="0" err="1"/>
              <a:t>secondbt</a:t>
            </a:r>
            <a:r>
              <a:rPr lang="en-US" altLang="zh-CN" b="1" dirty="0"/>
              <a:t>) )</a:t>
            </a:r>
          </a:p>
          <a:p>
            <a:pPr eaLnBrk="1" hangingPunct="1">
              <a:lnSpc>
                <a:spcPct val="110000"/>
              </a:lnSpc>
            </a:pPr>
            <a:r>
              <a:rPr lang="en-US" altLang="zh-CN" b="1" dirty="0"/>
              <a:t>        x = 1 ;</a:t>
            </a:r>
          </a:p>
          <a:p>
            <a:pPr eaLnBrk="1" hangingPunct="1">
              <a:lnSpc>
                <a:spcPct val="110000"/>
              </a:lnSpc>
            </a:pPr>
            <a:r>
              <a:rPr lang="en-US" altLang="zh-CN" b="1" dirty="0"/>
              <a:t>    else if ( !</a:t>
            </a:r>
            <a:r>
              <a:rPr lang="en-US" altLang="zh-CN" b="1" dirty="0" err="1">
                <a:solidFill>
                  <a:schemeClr val="accent2"/>
                </a:solidFill>
              </a:rPr>
              <a:t>IsEmpty</a:t>
            </a:r>
            <a:r>
              <a:rPr lang="en-US" altLang="zh-CN" b="1" dirty="0"/>
              <a:t>( </a:t>
            </a:r>
            <a:r>
              <a:rPr lang="en-US" altLang="zh-CN" b="1" dirty="0" err="1"/>
              <a:t>firstbt</a:t>
            </a:r>
            <a:r>
              <a:rPr lang="en-US" altLang="zh-CN" b="1" dirty="0"/>
              <a:t> ) &amp;&amp; ! </a:t>
            </a:r>
            <a:r>
              <a:rPr lang="en-US" altLang="zh-CN" b="1" dirty="0" err="1">
                <a:solidFill>
                  <a:schemeClr val="accent2"/>
                </a:solidFill>
              </a:rPr>
              <a:t>IsEmpty</a:t>
            </a:r>
            <a:r>
              <a:rPr lang="en-US" altLang="zh-CN" b="1" dirty="0"/>
              <a:t>( </a:t>
            </a:r>
            <a:r>
              <a:rPr lang="en-US" altLang="zh-CN" b="1" dirty="0" err="1"/>
              <a:t>secondbt</a:t>
            </a:r>
            <a:r>
              <a:rPr lang="en-US" altLang="zh-CN" b="1" dirty="0"/>
              <a:t> ) )</a:t>
            </a:r>
          </a:p>
          <a:p>
            <a:pPr eaLnBrk="1" hangingPunct="1">
              <a:lnSpc>
                <a:spcPct val="110000"/>
              </a:lnSpc>
            </a:pPr>
            <a:r>
              <a:rPr lang="en-US" altLang="zh-CN" b="1" dirty="0"/>
              <a:t>        if (  </a:t>
            </a:r>
            <a:r>
              <a:rPr lang="en-US" altLang="zh-CN" b="1" dirty="0">
                <a:solidFill>
                  <a:schemeClr val="accent2"/>
                </a:solidFill>
              </a:rPr>
              <a:t>Data</a:t>
            </a:r>
            <a:r>
              <a:rPr lang="en-US" altLang="zh-CN" b="1" dirty="0"/>
              <a:t>( </a:t>
            </a:r>
            <a:r>
              <a:rPr lang="en-US" altLang="zh-CN" b="1" dirty="0" err="1"/>
              <a:t>firstbt</a:t>
            </a:r>
            <a:r>
              <a:rPr lang="en-US" altLang="zh-CN" b="1" dirty="0"/>
              <a:t> ) == </a:t>
            </a:r>
            <a:r>
              <a:rPr lang="en-US" altLang="zh-CN" b="1" dirty="0">
                <a:solidFill>
                  <a:schemeClr val="accent2"/>
                </a:solidFill>
              </a:rPr>
              <a:t>Data</a:t>
            </a:r>
            <a:r>
              <a:rPr lang="en-US" altLang="zh-CN" b="1" dirty="0"/>
              <a:t>( </a:t>
            </a:r>
            <a:r>
              <a:rPr lang="en-US" altLang="zh-CN" b="1" dirty="0" err="1"/>
              <a:t>secondbt</a:t>
            </a:r>
            <a:r>
              <a:rPr lang="en-US" altLang="zh-CN" b="1" dirty="0"/>
              <a:t> )  )</a:t>
            </a:r>
          </a:p>
          <a:p>
            <a:pPr eaLnBrk="1" hangingPunct="1">
              <a:lnSpc>
                <a:spcPct val="110000"/>
              </a:lnSpc>
            </a:pPr>
            <a:r>
              <a:rPr lang="en-US" altLang="zh-CN" b="1" dirty="0"/>
              <a:t>            if ( </a:t>
            </a:r>
            <a:r>
              <a:rPr lang="en-US" altLang="zh-CN" b="1" dirty="0">
                <a:solidFill>
                  <a:srgbClr val="FF3300"/>
                </a:solidFill>
              </a:rPr>
              <a:t>Equal</a:t>
            </a:r>
            <a:r>
              <a:rPr lang="en-US" altLang="zh-CN" b="1" dirty="0"/>
              <a:t>( </a:t>
            </a:r>
            <a:r>
              <a:rPr lang="en-US" altLang="zh-CN" b="1" dirty="0" err="1">
                <a:solidFill>
                  <a:schemeClr val="accent2"/>
                </a:solidFill>
              </a:rPr>
              <a:t>Lchild</a:t>
            </a:r>
            <a:r>
              <a:rPr lang="en-US" altLang="zh-CN" b="1" dirty="0"/>
              <a:t>( </a:t>
            </a:r>
            <a:r>
              <a:rPr lang="en-US" altLang="zh-CN" b="1" dirty="0" err="1"/>
              <a:t>firstbt</a:t>
            </a:r>
            <a:r>
              <a:rPr lang="en-US" altLang="zh-CN" b="1" dirty="0"/>
              <a:t> ) , </a:t>
            </a:r>
            <a:r>
              <a:rPr lang="en-US" altLang="zh-CN" b="1" dirty="0" err="1">
                <a:solidFill>
                  <a:schemeClr val="accent2"/>
                </a:solidFill>
              </a:rPr>
              <a:t>Lchild</a:t>
            </a:r>
            <a:r>
              <a:rPr lang="en-US" altLang="zh-CN" b="1" dirty="0"/>
              <a:t>( </a:t>
            </a:r>
            <a:r>
              <a:rPr lang="en-US" altLang="zh-CN" b="1" dirty="0" err="1"/>
              <a:t>secondbt</a:t>
            </a:r>
            <a:r>
              <a:rPr lang="en-US" altLang="zh-CN" b="1" dirty="0"/>
              <a:t> ) ) )</a:t>
            </a:r>
          </a:p>
          <a:p>
            <a:pPr eaLnBrk="1" hangingPunct="1">
              <a:lnSpc>
                <a:spcPct val="110000"/>
              </a:lnSpc>
            </a:pPr>
            <a:r>
              <a:rPr lang="en-US" altLang="zh-CN" b="1" dirty="0"/>
              <a:t>                  x= </a:t>
            </a:r>
            <a:r>
              <a:rPr lang="en-US" altLang="zh-CN" b="1" dirty="0">
                <a:solidFill>
                  <a:srgbClr val="FF0000"/>
                </a:solidFill>
              </a:rPr>
              <a:t>Equal</a:t>
            </a:r>
            <a:r>
              <a:rPr lang="en-US" altLang="zh-CN" b="1" dirty="0"/>
              <a:t>( </a:t>
            </a:r>
            <a:r>
              <a:rPr lang="en-US" altLang="zh-CN" b="1" dirty="0" err="1">
                <a:solidFill>
                  <a:schemeClr val="accent2"/>
                </a:solidFill>
              </a:rPr>
              <a:t>Rchild</a:t>
            </a:r>
            <a:r>
              <a:rPr lang="en-US" altLang="zh-CN" b="1" dirty="0"/>
              <a:t>( </a:t>
            </a:r>
            <a:r>
              <a:rPr lang="en-US" altLang="zh-CN" b="1" dirty="0" err="1"/>
              <a:t>firstbt</a:t>
            </a:r>
            <a:r>
              <a:rPr lang="en-US" altLang="zh-CN" b="1" dirty="0"/>
              <a:t> ) , </a:t>
            </a:r>
            <a:r>
              <a:rPr lang="en-US" altLang="zh-CN" b="1" dirty="0" err="1">
                <a:solidFill>
                  <a:schemeClr val="accent2"/>
                </a:solidFill>
              </a:rPr>
              <a:t>Rchild</a:t>
            </a:r>
            <a:r>
              <a:rPr lang="en-US" altLang="zh-CN" b="1" dirty="0"/>
              <a:t>( </a:t>
            </a:r>
            <a:r>
              <a:rPr lang="en-US" altLang="zh-CN" b="1" dirty="0" err="1"/>
              <a:t>secondbt</a:t>
            </a:r>
            <a:r>
              <a:rPr lang="en-US" altLang="zh-CN" b="1" dirty="0"/>
              <a:t>) )</a:t>
            </a:r>
          </a:p>
          <a:p>
            <a:pPr eaLnBrk="1" hangingPunct="1">
              <a:lnSpc>
                <a:spcPct val="110000"/>
              </a:lnSpc>
            </a:pPr>
            <a:r>
              <a:rPr lang="en-US" altLang="zh-CN" b="1" dirty="0"/>
              <a:t>    return( x ) ;</a:t>
            </a:r>
          </a:p>
          <a:p>
            <a:pPr eaLnBrk="1" hangingPunct="1">
              <a:lnSpc>
                <a:spcPct val="110000"/>
              </a:lnSpc>
            </a:pPr>
            <a:r>
              <a:rPr lang="en-US" altLang="zh-CN" b="1" dirty="0"/>
              <a:t>} /* Equal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4CE4BBC-058B-4736-B346-C647C2F48A32}"/>
              </a:ext>
            </a:extLst>
          </p:cNvPr>
          <p:cNvGrpSpPr/>
          <p:nvPr/>
        </p:nvGrpSpPr>
        <p:grpSpPr>
          <a:xfrm>
            <a:off x="553006" y="829288"/>
            <a:ext cx="1910400" cy="2272810"/>
            <a:chOff x="511800" y="1008994"/>
            <a:chExt cx="1910400" cy="2272810"/>
          </a:xfrm>
        </p:grpSpPr>
        <p:sp>
          <p:nvSpPr>
            <p:cNvPr id="3" name="椭圆 2">
              <a:extLst>
                <a:ext uri="{FF2B5EF4-FFF2-40B4-BE49-F238E27FC236}">
                  <a16:creationId xmlns:a16="http://schemas.microsoft.com/office/drawing/2014/main" id="{51ECFE72-2FD8-4B28-BEEC-C0C3768E9BBA}"/>
                </a:ext>
              </a:extLst>
            </p:cNvPr>
            <p:cNvSpPr/>
            <p:nvPr/>
          </p:nvSpPr>
          <p:spPr>
            <a:xfrm>
              <a:off x="1242000" y="1008994"/>
              <a:ext cx="450000" cy="482804"/>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a:t>
              </a:r>
              <a:endParaRPr kumimoji="0" lang="zh-CN" altLang="en-US"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 name="椭圆 3">
              <a:extLst>
                <a:ext uri="{FF2B5EF4-FFF2-40B4-BE49-F238E27FC236}">
                  <a16:creationId xmlns:a16="http://schemas.microsoft.com/office/drawing/2014/main" id="{FE03BE27-1F5C-4391-AF17-E1FC639B3FB3}"/>
                </a:ext>
              </a:extLst>
            </p:cNvPr>
            <p:cNvSpPr/>
            <p:nvPr/>
          </p:nvSpPr>
          <p:spPr>
            <a:xfrm>
              <a:off x="1242000" y="2799000"/>
              <a:ext cx="450000" cy="482804"/>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D</a:t>
              </a:r>
              <a:endParaRPr kumimoji="0" lang="zh-CN" altLang="en-US"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 name="椭圆 4">
              <a:extLst>
                <a:ext uri="{FF2B5EF4-FFF2-40B4-BE49-F238E27FC236}">
                  <a16:creationId xmlns:a16="http://schemas.microsoft.com/office/drawing/2014/main" id="{C2DC1102-62B7-4107-8332-672E2E4AA029}"/>
                </a:ext>
              </a:extLst>
            </p:cNvPr>
            <p:cNvSpPr/>
            <p:nvPr/>
          </p:nvSpPr>
          <p:spPr>
            <a:xfrm>
              <a:off x="1972200" y="1955509"/>
              <a:ext cx="450000" cy="482804"/>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a:t>
              </a:r>
              <a:endParaRPr kumimoji="0" lang="zh-CN" altLang="en-US"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 name="椭圆 5">
              <a:extLst>
                <a:ext uri="{FF2B5EF4-FFF2-40B4-BE49-F238E27FC236}">
                  <a16:creationId xmlns:a16="http://schemas.microsoft.com/office/drawing/2014/main" id="{E9FCC20B-3AEE-49D0-9E38-087B2549C374}"/>
                </a:ext>
              </a:extLst>
            </p:cNvPr>
            <p:cNvSpPr/>
            <p:nvPr/>
          </p:nvSpPr>
          <p:spPr>
            <a:xfrm>
              <a:off x="1242000" y="1942918"/>
              <a:ext cx="450000" cy="482804"/>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a:t>
              </a:r>
              <a:endParaRPr kumimoji="0" lang="zh-CN" altLang="en-US"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 name="椭圆 6">
              <a:extLst>
                <a:ext uri="{FF2B5EF4-FFF2-40B4-BE49-F238E27FC236}">
                  <a16:creationId xmlns:a16="http://schemas.microsoft.com/office/drawing/2014/main" id="{61D81E81-1777-4C60-86A0-CAD14F186CF6}"/>
                </a:ext>
              </a:extLst>
            </p:cNvPr>
            <p:cNvSpPr/>
            <p:nvPr/>
          </p:nvSpPr>
          <p:spPr>
            <a:xfrm>
              <a:off x="511800" y="1939619"/>
              <a:ext cx="450000" cy="482804"/>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a:t>
              </a:r>
              <a:endParaRPr kumimoji="0" lang="zh-CN" altLang="en-US"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8" name="直接连接符 7">
              <a:extLst>
                <a:ext uri="{FF2B5EF4-FFF2-40B4-BE49-F238E27FC236}">
                  <a16:creationId xmlns:a16="http://schemas.microsoft.com/office/drawing/2014/main" id="{0408381D-D214-4475-A9D6-0F267C5D2211}"/>
                </a:ext>
              </a:extLst>
            </p:cNvPr>
            <p:cNvCxnSpPr>
              <a:stCxn id="3" idx="3"/>
              <a:endCxn id="7" idx="0"/>
            </p:cNvCxnSpPr>
            <p:nvPr/>
          </p:nvCxnSpPr>
          <p:spPr>
            <a:xfrm flipH="1">
              <a:off x="736800" y="1421093"/>
              <a:ext cx="571101" cy="518526"/>
            </a:xfrm>
            <a:prstGeom prst="line">
              <a:avLst/>
            </a:prstGeom>
            <a:noFill/>
            <a:ln w="6350" cap="flat" cmpd="sng" algn="ctr">
              <a:solidFill>
                <a:sysClr val="windowText" lastClr="000000"/>
              </a:solidFill>
              <a:prstDash val="solid"/>
              <a:miter lim="800000"/>
            </a:ln>
            <a:effectLst/>
          </p:spPr>
        </p:cxnSp>
        <p:cxnSp>
          <p:nvCxnSpPr>
            <p:cNvPr id="9" name="直接连接符 8">
              <a:extLst>
                <a:ext uri="{FF2B5EF4-FFF2-40B4-BE49-F238E27FC236}">
                  <a16:creationId xmlns:a16="http://schemas.microsoft.com/office/drawing/2014/main" id="{E66293B0-D5E8-4F89-A86B-30985E0B08B7}"/>
                </a:ext>
              </a:extLst>
            </p:cNvPr>
            <p:cNvCxnSpPr>
              <a:cxnSpLocks/>
              <a:stCxn id="3" idx="4"/>
              <a:endCxn id="6" idx="0"/>
            </p:cNvCxnSpPr>
            <p:nvPr/>
          </p:nvCxnSpPr>
          <p:spPr>
            <a:xfrm>
              <a:off x="1467000" y="1491798"/>
              <a:ext cx="0" cy="451120"/>
            </a:xfrm>
            <a:prstGeom prst="line">
              <a:avLst/>
            </a:prstGeom>
            <a:noFill/>
            <a:ln w="6350" cap="flat" cmpd="sng" algn="ctr">
              <a:solidFill>
                <a:sysClr val="windowText" lastClr="000000"/>
              </a:solidFill>
              <a:prstDash val="solid"/>
              <a:miter lim="800000"/>
            </a:ln>
            <a:effectLst/>
          </p:spPr>
        </p:cxnSp>
        <p:cxnSp>
          <p:nvCxnSpPr>
            <p:cNvPr id="10" name="直接连接符 9">
              <a:extLst>
                <a:ext uri="{FF2B5EF4-FFF2-40B4-BE49-F238E27FC236}">
                  <a16:creationId xmlns:a16="http://schemas.microsoft.com/office/drawing/2014/main" id="{D0536E9E-F8ED-4CE8-8FE7-5596E107C37A}"/>
                </a:ext>
              </a:extLst>
            </p:cNvPr>
            <p:cNvCxnSpPr>
              <a:stCxn id="3" idx="5"/>
              <a:endCxn id="5" idx="0"/>
            </p:cNvCxnSpPr>
            <p:nvPr/>
          </p:nvCxnSpPr>
          <p:spPr>
            <a:xfrm>
              <a:off x="1626099" y="1421093"/>
              <a:ext cx="571101" cy="534416"/>
            </a:xfrm>
            <a:prstGeom prst="line">
              <a:avLst/>
            </a:prstGeom>
            <a:noFill/>
            <a:ln w="6350" cap="flat" cmpd="sng" algn="ctr">
              <a:solidFill>
                <a:sysClr val="windowText" lastClr="000000"/>
              </a:solidFill>
              <a:prstDash val="solid"/>
              <a:miter lim="800000"/>
            </a:ln>
            <a:effectLst/>
          </p:spPr>
        </p:cxnSp>
        <p:cxnSp>
          <p:nvCxnSpPr>
            <p:cNvPr id="11" name="直接连接符 10">
              <a:extLst>
                <a:ext uri="{FF2B5EF4-FFF2-40B4-BE49-F238E27FC236}">
                  <a16:creationId xmlns:a16="http://schemas.microsoft.com/office/drawing/2014/main" id="{307C2F39-9C70-4B83-9D2A-9BCC2DECB8E2}"/>
                </a:ext>
              </a:extLst>
            </p:cNvPr>
            <p:cNvCxnSpPr>
              <a:cxnSpLocks/>
              <a:stCxn id="6" idx="4"/>
              <a:endCxn id="4" idx="0"/>
            </p:cNvCxnSpPr>
            <p:nvPr/>
          </p:nvCxnSpPr>
          <p:spPr>
            <a:xfrm>
              <a:off x="1467000" y="2425722"/>
              <a:ext cx="0" cy="373278"/>
            </a:xfrm>
            <a:prstGeom prst="line">
              <a:avLst/>
            </a:prstGeom>
            <a:noFill/>
            <a:ln w="6350" cap="flat" cmpd="sng" algn="ctr">
              <a:solidFill>
                <a:sysClr val="windowText" lastClr="000000"/>
              </a:solidFill>
              <a:prstDash val="solid"/>
              <a:miter lim="800000"/>
            </a:ln>
            <a:effectLst/>
          </p:spPr>
        </p:cxnSp>
      </p:grpSp>
      <p:sp>
        <p:nvSpPr>
          <p:cNvPr id="12" name="文本框 11">
            <a:extLst>
              <a:ext uri="{FF2B5EF4-FFF2-40B4-BE49-F238E27FC236}">
                <a16:creationId xmlns:a16="http://schemas.microsoft.com/office/drawing/2014/main" id="{866B78B5-D24C-42F5-955D-A9287A0F7E14}"/>
              </a:ext>
            </a:extLst>
          </p:cNvPr>
          <p:cNvSpPr txBox="1"/>
          <p:nvPr/>
        </p:nvSpPr>
        <p:spPr>
          <a:xfrm>
            <a:off x="3081385" y="756776"/>
            <a:ext cx="2712602" cy="2345322"/>
          </a:xfrm>
          <a:prstGeom prst="rect">
            <a:avLst/>
          </a:prstGeom>
          <a:noFill/>
        </p:spPr>
        <p:txBody>
          <a:bodyPr wrap="none" rtlCol="0">
            <a:spAutoFit/>
          </a:bodyPr>
          <a:lstStyle/>
          <a:p>
            <a:pPr eaLnBrk="1" fontAlgn="auto" hangingPunct="1">
              <a:lnSpc>
                <a:spcPct val="150000"/>
              </a:lnSpc>
              <a:spcBef>
                <a:spcPts val="0"/>
              </a:spcBef>
              <a:spcAft>
                <a:spcPts val="0"/>
              </a:spcAft>
            </a:pPr>
            <a:r>
              <a:rPr kumimoji="0" lang="en-US" altLang="zh-CN" sz="2000" dirty="0">
                <a:solidFill>
                  <a:prstClr val="black"/>
                </a:solidFill>
                <a:ea typeface="仿宋" panose="02010609060101010101" pitchFamily="49" charset="-122"/>
                <a:cs typeface="Times New Roman" panose="02020603050405020304" pitchFamily="18" charset="0"/>
              </a:rPr>
              <a:t>Struct {</a:t>
            </a:r>
          </a:p>
          <a:p>
            <a:pPr eaLnBrk="1" fontAlgn="auto" hangingPunct="1">
              <a:lnSpc>
                <a:spcPct val="150000"/>
              </a:lnSpc>
              <a:spcBef>
                <a:spcPts val="0"/>
              </a:spcBef>
              <a:spcAft>
                <a:spcPts val="0"/>
              </a:spcAft>
            </a:pPr>
            <a:r>
              <a:rPr kumimoji="0" lang="en-US" altLang="zh-CN" sz="2000" dirty="0">
                <a:solidFill>
                  <a:prstClr val="black"/>
                </a:solidFill>
                <a:ea typeface="仿宋" panose="02010609060101010101" pitchFamily="49" charset="-122"/>
                <a:cs typeface="Times New Roman" panose="02020603050405020304" pitchFamily="18" charset="0"/>
              </a:rPr>
              <a:t>   </a:t>
            </a:r>
            <a:r>
              <a:rPr kumimoji="0" lang="en-US" altLang="zh-CN" sz="2000" dirty="0" err="1">
                <a:solidFill>
                  <a:prstClr val="black"/>
                </a:solidFill>
                <a:ea typeface="仿宋" panose="02010609060101010101" pitchFamily="49" charset="-122"/>
                <a:cs typeface="Times New Roman" panose="02020603050405020304" pitchFamily="18" charset="0"/>
              </a:rPr>
              <a:t>DataType</a:t>
            </a:r>
            <a:r>
              <a:rPr kumimoji="0" lang="en-US" altLang="zh-CN" sz="2000" dirty="0">
                <a:solidFill>
                  <a:prstClr val="black"/>
                </a:solidFill>
                <a:ea typeface="仿宋" panose="02010609060101010101" pitchFamily="49" charset="-122"/>
                <a:cs typeface="Times New Roman" panose="02020603050405020304" pitchFamily="18" charset="0"/>
              </a:rPr>
              <a:t> data;</a:t>
            </a:r>
          </a:p>
          <a:p>
            <a:pPr eaLnBrk="1" fontAlgn="auto" hangingPunct="1">
              <a:lnSpc>
                <a:spcPct val="150000"/>
              </a:lnSpc>
              <a:spcBef>
                <a:spcPts val="0"/>
              </a:spcBef>
              <a:spcAft>
                <a:spcPts val="0"/>
              </a:spcAft>
            </a:pPr>
            <a:r>
              <a:rPr kumimoji="0" lang="en-US" altLang="zh-CN" sz="2000" dirty="0">
                <a:solidFill>
                  <a:prstClr val="black"/>
                </a:solidFill>
                <a:ea typeface="仿宋" panose="02010609060101010101" pitchFamily="49" charset="-122"/>
                <a:cs typeface="Times New Roman" panose="02020603050405020304" pitchFamily="18" charset="0"/>
              </a:rPr>
              <a:t>   int </a:t>
            </a:r>
            <a:r>
              <a:rPr kumimoji="0" lang="en-US" altLang="zh-CN" sz="2000" dirty="0" err="1">
                <a:solidFill>
                  <a:prstClr val="black"/>
                </a:solidFill>
                <a:ea typeface="仿宋" panose="02010609060101010101" pitchFamily="49" charset="-122"/>
                <a:cs typeface="Times New Roman" panose="02020603050405020304" pitchFamily="18" charset="0"/>
              </a:rPr>
              <a:t>LeftChild</a:t>
            </a:r>
            <a:r>
              <a:rPr kumimoji="0" lang="en-US" altLang="zh-CN" sz="2000" dirty="0">
                <a:solidFill>
                  <a:prstClr val="black"/>
                </a:solidFill>
                <a:ea typeface="仿宋" panose="02010609060101010101" pitchFamily="49" charset="-122"/>
                <a:cs typeface="Times New Roman" panose="02020603050405020304" pitchFamily="18" charset="0"/>
              </a:rPr>
              <a:t>;</a:t>
            </a:r>
          </a:p>
          <a:p>
            <a:pPr eaLnBrk="1" fontAlgn="auto" hangingPunct="1">
              <a:lnSpc>
                <a:spcPct val="150000"/>
              </a:lnSpc>
              <a:spcBef>
                <a:spcPts val="0"/>
              </a:spcBef>
              <a:spcAft>
                <a:spcPts val="0"/>
              </a:spcAft>
            </a:pPr>
            <a:r>
              <a:rPr kumimoji="0" lang="en-US" altLang="zh-CN" sz="2000" dirty="0">
                <a:solidFill>
                  <a:prstClr val="black"/>
                </a:solidFill>
                <a:ea typeface="仿宋" panose="02010609060101010101" pitchFamily="49" charset="-122"/>
                <a:cs typeface="Times New Roman" panose="02020603050405020304" pitchFamily="18" charset="0"/>
              </a:rPr>
              <a:t>   int </a:t>
            </a:r>
            <a:r>
              <a:rPr kumimoji="0" lang="en-US" altLang="zh-CN" sz="2000" dirty="0" err="1">
                <a:solidFill>
                  <a:prstClr val="black"/>
                </a:solidFill>
                <a:ea typeface="仿宋" panose="02010609060101010101" pitchFamily="49" charset="-122"/>
                <a:cs typeface="Times New Roman" panose="02020603050405020304" pitchFamily="18" charset="0"/>
              </a:rPr>
              <a:t>RightSibling</a:t>
            </a:r>
            <a:r>
              <a:rPr kumimoji="0" lang="en-US" altLang="zh-CN" sz="2000" dirty="0">
                <a:solidFill>
                  <a:prstClr val="black"/>
                </a:solidFill>
                <a:ea typeface="仿宋" panose="02010609060101010101" pitchFamily="49" charset="-122"/>
                <a:cs typeface="Times New Roman" panose="02020603050405020304" pitchFamily="18" charset="0"/>
              </a:rPr>
              <a:t>;</a:t>
            </a:r>
          </a:p>
          <a:p>
            <a:pPr eaLnBrk="1" fontAlgn="auto" hangingPunct="1">
              <a:lnSpc>
                <a:spcPct val="150000"/>
              </a:lnSpc>
              <a:spcBef>
                <a:spcPts val="0"/>
              </a:spcBef>
              <a:spcAft>
                <a:spcPts val="0"/>
              </a:spcAft>
            </a:pPr>
            <a:r>
              <a:rPr kumimoji="0" lang="en-US" altLang="zh-CN" sz="2000" dirty="0">
                <a:solidFill>
                  <a:prstClr val="black"/>
                </a:solidFill>
                <a:ea typeface="仿宋" panose="02010609060101010101" pitchFamily="49" charset="-122"/>
                <a:cs typeface="Times New Roman" panose="02020603050405020304" pitchFamily="18" charset="0"/>
              </a:rPr>
              <a:t>}</a:t>
            </a:r>
            <a:r>
              <a:rPr kumimoji="0" lang="en-US" altLang="zh-CN" sz="2000" dirty="0" err="1">
                <a:solidFill>
                  <a:prstClr val="black"/>
                </a:solidFill>
                <a:ea typeface="仿宋" panose="02010609060101010101" pitchFamily="49" charset="-122"/>
                <a:cs typeface="Times New Roman" panose="02020603050405020304" pitchFamily="18" charset="0"/>
              </a:rPr>
              <a:t>CellSpace</a:t>
            </a:r>
            <a:r>
              <a:rPr kumimoji="0" lang="en-US" altLang="zh-CN" sz="2000" dirty="0">
                <a:solidFill>
                  <a:prstClr val="black"/>
                </a:solidFill>
                <a:ea typeface="仿宋" panose="02010609060101010101" pitchFamily="49" charset="-122"/>
                <a:cs typeface="Times New Roman" panose="02020603050405020304" pitchFamily="18" charset="0"/>
              </a:rPr>
              <a:t>[</a:t>
            </a:r>
            <a:r>
              <a:rPr kumimoji="0" lang="en-US" altLang="zh-CN" sz="2000" dirty="0" err="1">
                <a:solidFill>
                  <a:prstClr val="black"/>
                </a:solidFill>
                <a:ea typeface="仿宋" panose="02010609060101010101" pitchFamily="49" charset="-122"/>
                <a:cs typeface="Times New Roman" panose="02020603050405020304" pitchFamily="18" charset="0"/>
              </a:rPr>
              <a:t>MaxNodes</a:t>
            </a:r>
            <a:r>
              <a:rPr kumimoji="0" lang="en-US" altLang="zh-CN" sz="2000" dirty="0">
                <a:solidFill>
                  <a:prstClr val="black"/>
                </a:solidFill>
                <a:ea typeface="仿宋" panose="02010609060101010101" pitchFamily="49" charset="-122"/>
                <a:cs typeface="Times New Roman" panose="02020603050405020304" pitchFamily="18" charset="0"/>
              </a:rPr>
              <a:t>];</a:t>
            </a:r>
            <a:endParaRPr kumimoji="0" lang="zh-CN" altLang="en-US" sz="2000" dirty="0">
              <a:solidFill>
                <a:prstClr val="black"/>
              </a:solidFill>
              <a:ea typeface="仿宋" panose="02010609060101010101" pitchFamily="49" charset="-122"/>
              <a:cs typeface="Times New Roman" panose="02020603050405020304" pitchFamily="18" charset="0"/>
            </a:endParaRPr>
          </a:p>
        </p:txBody>
      </p:sp>
      <p:sp>
        <p:nvSpPr>
          <p:cNvPr id="13" name="箭头: 下 55">
            <a:extLst>
              <a:ext uri="{FF2B5EF4-FFF2-40B4-BE49-F238E27FC236}">
                <a16:creationId xmlns:a16="http://schemas.microsoft.com/office/drawing/2014/main" id="{9FD48069-B440-4D92-BEA4-03896809738A}"/>
              </a:ext>
            </a:extLst>
          </p:cNvPr>
          <p:cNvSpPr/>
          <p:nvPr/>
        </p:nvSpPr>
        <p:spPr>
          <a:xfrm>
            <a:off x="1438166" y="3372885"/>
            <a:ext cx="188436" cy="447527"/>
          </a:xfrm>
          <a:prstGeom prst="downArrow">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4" name="图片 13">
            <a:extLst>
              <a:ext uri="{FF2B5EF4-FFF2-40B4-BE49-F238E27FC236}">
                <a16:creationId xmlns:a16="http://schemas.microsoft.com/office/drawing/2014/main" id="{BDFC92F8-2428-4E12-BC59-5A4B911CB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000" y="908193"/>
            <a:ext cx="3596952" cy="5041613"/>
          </a:xfrm>
          <a:prstGeom prst="rect">
            <a:avLst/>
          </a:prstGeom>
        </p:spPr>
      </p:pic>
      <p:pic>
        <p:nvPicPr>
          <p:cNvPr id="15" name="图片 14">
            <a:extLst>
              <a:ext uri="{FF2B5EF4-FFF2-40B4-BE49-F238E27FC236}">
                <a16:creationId xmlns:a16="http://schemas.microsoft.com/office/drawing/2014/main" id="{D3F4B9F3-305D-464D-87DA-69EA18B72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000" y="3916499"/>
            <a:ext cx="5297883" cy="2462997"/>
          </a:xfrm>
          <a:prstGeom prst="rect">
            <a:avLst/>
          </a:prstGeom>
        </p:spPr>
      </p:pic>
    </p:spTree>
    <p:extLst>
      <p:ext uri="{BB962C8B-B14F-4D97-AF65-F5344CB8AC3E}">
        <p14:creationId xmlns:p14="http://schemas.microsoft.com/office/powerpoint/2010/main" val="134767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a:extLst>
              <a:ext uri="{FF2B5EF4-FFF2-40B4-BE49-F238E27FC236}">
                <a16:creationId xmlns:a16="http://schemas.microsoft.com/office/drawing/2014/main" id="{8462B2B3-8468-4E47-8C7D-F2A75CE1AF25}"/>
              </a:ext>
            </a:extLst>
          </p:cNvPr>
          <p:cNvSpPr txBox="1">
            <a:spLocks noChangeArrowheads="1"/>
          </p:cNvSpPr>
          <p:nvPr/>
        </p:nvSpPr>
        <p:spPr bwMode="auto">
          <a:xfrm>
            <a:off x="381000" y="663724"/>
            <a:ext cx="2974189"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rgbClr val="C00000"/>
                </a:solidFill>
              </a:rPr>
              <a:t>3.6  </a:t>
            </a:r>
            <a:r>
              <a:rPr lang="zh-CN" altLang="en-US" sz="2800" b="1" dirty="0">
                <a:solidFill>
                  <a:srgbClr val="C00000"/>
                </a:solidFill>
              </a:rPr>
              <a:t>森林与二叉树</a:t>
            </a:r>
          </a:p>
        </p:txBody>
      </p:sp>
      <p:sp>
        <p:nvSpPr>
          <p:cNvPr id="108547" name="Text Box 6">
            <a:extLst>
              <a:ext uri="{FF2B5EF4-FFF2-40B4-BE49-F238E27FC236}">
                <a16:creationId xmlns:a16="http://schemas.microsoft.com/office/drawing/2014/main" id="{7FF39801-C460-42D9-99A5-F06357B99548}"/>
              </a:ext>
            </a:extLst>
          </p:cNvPr>
          <p:cNvSpPr txBox="1">
            <a:spLocks noChangeArrowheads="1"/>
          </p:cNvSpPr>
          <p:nvPr/>
        </p:nvSpPr>
        <p:spPr bwMode="auto">
          <a:xfrm>
            <a:off x="366713" y="1420961"/>
            <a:ext cx="292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00CC"/>
                </a:solidFill>
              </a:rPr>
              <a:t>森林转换为二叉树：</a:t>
            </a:r>
          </a:p>
        </p:txBody>
      </p:sp>
      <p:sp>
        <p:nvSpPr>
          <p:cNvPr id="108548" name="Text Box 7">
            <a:extLst>
              <a:ext uri="{FF2B5EF4-FFF2-40B4-BE49-F238E27FC236}">
                <a16:creationId xmlns:a16="http://schemas.microsoft.com/office/drawing/2014/main" id="{664DDBE9-34E2-46FD-9B42-8C987E3B42B9}"/>
              </a:ext>
            </a:extLst>
          </p:cNvPr>
          <p:cNvSpPr txBox="1">
            <a:spLocks noChangeArrowheads="1"/>
          </p:cNvSpPr>
          <p:nvPr/>
        </p:nvSpPr>
        <p:spPr bwMode="auto">
          <a:xfrm>
            <a:off x="3207326" y="1247924"/>
            <a:ext cx="546913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a:t>
            </a:r>
            <a:r>
              <a:rPr lang="en-US" altLang="zh-CN" b="1" dirty="0"/>
              <a:t>1</a:t>
            </a:r>
            <a:r>
              <a:rPr lang="zh-CN" altLang="en-US" b="1" dirty="0"/>
              <a:t>）先将森林中每棵树转换成二叉树；</a:t>
            </a:r>
          </a:p>
        </p:txBody>
      </p:sp>
      <p:sp>
        <p:nvSpPr>
          <p:cNvPr id="108549" name="Text Box 8">
            <a:extLst>
              <a:ext uri="{FF2B5EF4-FFF2-40B4-BE49-F238E27FC236}">
                <a16:creationId xmlns:a16="http://schemas.microsoft.com/office/drawing/2014/main" id="{0A48E4E3-017A-45AA-B615-1C2D8974E521}"/>
              </a:ext>
            </a:extLst>
          </p:cNvPr>
          <p:cNvSpPr txBox="1">
            <a:spLocks noChangeArrowheads="1"/>
          </p:cNvSpPr>
          <p:nvPr/>
        </p:nvSpPr>
        <p:spPr bwMode="auto">
          <a:xfrm>
            <a:off x="3230563" y="1698467"/>
            <a:ext cx="447675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a:t>
            </a:r>
            <a:r>
              <a:rPr lang="en-US" altLang="zh-CN" b="1" dirty="0"/>
              <a:t>2</a:t>
            </a:r>
            <a:r>
              <a:rPr lang="zh-CN" altLang="en-US" b="1" dirty="0"/>
              <a:t>）二叉树的树根连接起来。</a:t>
            </a:r>
          </a:p>
        </p:txBody>
      </p:sp>
      <p:grpSp>
        <p:nvGrpSpPr>
          <p:cNvPr id="108550" name="Group 9">
            <a:extLst>
              <a:ext uri="{FF2B5EF4-FFF2-40B4-BE49-F238E27FC236}">
                <a16:creationId xmlns:a16="http://schemas.microsoft.com/office/drawing/2014/main" id="{01B196DA-BC62-4716-8B47-6832977C989F}"/>
              </a:ext>
            </a:extLst>
          </p:cNvPr>
          <p:cNvGrpSpPr>
            <a:grpSpLocks/>
          </p:cNvGrpSpPr>
          <p:nvPr/>
        </p:nvGrpSpPr>
        <p:grpSpPr bwMode="auto">
          <a:xfrm>
            <a:off x="1073150" y="2636986"/>
            <a:ext cx="6842125" cy="3816350"/>
            <a:chOff x="676" y="981"/>
            <a:chExt cx="4310" cy="2404"/>
          </a:xfrm>
        </p:grpSpPr>
        <p:sp>
          <p:nvSpPr>
            <p:cNvPr id="108551" name="Line 10">
              <a:extLst>
                <a:ext uri="{FF2B5EF4-FFF2-40B4-BE49-F238E27FC236}">
                  <a16:creationId xmlns:a16="http://schemas.microsoft.com/office/drawing/2014/main" id="{4F49FB52-5297-4B4A-A6FD-DA7A20B427E8}"/>
                </a:ext>
              </a:extLst>
            </p:cNvPr>
            <p:cNvSpPr>
              <a:spLocks noChangeShapeType="1"/>
            </p:cNvSpPr>
            <p:nvPr/>
          </p:nvSpPr>
          <p:spPr bwMode="auto">
            <a:xfrm>
              <a:off x="1429" y="1171"/>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52" name="Line 11">
              <a:extLst>
                <a:ext uri="{FF2B5EF4-FFF2-40B4-BE49-F238E27FC236}">
                  <a16:creationId xmlns:a16="http://schemas.microsoft.com/office/drawing/2014/main" id="{EEC96008-F5F9-41F1-9746-5763A2CB7258}"/>
                </a:ext>
              </a:extLst>
            </p:cNvPr>
            <p:cNvSpPr>
              <a:spLocks noChangeShapeType="1"/>
            </p:cNvSpPr>
            <p:nvPr/>
          </p:nvSpPr>
          <p:spPr bwMode="auto">
            <a:xfrm flipH="1">
              <a:off x="1202" y="1162"/>
              <a:ext cx="181"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53" name="Line 12">
              <a:extLst>
                <a:ext uri="{FF2B5EF4-FFF2-40B4-BE49-F238E27FC236}">
                  <a16:creationId xmlns:a16="http://schemas.microsoft.com/office/drawing/2014/main" id="{B600D450-3DDE-4319-AB62-BA2F715DE0EB}"/>
                </a:ext>
              </a:extLst>
            </p:cNvPr>
            <p:cNvSpPr>
              <a:spLocks noChangeShapeType="1"/>
            </p:cNvSpPr>
            <p:nvPr/>
          </p:nvSpPr>
          <p:spPr bwMode="auto">
            <a:xfrm>
              <a:off x="1474" y="1162"/>
              <a:ext cx="181"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54" name="Line 13">
              <a:extLst>
                <a:ext uri="{FF2B5EF4-FFF2-40B4-BE49-F238E27FC236}">
                  <a16:creationId xmlns:a16="http://schemas.microsoft.com/office/drawing/2014/main" id="{43E74832-35BE-403F-9AC9-F0E5F78EC25E}"/>
                </a:ext>
              </a:extLst>
            </p:cNvPr>
            <p:cNvSpPr>
              <a:spLocks noChangeShapeType="1"/>
            </p:cNvSpPr>
            <p:nvPr/>
          </p:nvSpPr>
          <p:spPr bwMode="auto">
            <a:xfrm>
              <a:off x="1947" y="1180"/>
              <a:ext cx="0" cy="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8555" name="Line 14">
              <a:extLst>
                <a:ext uri="{FF2B5EF4-FFF2-40B4-BE49-F238E27FC236}">
                  <a16:creationId xmlns:a16="http://schemas.microsoft.com/office/drawing/2014/main" id="{9809F742-DBD3-457B-AC1C-93C6BA10C6A3}"/>
                </a:ext>
              </a:extLst>
            </p:cNvPr>
            <p:cNvSpPr>
              <a:spLocks noChangeShapeType="1"/>
            </p:cNvSpPr>
            <p:nvPr/>
          </p:nvSpPr>
          <p:spPr bwMode="auto">
            <a:xfrm flipH="1">
              <a:off x="2211" y="1162"/>
              <a:ext cx="91"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56" name="Line 15">
              <a:extLst>
                <a:ext uri="{FF2B5EF4-FFF2-40B4-BE49-F238E27FC236}">
                  <a16:creationId xmlns:a16="http://schemas.microsoft.com/office/drawing/2014/main" id="{73AF88BD-D0EE-46C1-A566-35CB6950C6C8}"/>
                </a:ext>
              </a:extLst>
            </p:cNvPr>
            <p:cNvSpPr>
              <a:spLocks noChangeShapeType="1"/>
            </p:cNvSpPr>
            <p:nvPr/>
          </p:nvSpPr>
          <p:spPr bwMode="auto">
            <a:xfrm>
              <a:off x="2393" y="1162"/>
              <a:ext cx="9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57" name="Line 16">
              <a:extLst>
                <a:ext uri="{FF2B5EF4-FFF2-40B4-BE49-F238E27FC236}">
                  <a16:creationId xmlns:a16="http://schemas.microsoft.com/office/drawing/2014/main" id="{CB6A5271-64F4-459B-893D-3A11AE4EE026}"/>
                </a:ext>
              </a:extLst>
            </p:cNvPr>
            <p:cNvSpPr>
              <a:spLocks noChangeShapeType="1"/>
            </p:cNvSpPr>
            <p:nvPr/>
          </p:nvSpPr>
          <p:spPr bwMode="auto">
            <a:xfrm>
              <a:off x="2483" y="1480"/>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58" name="Oval 17">
              <a:extLst>
                <a:ext uri="{FF2B5EF4-FFF2-40B4-BE49-F238E27FC236}">
                  <a16:creationId xmlns:a16="http://schemas.microsoft.com/office/drawing/2014/main" id="{80354069-BC85-4DFF-8B69-4FBC66664BAF}"/>
                </a:ext>
              </a:extLst>
            </p:cNvPr>
            <p:cNvSpPr>
              <a:spLocks noChangeArrowheads="1"/>
            </p:cNvSpPr>
            <p:nvPr/>
          </p:nvSpPr>
          <p:spPr bwMode="auto">
            <a:xfrm>
              <a:off x="1338" y="981"/>
              <a:ext cx="189"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A</a:t>
              </a:r>
            </a:p>
          </p:txBody>
        </p:sp>
        <p:sp>
          <p:nvSpPr>
            <p:cNvPr id="108559" name="Oval 18">
              <a:extLst>
                <a:ext uri="{FF2B5EF4-FFF2-40B4-BE49-F238E27FC236}">
                  <a16:creationId xmlns:a16="http://schemas.microsoft.com/office/drawing/2014/main" id="{4C7598B2-83D9-4D91-9E45-1F16C39F1126}"/>
                </a:ext>
              </a:extLst>
            </p:cNvPr>
            <p:cNvSpPr>
              <a:spLocks noChangeArrowheads="1"/>
            </p:cNvSpPr>
            <p:nvPr/>
          </p:nvSpPr>
          <p:spPr bwMode="auto">
            <a:xfrm>
              <a:off x="1062" y="1298"/>
              <a:ext cx="180"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B</a:t>
              </a:r>
            </a:p>
          </p:txBody>
        </p:sp>
        <p:sp>
          <p:nvSpPr>
            <p:cNvPr id="108560" name="Oval 19">
              <a:extLst>
                <a:ext uri="{FF2B5EF4-FFF2-40B4-BE49-F238E27FC236}">
                  <a16:creationId xmlns:a16="http://schemas.microsoft.com/office/drawing/2014/main" id="{250977F7-2870-4178-B310-D349540BBB19}"/>
                </a:ext>
              </a:extLst>
            </p:cNvPr>
            <p:cNvSpPr>
              <a:spLocks noChangeArrowheads="1"/>
            </p:cNvSpPr>
            <p:nvPr/>
          </p:nvSpPr>
          <p:spPr bwMode="auto">
            <a:xfrm>
              <a:off x="1338" y="1298"/>
              <a:ext cx="189"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C</a:t>
              </a:r>
            </a:p>
          </p:txBody>
        </p:sp>
        <p:sp>
          <p:nvSpPr>
            <p:cNvPr id="108561" name="Oval 20">
              <a:extLst>
                <a:ext uri="{FF2B5EF4-FFF2-40B4-BE49-F238E27FC236}">
                  <a16:creationId xmlns:a16="http://schemas.microsoft.com/office/drawing/2014/main" id="{0B298A2A-869A-45D4-98D0-A2C3DE43EC82}"/>
                </a:ext>
              </a:extLst>
            </p:cNvPr>
            <p:cNvSpPr>
              <a:spLocks noChangeArrowheads="1"/>
            </p:cNvSpPr>
            <p:nvPr/>
          </p:nvSpPr>
          <p:spPr bwMode="auto">
            <a:xfrm>
              <a:off x="1602" y="1298"/>
              <a:ext cx="189"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D</a:t>
              </a:r>
            </a:p>
          </p:txBody>
        </p:sp>
        <p:sp>
          <p:nvSpPr>
            <p:cNvPr id="108562" name="Oval 21">
              <a:extLst>
                <a:ext uri="{FF2B5EF4-FFF2-40B4-BE49-F238E27FC236}">
                  <a16:creationId xmlns:a16="http://schemas.microsoft.com/office/drawing/2014/main" id="{D07D52DD-88D2-4873-BD87-4A60316D5927}"/>
                </a:ext>
              </a:extLst>
            </p:cNvPr>
            <p:cNvSpPr>
              <a:spLocks noChangeArrowheads="1"/>
            </p:cNvSpPr>
            <p:nvPr/>
          </p:nvSpPr>
          <p:spPr bwMode="auto">
            <a:xfrm>
              <a:off x="1852" y="981"/>
              <a:ext cx="180"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E</a:t>
              </a:r>
            </a:p>
          </p:txBody>
        </p:sp>
        <p:sp>
          <p:nvSpPr>
            <p:cNvPr id="108563" name="Oval 22">
              <a:extLst>
                <a:ext uri="{FF2B5EF4-FFF2-40B4-BE49-F238E27FC236}">
                  <a16:creationId xmlns:a16="http://schemas.microsoft.com/office/drawing/2014/main" id="{AD2F8703-71DB-4A4C-953B-B204FAE4C86B}"/>
                </a:ext>
              </a:extLst>
            </p:cNvPr>
            <p:cNvSpPr>
              <a:spLocks noChangeArrowheads="1"/>
            </p:cNvSpPr>
            <p:nvPr/>
          </p:nvSpPr>
          <p:spPr bwMode="auto">
            <a:xfrm>
              <a:off x="1837" y="1313"/>
              <a:ext cx="210"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 F</a:t>
              </a:r>
            </a:p>
          </p:txBody>
        </p:sp>
        <p:sp>
          <p:nvSpPr>
            <p:cNvPr id="108564" name="Oval 23">
              <a:extLst>
                <a:ext uri="{FF2B5EF4-FFF2-40B4-BE49-F238E27FC236}">
                  <a16:creationId xmlns:a16="http://schemas.microsoft.com/office/drawing/2014/main" id="{65F92F32-E356-47EA-82FC-2C75E3B5C19A}"/>
                </a:ext>
              </a:extLst>
            </p:cNvPr>
            <p:cNvSpPr>
              <a:spLocks noChangeArrowheads="1"/>
            </p:cNvSpPr>
            <p:nvPr/>
          </p:nvSpPr>
          <p:spPr bwMode="auto">
            <a:xfrm>
              <a:off x="2242" y="981"/>
              <a:ext cx="197"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G</a:t>
              </a:r>
            </a:p>
          </p:txBody>
        </p:sp>
        <p:sp>
          <p:nvSpPr>
            <p:cNvPr id="108565" name="Oval 24">
              <a:extLst>
                <a:ext uri="{FF2B5EF4-FFF2-40B4-BE49-F238E27FC236}">
                  <a16:creationId xmlns:a16="http://schemas.microsoft.com/office/drawing/2014/main" id="{F36F519C-9CC3-4C11-AF01-0BABF47B4107}"/>
                </a:ext>
              </a:extLst>
            </p:cNvPr>
            <p:cNvSpPr>
              <a:spLocks noChangeArrowheads="1"/>
            </p:cNvSpPr>
            <p:nvPr/>
          </p:nvSpPr>
          <p:spPr bwMode="auto">
            <a:xfrm>
              <a:off x="2109" y="1298"/>
              <a:ext cx="197"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H</a:t>
              </a:r>
            </a:p>
          </p:txBody>
        </p:sp>
        <p:sp>
          <p:nvSpPr>
            <p:cNvPr id="108566" name="Oval 25">
              <a:extLst>
                <a:ext uri="{FF2B5EF4-FFF2-40B4-BE49-F238E27FC236}">
                  <a16:creationId xmlns:a16="http://schemas.microsoft.com/office/drawing/2014/main" id="{20DE951F-A1E1-4886-863A-DD6619B4A76F}"/>
                </a:ext>
              </a:extLst>
            </p:cNvPr>
            <p:cNvSpPr>
              <a:spLocks noChangeArrowheads="1"/>
            </p:cNvSpPr>
            <p:nvPr/>
          </p:nvSpPr>
          <p:spPr bwMode="auto">
            <a:xfrm>
              <a:off x="2379" y="1298"/>
              <a:ext cx="215"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 I </a:t>
              </a:r>
            </a:p>
          </p:txBody>
        </p:sp>
        <p:sp>
          <p:nvSpPr>
            <p:cNvPr id="108567" name="Oval 26">
              <a:extLst>
                <a:ext uri="{FF2B5EF4-FFF2-40B4-BE49-F238E27FC236}">
                  <a16:creationId xmlns:a16="http://schemas.microsoft.com/office/drawing/2014/main" id="{D4F4E7F7-ADAE-4022-9D5E-B46ADFB99A98}"/>
                </a:ext>
              </a:extLst>
            </p:cNvPr>
            <p:cNvSpPr>
              <a:spLocks noChangeArrowheads="1"/>
            </p:cNvSpPr>
            <p:nvPr/>
          </p:nvSpPr>
          <p:spPr bwMode="auto">
            <a:xfrm>
              <a:off x="2390" y="1616"/>
              <a:ext cx="193"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 J</a:t>
              </a:r>
            </a:p>
          </p:txBody>
        </p:sp>
        <p:sp>
          <p:nvSpPr>
            <p:cNvPr id="108568" name="Line 27">
              <a:extLst>
                <a:ext uri="{FF2B5EF4-FFF2-40B4-BE49-F238E27FC236}">
                  <a16:creationId xmlns:a16="http://schemas.microsoft.com/office/drawing/2014/main" id="{7A73B821-4033-4471-9668-40538B287027}"/>
                </a:ext>
              </a:extLst>
            </p:cNvPr>
            <p:cNvSpPr>
              <a:spLocks noChangeShapeType="1"/>
            </p:cNvSpPr>
            <p:nvPr/>
          </p:nvSpPr>
          <p:spPr bwMode="auto">
            <a:xfrm flipH="1">
              <a:off x="1210" y="2495"/>
              <a:ext cx="181"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69" name="Line 28">
              <a:extLst>
                <a:ext uri="{FF2B5EF4-FFF2-40B4-BE49-F238E27FC236}">
                  <a16:creationId xmlns:a16="http://schemas.microsoft.com/office/drawing/2014/main" id="{CC07F97A-B5B0-48D9-BFE5-FDAE92AAED35}"/>
                </a:ext>
              </a:extLst>
            </p:cNvPr>
            <p:cNvSpPr>
              <a:spLocks noChangeShapeType="1"/>
            </p:cNvSpPr>
            <p:nvPr/>
          </p:nvSpPr>
          <p:spPr bwMode="auto">
            <a:xfrm flipH="1">
              <a:off x="1782" y="2523"/>
              <a:ext cx="91" cy="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8570" name="Line 29">
              <a:extLst>
                <a:ext uri="{FF2B5EF4-FFF2-40B4-BE49-F238E27FC236}">
                  <a16:creationId xmlns:a16="http://schemas.microsoft.com/office/drawing/2014/main" id="{8818698D-782B-46F0-B138-78FE9FBDCE3E}"/>
                </a:ext>
              </a:extLst>
            </p:cNvPr>
            <p:cNvSpPr>
              <a:spLocks noChangeShapeType="1"/>
            </p:cNvSpPr>
            <p:nvPr/>
          </p:nvSpPr>
          <p:spPr bwMode="auto">
            <a:xfrm flipH="1">
              <a:off x="2211" y="2495"/>
              <a:ext cx="91"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71" name="Line 30">
              <a:extLst>
                <a:ext uri="{FF2B5EF4-FFF2-40B4-BE49-F238E27FC236}">
                  <a16:creationId xmlns:a16="http://schemas.microsoft.com/office/drawing/2014/main" id="{C32707CC-57F9-4B34-8828-D25872468D0C}"/>
                </a:ext>
              </a:extLst>
            </p:cNvPr>
            <p:cNvSpPr>
              <a:spLocks noChangeShapeType="1"/>
            </p:cNvSpPr>
            <p:nvPr/>
          </p:nvSpPr>
          <p:spPr bwMode="auto">
            <a:xfrm>
              <a:off x="2294" y="2805"/>
              <a:ext cx="91" cy="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8572" name="Line 31">
              <a:extLst>
                <a:ext uri="{FF2B5EF4-FFF2-40B4-BE49-F238E27FC236}">
                  <a16:creationId xmlns:a16="http://schemas.microsoft.com/office/drawing/2014/main" id="{F01B8629-067F-44DA-A492-EBDC1C992B62}"/>
                </a:ext>
              </a:extLst>
            </p:cNvPr>
            <p:cNvSpPr>
              <a:spLocks noChangeShapeType="1"/>
            </p:cNvSpPr>
            <p:nvPr/>
          </p:nvSpPr>
          <p:spPr bwMode="auto">
            <a:xfrm flipH="1">
              <a:off x="2339" y="3040"/>
              <a:ext cx="128" cy="2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8573" name="Oval 32">
              <a:extLst>
                <a:ext uri="{FF2B5EF4-FFF2-40B4-BE49-F238E27FC236}">
                  <a16:creationId xmlns:a16="http://schemas.microsoft.com/office/drawing/2014/main" id="{4F450F65-EC8B-40C1-AC84-F661F4CB2188}"/>
                </a:ext>
              </a:extLst>
            </p:cNvPr>
            <p:cNvSpPr>
              <a:spLocks noChangeArrowheads="1"/>
            </p:cNvSpPr>
            <p:nvPr/>
          </p:nvSpPr>
          <p:spPr bwMode="auto">
            <a:xfrm>
              <a:off x="1346" y="2314"/>
              <a:ext cx="189"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A</a:t>
              </a:r>
            </a:p>
          </p:txBody>
        </p:sp>
        <p:sp>
          <p:nvSpPr>
            <p:cNvPr id="108574" name="Oval 33">
              <a:extLst>
                <a:ext uri="{FF2B5EF4-FFF2-40B4-BE49-F238E27FC236}">
                  <a16:creationId xmlns:a16="http://schemas.microsoft.com/office/drawing/2014/main" id="{49382908-12B7-43A9-8191-704FA7AE4901}"/>
                </a:ext>
              </a:extLst>
            </p:cNvPr>
            <p:cNvSpPr>
              <a:spLocks noChangeArrowheads="1"/>
            </p:cNvSpPr>
            <p:nvPr/>
          </p:nvSpPr>
          <p:spPr bwMode="auto">
            <a:xfrm>
              <a:off x="1832" y="2314"/>
              <a:ext cx="180"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E</a:t>
              </a:r>
            </a:p>
          </p:txBody>
        </p:sp>
        <p:sp>
          <p:nvSpPr>
            <p:cNvPr id="108575" name="Oval 34">
              <a:extLst>
                <a:ext uri="{FF2B5EF4-FFF2-40B4-BE49-F238E27FC236}">
                  <a16:creationId xmlns:a16="http://schemas.microsoft.com/office/drawing/2014/main" id="{F8E7D618-22C9-4658-806E-E69324C66AD7}"/>
                </a:ext>
              </a:extLst>
            </p:cNvPr>
            <p:cNvSpPr>
              <a:spLocks noChangeArrowheads="1"/>
            </p:cNvSpPr>
            <p:nvPr/>
          </p:nvSpPr>
          <p:spPr bwMode="auto">
            <a:xfrm>
              <a:off x="1655" y="2646"/>
              <a:ext cx="170"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F</a:t>
              </a:r>
            </a:p>
          </p:txBody>
        </p:sp>
        <p:sp>
          <p:nvSpPr>
            <p:cNvPr id="108576" name="Oval 35">
              <a:extLst>
                <a:ext uri="{FF2B5EF4-FFF2-40B4-BE49-F238E27FC236}">
                  <a16:creationId xmlns:a16="http://schemas.microsoft.com/office/drawing/2014/main" id="{164086CD-FCBC-4D93-8794-459724233762}"/>
                </a:ext>
              </a:extLst>
            </p:cNvPr>
            <p:cNvSpPr>
              <a:spLocks noChangeArrowheads="1"/>
            </p:cNvSpPr>
            <p:nvPr/>
          </p:nvSpPr>
          <p:spPr bwMode="auto">
            <a:xfrm>
              <a:off x="2242" y="2314"/>
              <a:ext cx="197"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G</a:t>
              </a:r>
            </a:p>
          </p:txBody>
        </p:sp>
        <p:sp>
          <p:nvSpPr>
            <p:cNvPr id="108577" name="Oval 36">
              <a:extLst>
                <a:ext uri="{FF2B5EF4-FFF2-40B4-BE49-F238E27FC236}">
                  <a16:creationId xmlns:a16="http://schemas.microsoft.com/office/drawing/2014/main" id="{64F2B822-E644-4902-9379-5AC5B49EA148}"/>
                </a:ext>
              </a:extLst>
            </p:cNvPr>
            <p:cNvSpPr>
              <a:spLocks noChangeArrowheads="1"/>
            </p:cNvSpPr>
            <p:nvPr/>
          </p:nvSpPr>
          <p:spPr bwMode="auto">
            <a:xfrm>
              <a:off x="2109" y="2631"/>
              <a:ext cx="197"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H</a:t>
              </a:r>
            </a:p>
          </p:txBody>
        </p:sp>
        <p:sp>
          <p:nvSpPr>
            <p:cNvPr id="108578" name="Oval 37">
              <a:extLst>
                <a:ext uri="{FF2B5EF4-FFF2-40B4-BE49-F238E27FC236}">
                  <a16:creationId xmlns:a16="http://schemas.microsoft.com/office/drawing/2014/main" id="{EFBF163F-6593-47E2-ABF7-3D83D864509F}"/>
                </a:ext>
              </a:extLst>
            </p:cNvPr>
            <p:cNvSpPr>
              <a:spLocks noChangeArrowheads="1"/>
            </p:cNvSpPr>
            <p:nvPr/>
          </p:nvSpPr>
          <p:spPr bwMode="auto">
            <a:xfrm>
              <a:off x="2383" y="2858"/>
              <a:ext cx="176"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I </a:t>
              </a:r>
            </a:p>
          </p:txBody>
        </p:sp>
        <p:sp>
          <p:nvSpPr>
            <p:cNvPr id="108579" name="Oval 38">
              <a:extLst>
                <a:ext uri="{FF2B5EF4-FFF2-40B4-BE49-F238E27FC236}">
                  <a16:creationId xmlns:a16="http://schemas.microsoft.com/office/drawing/2014/main" id="{A46BD00D-3EEF-4787-B0E4-D998BAB0C94E}"/>
                </a:ext>
              </a:extLst>
            </p:cNvPr>
            <p:cNvSpPr>
              <a:spLocks noChangeArrowheads="1"/>
            </p:cNvSpPr>
            <p:nvPr/>
          </p:nvSpPr>
          <p:spPr bwMode="auto">
            <a:xfrm>
              <a:off x="2200" y="3176"/>
              <a:ext cx="193"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J </a:t>
              </a:r>
            </a:p>
          </p:txBody>
        </p:sp>
        <p:sp>
          <p:nvSpPr>
            <p:cNvPr id="108580" name="Line 39">
              <a:extLst>
                <a:ext uri="{FF2B5EF4-FFF2-40B4-BE49-F238E27FC236}">
                  <a16:creationId xmlns:a16="http://schemas.microsoft.com/office/drawing/2014/main" id="{8A820FAA-1946-4A7D-BB0C-C634FF8002FA}"/>
                </a:ext>
              </a:extLst>
            </p:cNvPr>
            <p:cNvSpPr>
              <a:spLocks noChangeShapeType="1"/>
            </p:cNvSpPr>
            <p:nvPr/>
          </p:nvSpPr>
          <p:spPr bwMode="auto">
            <a:xfrm>
              <a:off x="1202" y="2796"/>
              <a:ext cx="317"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81" name="Oval 40">
              <a:extLst>
                <a:ext uri="{FF2B5EF4-FFF2-40B4-BE49-F238E27FC236}">
                  <a16:creationId xmlns:a16="http://schemas.microsoft.com/office/drawing/2014/main" id="{FDFBDAAC-C2DA-4911-8FC0-12240BADCA5B}"/>
                </a:ext>
              </a:extLst>
            </p:cNvPr>
            <p:cNvSpPr>
              <a:spLocks noChangeArrowheads="1"/>
            </p:cNvSpPr>
            <p:nvPr/>
          </p:nvSpPr>
          <p:spPr bwMode="auto">
            <a:xfrm>
              <a:off x="1070" y="2631"/>
              <a:ext cx="180"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B</a:t>
              </a:r>
            </a:p>
          </p:txBody>
        </p:sp>
        <p:sp>
          <p:nvSpPr>
            <p:cNvPr id="108582" name="Oval 41">
              <a:extLst>
                <a:ext uri="{FF2B5EF4-FFF2-40B4-BE49-F238E27FC236}">
                  <a16:creationId xmlns:a16="http://schemas.microsoft.com/office/drawing/2014/main" id="{FB2BD2CA-48CC-4BA1-AF4C-32F4F8BA8B60}"/>
                </a:ext>
              </a:extLst>
            </p:cNvPr>
            <p:cNvSpPr>
              <a:spLocks noChangeArrowheads="1"/>
            </p:cNvSpPr>
            <p:nvPr/>
          </p:nvSpPr>
          <p:spPr bwMode="auto">
            <a:xfrm>
              <a:off x="1247" y="2886"/>
              <a:ext cx="189"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C</a:t>
              </a:r>
            </a:p>
          </p:txBody>
        </p:sp>
        <p:sp>
          <p:nvSpPr>
            <p:cNvPr id="108583" name="Oval 42">
              <a:extLst>
                <a:ext uri="{FF2B5EF4-FFF2-40B4-BE49-F238E27FC236}">
                  <a16:creationId xmlns:a16="http://schemas.microsoft.com/office/drawing/2014/main" id="{031DDAC4-B3C5-4F2D-BFEA-7807B4FED6C6}"/>
                </a:ext>
              </a:extLst>
            </p:cNvPr>
            <p:cNvSpPr>
              <a:spLocks noChangeArrowheads="1"/>
            </p:cNvSpPr>
            <p:nvPr/>
          </p:nvSpPr>
          <p:spPr bwMode="auto">
            <a:xfrm>
              <a:off x="1474" y="3176"/>
              <a:ext cx="189"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D</a:t>
              </a:r>
            </a:p>
          </p:txBody>
        </p:sp>
        <p:sp>
          <p:nvSpPr>
            <p:cNvPr id="108584" name="AutoShape 43">
              <a:extLst>
                <a:ext uri="{FF2B5EF4-FFF2-40B4-BE49-F238E27FC236}">
                  <a16:creationId xmlns:a16="http://schemas.microsoft.com/office/drawing/2014/main" id="{41E29F95-A353-417D-AC64-1FD94D504868}"/>
                </a:ext>
              </a:extLst>
            </p:cNvPr>
            <p:cNvSpPr>
              <a:spLocks noChangeArrowheads="1"/>
            </p:cNvSpPr>
            <p:nvPr/>
          </p:nvSpPr>
          <p:spPr bwMode="auto">
            <a:xfrm>
              <a:off x="1791" y="1843"/>
              <a:ext cx="182" cy="181"/>
            </a:xfrm>
            <a:prstGeom prst="upDownArrow">
              <a:avLst>
                <a:gd name="adj1" fmla="val 50000"/>
                <a:gd name="adj2" fmla="val 20000"/>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08585" name="Line 44">
              <a:extLst>
                <a:ext uri="{FF2B5EF4-FFF2-40B4-BE49-F238E27FC236}">
                  <a16:creationId xmlns:a16="http://schemas.microsoft.com/office/drawing/2014/main" id="{5AD02941-896B-4093-830B-F276B13920B0}"/>
                </a:ext>
              </a:extLst>
            </p:cNvPr>
            <p:cNvSpPr>
              <a:spLocks noChangeShapeType="1"/>
            </p:cNvSpPr>
            <p:nvPr/>
          </p:nvSpPr>
          <p:spPr bwMode="auto">
            <a:xfrm flipH="1">
              <a:off x="3610" y="1162"/>
              <a:ext cx="283" cy="2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8586" name="Line 45">
              <a:extLst>
                <a:ext uri="{FF2B5EF4-FFF2-40B4-BE49-F238E27FC236}">
                  <a16:creationId xmlns:a16="http://schemas.microsoft.com/office/drawing/2014/main" id="{7613FE21-D1EB-4CF0-9C9E-BB80050B8529}"/>
                </a:ext>
              </a:extLst>
            </p:cNvPr>
            <p:cNvSpPr>
              <a:spLocks noChangeShapeType="1"/>
            </p:cNvSpPr>
            <p:nvPr/>
          </p:nvSpPr>
          <p:spPr bwMode="auto">
            <a:xfrm flipH="1">
              <a:off x="4226" y="1527"/>
              <a:ext cx="91" cy="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8587" name="Line 46">
              <a:extLst>
                <a:ext uri="{FF2B5EF4-FFF2-40B4-BE49-F238E27FC236}">
                  <a16:creationId xmlns:a16="http://schemas.microsoft.com/office/drawing/2014/main" id="{2173CC30-EE67-4B91-9D6C-45943D8DD2A2}"/>
                </a:ext>
              </a:extLst>
            </p:cNvPr>
            <p:cNvSpPr>
              <a:spLocks noChangeShapeType="1"/>
            </p:cNvSpPr>
            <p:nvPr/>
          </p:nvSpPr>
          <p:spPr bwMode="auto">
            <a:xfrm flipH="1">
              <a:off x="4619" y="1815"/>
              <a:ext cx="91"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88" name="Line 47">
              <a:extLst>
                <a:ext uri="{FF2B5EF4-FFF2-40B4-BE49-F238E27FC236}">
                  <a16:creationId xmlns:a16="http://schemas.microsoft.com/office/drawing/2014/main" id="{D8BA0482-5A0C-472D-8859-7B5894DF9CCA}"/>
                </a:ext>
              </a:extLst>
            </p:cNvPr>
            <p:cNvSpPr>
              <a:spLocks noChangeShapeType="1"/>
            </p:cNvSpPr>
            <p:nvPr/>
          </p:nvSpPr>
          <p:spPr bwMode="auto">
            <a:xfrm>
              <a:off x="4702" y="2125"/>
              <a:ext cx="91" cy="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8589" name="Line 48">
              <a:extLst>
                <a:ext uri="{FF2B5EF4-FFF2-40B4-BE49-F238E27FC236}">
                  <a16:creationId xmlns:a16="http://schemas.microsoft.com/office/drawing/2014/main" id="{C2CF9286-087C-4550-9572-D959D3048C7C}"/>
                </a:ext>
              </a:extLst>
            </p:cNvPr>
            <p:cNvSpPr>
              <a:spLocks noChangeShapeType="1"/>
            </p:cNvSpPr>
            <p:nvPr/>
          </p:nvSpPr>
          <p:spPr bwMode="auto">
            <a:xfrm flipH="1">
              <a:off x="4747" y="2360"/>
              <a:ext cx="128" cy="2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8590" name="Oval 49">
              <a:extLst>
                <a:ext uri="{FF2B5EF4-FFF2-40B4-BE49-F238E27FC236}">
                  <a16:creationId xmlns:a16="http://schemas.microsoft.com/office/drawing/2014/main" id="{E9F3784C-BB83-46C2-8E1A-ABCFF61D56A2}"/>
                </a:ext>
              </a:extLst>
            </p:cNvPr>
            <p:cNvSpPr>
              <a:spLocks noChangeArrowheads="1"/>
            </p:cNvSpPr>
            <p:nvPr/>
          </p:nvSpPr>
          <p:spPr bwMode="auto">
            <a:xfrm>
              <a:off x="3848" y="981"/>
              <a:ext cx="189"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A</a:t>
              </a:r>
            </a:p>
          </p:txBody>
        </p:sp>
        <p:sp>
          <p:nvSpPr>
            <p:cNvPr id="108591" name="Oval 50">
              <a:extLst>
                <a:ext uri="{FF2B5EF4-FFF2-40B4-BE49-F238E27FC236}">
                  <a16:creationId xmlns:a16="http://schemas.microsoft.com/office/drawing/2014/main" id="{89419A84-0C07-4DE0-97AB-5CC770DF533E}"/>
                </a:ext>
              </a:extLst>
            </p:cNvPr>
            <p:cNvSpPr>
              <a:spLocks noChangeArrowheads="1"/>
            </p:cNvSpPr>
            <p:nvPr/>
          </p:nvSpPr>
          <p:spPr bwMode="auto">
            <a:xfrm>
              <a:off x="4079" y="1650"/>
              <a:ext cx="210"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 F</a:t>
              </a:r>
            </a:p>
          </p:txBody>
        </p:sp>
        <p:sp>
          <p:nvSpPr>
            <p:cNvPr id="108592" name="Oval 51">
              <a:extLst>
                <a:ext uri="{FF2B5EF4-FFF2-40B4-BE49-F238E27FC236}">
                  <a16:creationId xmlns:a16="http://schemas.microsoft.com/office/drawing/2014/main" id="{53A7E722-28A7-4359-91FC-CFC8673B723E}"/>
                </a:ext>
              </a:extLst>
            </p:cNvPr>
            <p:cNvSpPr>
              <a:spLocks noChangeArrowheads="1"/>
            </p:cNvSpPr>
            <p:nvPr/>
          </p:nvSpPr>
          <p:spPr bwMode="auto">
            <a:xfrm>
              <a:off x="4517" y="1951"/>
              <a:ext cx="197"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H</a:t>
              </a:r>
            </a:p>
          </p:txBody>
        </p:sp>
        <p:sp>
          <p:nvSpPr>
            <p:cNvPr id="108593" name="Oval 52">
              <a:extLst>
                <a:ext uri="{FF2B5EF4-FFF2-40B4-BE49-F238E27FC236}">
                  <a16:creationId xmlns:a16="http://schemas.microsoft.com/office/drawing/2014/main" id="{B58FDFEC-EA5B-4B3B-8B78-F1ED6CD86B38}"/>
                </a:ext>
              </a:extLst>
            </p:cNvPr>
            <p:cNvSpPr>
              <a:spLocks noChangeArrowheads="1"/>
            </p:cNvSpPr>
            <p:nvPr/>
          </p:nvSpPr>
          <p:spPr bwMode="auto">
            <a:xfrm>
              <a:off x="4771" y="2178"/>
              <a:ext cx="215"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 I </a:t>
              </a:r>
            </a:p>
          </p:txBody>
        </p:sp>
        <p:sp>
          <p:nvSpPr>
            <p:cNvPr id="108594" name="Oval 53">
              <a:extLst>
                <a:ext uri="{FF2B5EF4-FFF2-40B4-BE49-F238E27FC236}">
                  <a16:creationId xmlns:a16="http://schemas.microsoft.com/office/drawing/2014/main" id="{8DD95E4B-544D-43EC-B159-32A33C85DA5E}"/>
                </a:ext>
              </a:extLst>
            </p:cNvPr>
            <p:cNvSpPr>
              <a:spLocks noChangeArrowheads="1"/>
            </p:cNvSpPr>
            <p:nvPr/>
          </p:nvSpPr>
          <p:spPr bwMode="auto">
            <a:xfrm>
              <a:off x="4589" y="2496"/>
              <a:ext cx="232"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 J </a:t>
              </a:r>
            </a:p>
          </p:txBody>
        </p:sp>
        <p:sp>
          <p:nvSpPr>
            <p:cNvPr id="108595" name="Line 54">
              <a:extLst>
                <a:ext uri="{FF2B5EF4-FFF2-40B4-BE49-F238E27FC236}">
                  <a16:creationId xmlns:a16="http://schemas.microsoft.com/office/drawing/2014/main" id="{B829A775-2753-404B-BBEE-799817BE77AF}"/>
                </a:ext>
              </a:extLst>
            </p:cNvPr>
            <p:cNvSpPr>
              <a:spLocks noChangeShapeType="1"/>
            </p:cNvSpPr>
            <p:nvPr/>
          </p:nvSpPr>
          <p:spPr bwMode="auto">
            <a:xfrm>
              <a:off x="3606" y="1526"/>
              <a:ext cx="317"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96" name="Oval 55">
              <a:extLst>
                <a:ext uri="{FF2B5EF4-FFF2-40B4-BE49-F238E27FC236}">
                  <a16:creationId xmlns:a16="http://schemas.microsoft.com/office/drawing/2014/main" id="{BE91A8F2-46A8-44EA-8C15-0CB57E12DDC6}"/>
                </a:ext>
              </a:extLst>
            </p:cNvPr>
            <p:cNvSpPr>
              <a:spLocks noChangeArrowheads="1"/>
            </p:cNvSpPr>
            <p:nvPr/>
          </p:nvSpPr>
          <p:spPr bwMode="auto">
            <a:xfrm>
              <a:off x="3474" y="1361"/>
              <a:ext cx="180"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B</a:t>
              </a:r>
            </a:p>
          </p:txBody>
        </p:sp>
        <p:sp>
          <p:nvSpPr>
            <p:cNvPr id="108597" name="Oval 56">
              <a:extLst>
                <a:ext uri="{FF2B5EF4-FFF2-40B4-BE49-F238E27FC236}">
                  <a16:creationId xmlns:a16="http://schemas.microsoft.com/office/drawing/2014/main" id="{1B4063E3-2D2A-4CA5-8BE5-CB46A4D7EC3A}"/>
                </a:ext>
              </a:extLst>
            </p:cNvPr>
            <p:cNvSpPr>
              <a:spLocks noChangeArrowheads="1"/>
            </p:cNvSpPr>
            <p:nvPr/>
          </p:nvSpPr>
          <p:spPr bwMode="auto">
            <a:xfrm>
              <a:off x="3651" y="1616"/>
              <a:ext cx="189"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C</a:t>
              </a:r>
            </a:p>
          </p:txBody>
        </p:sp>
        <p:sp>
          <p:nvSpPr>
            <p:cNvPr id="108598" name="Oval 57">
              <a:extLst>
                <a:ext uri="{FF2B5EF4-FFF2-40B4-BE49-F238E27FC236}">
                  <a16:creationId xmlns:a16="http://schemas.microsoft.com/office/drawing/2014/main" id="{A665AB5D-32E7-4DA0-A4D9-393143397B89}"/>
                </a:ext>
              </a:extLst>
            </p:cNvPr>
            <p:cNvSpPr>
              <a:spLocks noChangeArrowheads="1"/>
            </p:cNvSpPr>
            <p:nvPr/>
          </p:nvSpPr>
          <p:spPr bwMode="auto">
            <a:xfrm>
              <a:off x="3878" y="1906"/>
              <a:ext cx="189"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D</a:t>
              </a:r>
            </a:p>
          </p:txBody>
        </p:sp>
        <p:sp>
          <p:nvSpPr>
            <p:cNvPr id="108599" name="Line 58">
              <a:extLst>
                <a:ext uri="{FF2B5EF4-FFF2-40B4-BE49-F238E27FC236}">
                  <a16:creationId xmlns:a16="http://schemas.microsoft.com/office/drawing/2014/main" id="{C2CF5282-A094-4A5F-B9C6-CB7951E90B56}"/>
                </a:ext>
              </a:extLst>
            </p:cNvPr>
            <p:cNvSpPr>
              <a:spLocks noChangeShapeType="1"/>
            </p:cNvSpPr>
            <p:nvPr/>
          </p:nvSpPr>
          <p:spPr bwMode="auto">
            <a:xfrm>
              <a:off x="4018" y="1163"/>
              <a:ext cx="681" cy="4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600" name="Oval 59">
              <a:extLst>
                <a:ext uri="{FF2B5EF4-FFF2-40B4-BE49-F238E27FC236}">
                  <a16:creationId xmlns:a16="http://schemas.microsoft.com/office/drawing/2014/main" id="{66D34862-1092-4613-84BA-3C6BCFB74B85}"/>
                </a:ext>
              </a:extLst>
            </p:cNvPr>
            <p:cNvSpPr>
              <a:spLocks noChangeArrowheads="1"/>
            </p:cNvSpPr>
            <p:nvPr/>
          </p:nvSpPr>
          <p:spPr bwMode="auto">
            <a:xfrm>
              <a:off x="4276" y="1318"/>
              <a:ext cx="180"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E</a:t>
              </a:r>
            </a:p>
          </p:txBody>
        </p:sp>
        <p:sp>
          <p:nvSpPr>
            <p:cNvPr id="108601" name="Oval 60">
              <a:extLst>
                <a:ext uri="{FF2B5EF4-FFF2-40B4-BE49-F238E27FC236}">
                  <a16:creationId xmlns:a16="http://schemas.microsoft.com/office/drawing/2014/main" id="{7DFD49AC-9D91-4C60-AB29-4831B1EDD4B2}"/>
                </a:ext>
              </a:extLst>
            </p:cNvPr>
            <p:cNvSpPr>
              <a:spLocks noChangeArrowheads="1"/>
            </p:cNvSpPr>
            <p:nvPr/>
          </p:nvSpPr>
          <p:spPr bwMode="auto">
            <a:xfrm>
              <a:off x="4650" y="1634"/>
              <a:ext cx="197"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G</a:t>
              </a:r>
            </a:p>
          </p:txBody>
        </p:sp>
        <p:sp>
          <p:nvSpPr>
            <p:cNvPr id="108602" name="AutoShape 61">
              <a:extLst>
                <a:ext uri="{FF2B5EF4-FFF2-40B4-BE49-F238E27FC236}">
                  <a16:creationId xmlns:a16="http://schemas.microsoft.com/office/drawing/2014/main" id="{286A9240-EA92-4127-9A70-B3EF0ED1A1F6}"/>
                </a:ext>
              </a:extLst>
            </p:cNvPr>
            <p:cNvSpPr>
              <a:spLocks noChangeArrowheads="1"/>
            </p:cNvSpPr>
            <p:nvPr/>
          </p:nvSpPr>
          <p:spPr bwMode="auto">
            <a:xfrm>
              <a:off x="2972" y="1298"/>
              <a:ext cx="226" cy="136"/>
            </a:xfrm>
            <a:prstGeom prst="leftRightArrow">
              <a:avLst>
                <a:gd name="adj1" fmla="val 50000"/>
                <a:gd name="adj2" fmla="val 33235"/>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08603" name="AutoShape 62">
              <a:extLst>
                <a:ext uri="{FF2B5EF4-FFF2-40B4-BE49-F238E27FC236}">
                  <a16:creationId xmlns:a16="http://schemas.microsoft.com/office/drawing/2014/main" id="{001EC25F-1EA6-4CC1-852E-744E8F36663D}"/>
                </a:ext>
              </a:extLst>
            </p:cNvPr>
            <p:cNvSpPr>
              <a:spLocks noChangeArrowheads="1"/>
            </p:cNvSpPr>
            <p:nvPr/>
          </p:nvSpPr>
          <p:spPr bwMode="auto">
            <a:xfrm rot="2700000">
              <a:off x="3016" y="2115"/>
              <a:ext cx="182" cy="182"/>
            </a:xfrm>
            <a:prstGeom prst="upDownArrow">
              <a:avLst>
                <a:gd name="adj1" fmla="val 50000"/>
                <a:gd name="adj2" fmla="val 20000"/>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08604" name="Text Box 63">
              <a:extLst>
                <a:ext uri="{FF2B5EF4-FFF2-40B4-BE49-F238E27FC236}">
                  <a16:creationId xmlns:a16="http://schemas.microsoft.com/office/drawing/2014/main" id="{F350CDC3-9C30-476B-9B66-B59C561BC761}"/>
                </a:ext>
              </a:extLst>
            </p:cNvPr>
            <p:cNvSpPr txBox="1">
              <a:spLocks noChangeArrowheads="1"/>
            </p:cNvSpPr>
            <p:nvPr/>
          </p:nvSpPr>
          <p:spPr bwMode="auto">
            <a:xfrm>
              <a:off x="2550" y="1092"/>
              <a:ext cx="113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t>森林与二叉树对应</a:t>
              </a:r>
            </a:p>
          </p:txBody>
        </p:sp>
        <p:sp>
          <p:nvSpPr>
            <p:cNvPr id="108605" name="Text Box 64">
              <a:extLst>
                <a:ext uri="{FF2B5EF4-FFF2-40B4-BE49-F238E27FC236}">
                  <a16:creationId xmlns:a16="http://schemas.microsoft.com/office/drawing/2014/main" id="{1D10F3D0-1E44-4091-A2D2-C571F8AB65FE}"/>
                </a:ext>
              </a:extLst>
            </p:cNvPr>
            <p:cNvSpPr txBox="1">
              <a:spLocks noChangeArrowheads="1"/>
            </p:cNvSpPr>
            <p:nvPr/>
          </p:nvSpPr>
          <p:spPr bwMode="auto">
            <a:xfrm>
              <a:off x="676" y="1812"/>
              <a:ext cx="101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t>树与二叉树对应</a:t>
              </a:r>
            </a:p>
          </p:txBody>
        </p:sp>
        <p:sp>
          <p:nvSpPr>
            <p:cNvPr id="108606" name="Text Box 65">
              <a:extLst>
                <a:ext uri="{FF2B5EF4-FFF2-40B4-BE49-F238E27FC236}">
                  <a16:creationId xmlns:a16="http://schemas.microsoft.com/office/drawing/2014/main" id="{C5A0821B-68D6-4CFC-8264-29B36BBBCD00}"/>
                </a:ext>
              </a:extLst>
            </p:cNvPr>
            <p:cNvSpPr txBox="1">
              <a:spLocks noChangeArrowheads="1"/>
            </p:cNvSpPr>
            <p:nvPr/>
          </p:nvSpPr>
          <p:spPr bwMode="auto">
            <a:xfrm>
              <a:off x="2789" y="2296"/>
              <a:ext cx="62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t>树根相连</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0850" name="Group 82">
            <a:extLst>
              <a:ext uri="{FF2B5EF4-FFF2-40B4-BE49-F238E27FC236}">
                <a16:creationId xmlns:a16="http://schemas.microsoft.com/office/drawing/2014/main" id="{6BD7A4F1-6163-462E-AE4D-516C2DEF0111}"/>
              </a:ext>
            </a:extLst>
          </p:cNvPr>
          <p:cNvGraphicFramePr>
            <a:graphicFrameLocks noGrp="1"/>
          </p:cNvGraphicFramePr>
          <p:nvPr>
            <p:extLst>
              <p:ext uri="{D42A27DB-BD31-4B8C-83A1-F6EECF244321}">
                <p14:modId xmlns:p14="http://schemas.microsoft.com/office/powerpoint/2010/main" val="2494593407"/>
              </p:ext>
            </p:extLst>
          </p:nvPr>
        </p:nvGraphicFramePr>
        <p:xfrm>
          <a:off x="647564" y="1473976"/>
          <a:ext cx="7848872" cy="3910048"/>
        </p:xfrm>
        <a:graphic>
          <a:graphicData uri="http://schemas.openxmlformats.org/drawingml/2006/table">
            <a:tbl>
              <a:tblPr/>
              <a:tblGrid>
                <a:gridCol w="527050">
                  <a:extLst>
                    <a:ext uri="{9D8B030D-6E8A-4147-A177-3AD203B41FA5}">
                      <a16:colId xmlns:a16="http://schemas.microsoft.com/office/drawing/2014/main" val="20000"/>
                    </a:ext>
                  </a:extLst>
                </a:gridCol>
                <a:gridCol w="422547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2592288">
                  <a:extLst>
                    <a:ext uri="{9D8B030D-6E8A-4147-A177-3AD203B41FA5}">
                      <a16:colId xmlns:a16="http://schemas.microsoft.com/office/drawing/2014/main" val="20003"/>
                    </a:ext>
                  </a:extLst>
                </a:gridCol>
              </a:tblGrid>
              <a:tr h="520307">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accent2"/>
                          </a:solidFill>
                          <a:effectLst/>
                          <a:latin typeface="Times New Roman" pitchFamily="18" charset="0"/>
                          <a:ea typeface="宋体" pitchFamily="2" charset="-122"/>
                        </a:rPr>
                        <a:t>遍历森林与遍历二叉树的对应关系</a:t>
                      </a:r>
                    </a:p>
                  </a:txBody>
                  <a:tcPr marL="90000" marR="90000" marT="46796" marB="46796"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98388">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遍历森林</a:t>
                      </a:r>
                    </a:p>
                  </a:txBody>
                  <a:tcPr marL="90000" marR="90000" marT="46796" marB="46796"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遍历相应的二叉树</a:t>
                      </a:r>
                    </a:p>
                  </a:txBody>
                  <a:tcPr marL="90000" marR="90000" marT="46796" marB="46796"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1"/>
                  </a:ext>
                </a:extLst>
              </a:tr>
              <a:tr h="14956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先根</a:t>
                      </a:r>
                    </a:p>
                  </a:txBody>
                  <a:tcPr marL="90000" marR="90000" marT="46796" marB="4679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访问第一棵树的根；</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先根顺序遍历第一棵树的全部子树；</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先根顺序遍历其余全部树。</a:t>
                      </a:r>
                    </a:p>
                  </a:txBody>
                  <a:tcPr marL="90000" marR="90000" marT="46796" marB="46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先根</a:t>
                      </a:r>
                    </a:p>
                  </a:txBody>
                  <a:tcPr marL="90000" marR="90000" marT="46796" marB="46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访问树根；</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先根顺序遍历左子树；</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先根顺序遍历右子树。</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796" marB="4679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4956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后根</a:t>
                      </a:r>
                    </a:p>
                  </a:txBody>
                  <a:tcPr marL="90000" marR="90000" marT="46796" marB="4679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后根顺序遍历第一棵树的全部子树访问第一棵树的根；</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后根顺序遍历其余的树。</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796" marB="46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中根</a:t>
                      </a:r>
                    </a:p>
                  </a:txBody>
                  <a:tcPr marL="90000" marR="90000" marT="46796" marB="46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中根顺序遍历左子树；</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访问树根；</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中根顺序遍历右子树。</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796" marB="4679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1838" name="Group 46">
            <a:extLst>
              <a:ext uri="{FF2B5EF4-FFF2-40B4-BE49-F238E27FC236}">
                <a16:creationId xmlns:a16="http://schemas.microsoft.com/office/drawing/2014/main" id="{DBB95D91-9CF7-43EB-8784-D413A4BE73FA}"/>
              </a:ext>
            </a:extLst>
          </p:cNvPr>
          <p:cNvGraphicFramePr>
            <a:graphicFrameLocks noGrp="1"/>
          </p:cNvGraphicFramePr>
          <p:nvPr>
            <p:extLst>
              <p:ext uri="{D42A27DB-BD31-4B8C-83A1-F6EECF244321}">
                <p14:modId xmlns:p14="http://schemas.microsoft.com/office/powerpoint/2010/main" val="2952950355"/>
              </p:ext>
            </p:extLst>
          </p:nvPr>
        </p:nvGraphicFramePr>
        <p:xfrm>
          <a:off x="539750" y="1341438"/>
          <a:ext cx="8064500" cy="3708401"/>
        </p:xfrm>
        <a:graphic>
          <a:graphicData uri="http://schemas.openxmlformats.org/drawingml/2006/table">
            <a:tbl>
              <a:tblPr/>
              <a:tblGrid>
                <a:gridCol w="506413">
                  <a:extLst>
                    <a:ext uri="{9D8B030D-6E8A-4147-A177-3AD203B41FA5}">
                      <a16:colId xmlns:a16="http://schemas.microsoft.com/office/drawing/2014/main" val="20000"/>
                    </a:ext>
                  </a:extLst>
                </a:gridCol>
                <a:gridCol w="4245917">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2880122">
                  <a:extLst>
                    <a:ext uri="{9D8B030D-6E8A-4147-A177-3AD203B41FA5}">
                      <a16:colId xmlns:a16="http://schemas.microsoft.com/office/drawing/2014/main" val="20003"/>
                    </a:ext>
                  </a:extLst>
                </a:gridCol>
              </a:tblGrid>
              <a:tr h="520276">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accent2"/>
                          </a:solidFill>
                          <a:effectLst/>
                          <a:latin typeface="Times New Roman" pitchFamily="18" charset="0"/>
                          <a:ea typeface="宋体" pitchFamily="2" charset="-122"/>
                        </a:rPr>
                        <a:t>遍历森林与遍历树的对应关系</a:t>
                      </a:r>
                    </a:p>
                  </a:txBody>
                  <a:tcPr marL="90000" marR="90000" marT="46778" marB="4677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98356">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遍历森林</a:t>
                      </a:r>
                    </a:p>
                  </a:txBody>
                  <a:tcPr marL="90000" marR="90000" marT="46778" marB="46778"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遍历树</a:t>
                      </a:r>
                    </a:p>
                  </a:txBody>
                  <a:tcPr marL="90000" marR="90000" marT="46778" marB="46778"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1"/>
                  </a:ext>
                </a:extLst>
              </a:tr>
              <a:tr h="135509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先根</a:t>
                      </a:r>
                    </a:p>
                  </a:txBody>
                  <a:tcPr marL="90000" marR="90000" marT="46778" marB="4677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访问第一棵树的根；</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先根顺序遍历第一棵树的全部子树；</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先根顺序遍历其余全部树。</a:t>
                      </a:r>
                    </a:p>
                  </a:txBody>
                  <a:tcPr marL="90000" marR="90000" marT="46778" marB="467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先根</a:t>
                      </a:r>
                    </a:p>
                  </a:txBody>
                  <a:tcPr marL="90000" marR="90000" marT="46778" marB="467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访问根；</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先根顺序遍历全部子树。</a:t>
                      </a:r>
                    </a:p>
                  </a:txBody>
                  <a:tcPr marL="90000" marR="90000" marT="46778" marB="4677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43467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后根</a:t>
                      </a:r>
                    </a:p>
                  </a:txBody>
                  <a:tcPr marL="90000" marR="90000" marT="46778" marB="4677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后根顺序遍历第一棵树的全部子；树访问第一棵树的根；</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后根顺序遍历其余的树，</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778" marB="467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后根</a:t>
                      </a:r>
                    </a:p>
                  </a:txBody>
                  <a:tcPr marL="90000" marR="90000" marT="46778" marB="467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中根顺序遍历全部子树；</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访问根。</a:t>
                      </a:r>
                    </a:p>
                  </a:txBody>
                  <a:tcPr marL="90000" marR="90000" marT="46778" marB="4677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768798"/>
            <a:ext cx="8332422" cy="1421928"/>
          </a:xfrm>
          <a:prstGeom prst="rect">
            <a:avLst/>
          </a:prstGeom>
        </p:spPr>
        <p:txBody>
          <a:bodyPr wrap="square">
            <a:spAutoFit/>
          </a:bodyPr>
          <a:lstStyle/>
          <a:p>
            <a:pPr>
              <a:lnSpc>
                <a:spcPct val="90000"/>
              </a:lnSpc>
            </a:pPr>
            <a:r>
              <a:rPr lang="zh-CN" altLang="en-US" b="1" dirty="0">
                <a:solidFill>
                  <a:schemeClr val="accent6"/>
                </a:solidFill>
                <a:latin typeface="+mn-lt"/>
                <a:ea typeface="+mn-ea"/>
                <a:cs typeface="Times New Roman" panose="02020603050405020304" pitchFamily="18" charset="0"/>
              </a:rPr>
              <a:t>集合：</a:t>
            </a:r>
            <a:r>
              <a:rPr lang="zh-CN" altLang="en-US" b="1" dirty="0">
                <a:latin typeface="+mn-lt"/>
                <a:ea typeface="+mn-ea"/>
                <a:cs typeface="Times New Roman" panose="02020603050405020304" pitchFamily="18" charset="0"/>
              </a:rPr>
              <a:t>性质相同的元素所组成的整体。</a:t>
            </a:r>
            <a:endParaRPr lang="en-US" altLang="zh-CN" b="1" dirty="0">
              <a:latin typeface="+mn-lt"/>
              <a:ea typeface="+mn-ea"/>
              <a:cs typeface="Times New Roman" panose="02020603050405020304" pitchFamily="18" charset="0"/>
            </a:endParaRPr>
          </a:p>
          <a:p>
            <a:pPr>
              <a:lnSpc>
                <a:spcPct val="90000"/>
              </a:lnSpc>
            </a:pPr>
            <a:r>
              <a:rPr lang="zh-CN" altLang="en-US" b="1" dirty="0">
                <a:latin typeface="+mn-lt"/>
                <a:ea typeface="+mn-ea"/>
                <a:cs typeface="Times New Roman" panose="02020603050405020304" pitchFamily="18" charset="0"/>
              </a:rPr>
              <a:t>            假定集合的元素为</a:t>
            </a:r>
            <a:r>
              <a:rPr lang="en-US" altLang="zh-CN" b="1" dirty="0">
                <a:latin typeface="+mn-lt"/>
                <a:ea typeface="+mn-ea"/>
                <a:cs typeface="Times New Roman" panose="02020603050405020304" pitchFamily="18" charset="0"/>
              </a:rPr>
              <a:t>1,2,3,…,n</a:t>
            </a:r>
            <a:r>
              <a:rPr lang="zh-CN" altLang="en-US" b="1" dirty="0">
                <a:latin typeface="+mn-lt"/>
                <a:ea typeface="+mn-ea"/>
                <a:cs typeface="Times New Roman" panose="02020603050405020304" pitchFamily="18" charset="0"/>
              </a:rPr>
              <a:t>，而由这些元素组成的集合两两不相交（</a:t>
            </a:r>
            <a:r>
              <a:rPr lang="en-US" altLang="zh-CN" b="1" dirty="0">
                <a:latin typeface="+mn-lt"/>
                <a:ea typeface="+mn-ea"/>
                <a:cs typeface="Times New Roman" panose="02020603050405020304" pitchFamily="18" charset="0"/>
              </a:rPr>
              <a:t>MFSET</a:t>
            </a:r>
            <a:r>
              <a:rPr lang="zh-CN" altLang="en-US" b="1" dirty="0">
                <a:latin typeface="+mn-lt"/>
                <a:ea typeface="+mn-ea"/>
                <a:cs typeface="Times New Roman" panose="02020603050405020304" pitchFamily="18" charset="0"/>
              </a:rPr>
              <a:t>）。</a:t>
            </a:r>
            <a:endParaRPr lang="en-US" altLang="zh-CN" b="1" dirty="0">
              <a:latin typeface="+mn-lt"/>
              <a:ea typeface="+mn-ea"/>
              <a:cs typeface="Times New Roman" panose="02020603050405020304" pitchFamily="18" charset="0"/>
            </a:endParaRPr>
          </a:p>
          <a:p>
            <a:pPr>
              <a:lnSpc>
                <a:spcPct val="90000"/>
              </a:lnSpc>
            </a:pPr>
            <a:r>
              <a:rPr lang="zh-CN" altLang="en-US" b="1" dirty="0">
                <a:latin typeface="+mn-lt"/>
                <a:ea typeface="+mn-ea"/>
                <a:cs typeface="Times New Roman" panose="02020603050405020304" pitchFamily="18" charset="0"/>
              </a:rPr>
              <a:t>例如： S</a:t>
            </a:r>
            <a:r>
              <a:rPr lang="zh-CN" altLang="en-US" b="1" baseline="-25000" dirty="0">
                <a:latin typeface="+mn-lt"/>
                <a:ea typeface="+mn-ea"/>
                <a:cs typeface="Times New Roman" panose="02020603050405020304" pitchFamily="18" charset="0"/>
              </a:rPr>
              <a:t>1</a:t>
            </a:r>
            <a:r>
              <a:rPr lang="zh-CN" altLang="en-US" b="1" dirty="0">
                <a:latin typeface="+mn-lt"/>
                <a:ea typeface="+mn-ea"/>
                <a:cs typeface="Times New Roman" panose="02020603050405020304" pitchFamily="18" charset="0"/>
              </a:rPr>
              <a:t>={1, 7, 8, 9},   S</a:t>
            </a:r>
            <a:r>
              <a:rPr lang="zh-CN" altLang="en-US" b="1" baseline="-25000" dirty="0">
                <a:latin typeface="+mn-lt"/>
                <a:ea typeface="+mn-ea"/>
                <a:cs typeface="Times New Roman" panose="02020603050405020304" pitchFamily="18" charset="0"/>
              </a:rPr>
              <a:t>2</a:t>
            </a:r>
            <a:r>
              <a:rPr lang="zh-CN" altLang="en-US" b="1" dirty="0">
                <a:latin typeface="+mn-lt"/>
                <a:ea typeface="+mn-ea"/>
                <a:cs typeface="Times New Roman" panose="02020603050405020304" pitchFamily="18" charset="0"/>
              </a:rPr>
              <a:t>={2, 5, 10 },    S</a:t>
            </a:r>
            <a:r>
              <a:rPr lang="zh-CN" altLang="en-US" b="1" baseline="-25000" dirty="0">
                <a:latin typeface="+mn-lt"/>
                <a:ea typeface="+mn-ea"/>
                <a:cs typeface="Times New Roman" panose="02020603050405020304" pitchFamily="18" charset="0"/>
              </a:rPr>
              <a:t>3</a:t>
            </a:r>
            <a:r>
              <a:rPr lang="zh-CN" altLang="en-US" b="1" dirty="0">
                <a:latin typeface="+mn-lt"/>
                <a:ea typeface="+mn-ea"/>
                <a:cs typeface="Times New Roman" panose="02020603050405020304" pitchFamily="18" charset="0"/>
              </a:rPr>
              <a:t>={3, 4, 6}，</a:t>
            </a:r>
            <a:r>
              <a:rPr lang="en-US" altLang="zh-CN" b="1" dirty="0">
                <a:latin typeface="+mn-lt"/>
                <a:ea typeface="+mn-ea"/>
                <a:cs typeface="Times New Roman" panose="02020603050405020304" pitchFamily="18" charset="0"/>
              </a:rPr>
              <a:t>n=10</a:t>
            </a:r>
          </a:p>
        </p:txBody>
      </p:sp>
      <p:sp>
        <p:nvSpPr>
          <p:cNvPr id="3" name="矩形 2"/>
          <p:cNvSpPr/>
          <p:nvPr/>
        </p:nvSpPr>
        <p:spPr>
          <a:xfrm>
            <a:off x="656442" y="1236496"/>
            <a:ext cx="3352200" cy="461665"/>
          </a:xfrm>
          <a:prstGeom prst="rect">
            <a:avLst/>
          </a:prstGeom>
        </p:spPr>
        <p:txBody>
          <a:bodyPr wrap="none">
            <a:spAutoFit/>
          </a:bodyPr>
          <a:lstStyle/>
          <a:p>
            <a:pPr>
              <a:buNone/>
            </a:pPr>
            <a:r>
              <a:rPr lang="en-US" altLang="zh-CN" b="1" kern="100" dirty="0">
                <a:solidFill>
                  <a:srgbClr val="C00000"/>
                </a:solidFill>
                <a:latin typeface="+mn-lt"/>
                <a:ea typeface="+mn-ea"/>
              </a:rPr>
              <a:t>3.7.1 </a:t>
            </a:r>
            <a:r>
              <a:rPr lang="zh-CN" altLang="en-US" b="1" dirty="0">
                <a:solidFill>
                  <a:srgbClr val="C00000"/>
                </a:solidFill>
                <a:latin typeface="+mn-lt"/>
                <a:ea typeface="+mn-ea"/>
              </a:rPr>
              <a:t>集合的树结构表示</a:t>
            </a:r>
          </a:p>
        </p:txBody>
      </p:sp>
      <p:sp>
        <p:nvSpPr>
          <p:cNvPr id="6" name="椭圆 5"/>
          <p:cNvSpPr/>
          <p:nvPr/>
        </p:nvSpPr>
        <p:spPr>
          <a:xfrm>
            <a:off x="2332542" y="3364695"/>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1</a:t>
            </a:r>
            <a:endParaRPr lang="zh-CN" altLang="en-US" sz="1200" dirty="0">
              <a:solidFill>
                <a:schemeClr val="tx1"/>
              </a:solidFill>
              <a:cs typeface="Times New Roman" panose="02020603050405020304" pitchFamily="18" charset="0"/>
            </a:endParaRPr>
          </a:p>
        </p:txBody>
      </p:sp>
      <p:sp>
        <p:nvSpPr>
          <p:cNvPr id="7" name="椭圆 6"/>
          <p:cNvSpPr/>
          <p:nvPr/>
        </p:nvSpPr>
        <p:spPr>
          <a:xfrm>
            <a:off x="2326041" y="4011382"/>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8</a:t>
            </a:r>
            <a:endParaRPr lang="zh-CN" altLang="en-US" sz="1200" dirty="0">
              <a:solidFill>
                <a:schemeClr val="tx1"/>
              </a:solidFill>
              <a:cs typeface="Times New Roman" panose="02020603050405020304" pitchFamily="18" charset="0"/>
            </a:endParaRPr>
          </a:p>
        </p:txBody>
      </p:sp>
      <p:sp>
        <p:nvSpPr>
          <p:cNvPr id="8" name="椭圆 7"/>
          <p:cNvSpPr/>
          <p:nvPr/>
        </p:nvSpPr>
        <p:spPr>
          <a:xfrm>
            <a:off x="1927541" y="4011382"/>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7</a:t>
            </a:r>
            <a:endParaRPr lang="zh-CN" altLang="en-US" sz="1200" dirty="0">
              <a:solidFill>
                <a:schemeClr val="tx1"/>
              </a:solidFill>
              <a:cs typeface="Times New Roman" panose="02020603050405020304" pitchFamily="18" charset="0"/>
            </a:endParaRPr>
          </a:p>
        </p:txBody>
      </p:sp>
      <p:sp>
        <p:nvSpPr>
          <p:cNvPr id="9" name="椭圆 8"/>
          <p:cNvSpPr/>
          <p:nvPr/>
        </p:nvSpPr>
        <p:spPr>
          <a:xfrm>
            <a:off x="2737541" y="4011382"/>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9</a:t>
            </a:r>
            <a:endParaRPr lang="zh-CN" altLang="en-US" sz="1200" dirty="0">
              <a:solidFill>
                <a:schemeClr val="tx1"/>
              </a:solidFill>
              <a:cs typeface="Times New Roman" panose="02020603050405020304" pitchFamily="18" charset="0"/>
            </a:endParaRPr>
          </a:p>
        </p:txBody>
      </p:sp>
      <p:cxnSp>
        <p:nvCxnSpPr>
          <p:cNvPr id="11" name="直接箭头连接符 10"/>
          <p:cNvCxnSpPr>
            <a:stCxn id="8" idx="0"/>
            <a:endCxn id="6" idx="3"/>
          </p:cNvCxnSpPr>
          <p:nvPr/>
        </p:nvCxnSpPr>
        <p:spPr>
          <a:xfrm flipV="1">
            <a:off x="2062541" y="3600783"/>
            <a:ext cx="309542"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0"/>
            <a:endCxn id="6" idx="4"/>
          </p:cNvCxnSpPr>
          <p:nvPr/>
        </p:nvCxnSpPr>
        <p:spPr>
          <a:xfrm flipV="1">
            <a:off x="2461041" y="3641289"/>
            <a:ext cx="6501" cy="3700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0"/>
            <a:endCxn id="6" idx="5"/>
          </p:cNvCxnSpPr>
          <p:nvPr/>
        </p:nvCxnSpPr>
        <p:spPr>
          <a:xfrm flipH="1" flipV="1">
            <a:off x="2563001" y="3600783"/>
            <a:ext cx="309540"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452124" y="3362114"/>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5</a:t>
            </a:r>
            <a:endParaRPr lang="zh-CN" altLang="en-US" sz="1200" dirty="0">
              <a:solidFill>
                <a:schemeClr val="tx1"/>
              </a:solidFill>
              <a:cs typeface="Times New Roman" panose="02020603050405020304" pitchFamily="18" charset="0"/>
            </a:endParaRPr>
          </a:p>
        </p:txBody>
      </p:sp>
      <p:sp>
        <p:nvSpPr>
          <p:cNvPr id="20" name="椭圆 19"/>
          <p:cNvSpPr/>
          <p:nvPr/>
        </p:nvSpPr>
        <p:spPr>
          <a:xfrm>
            <a:off x="4122000" y="4008801"/>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2</a:t>
            </a:r>
            <a:endParaRPr lang="zh-CN" altLang="en-US" sz="1200" dirty="0">
              <a:solidFill>
                <a:schemeClr val="tx1"/>
              </a:solidFill>
              <a:cs typeface="Times New Roman" panose="02020603050405020304" pitchFamily="18" charset="0"/>
            </a:endParaRPr>
          </a:p>
        </p:txBody>
      </p:sp>
      <p:sp>
        <p:nvSpPr>
          <p:cNvPr id="21" name="椭圆 20"/>
          <p:cNvSpPr/>
          <p:nvPr/>
        </p:nvSpPr>
        <p:spPr>
          <a:xfrm>
            <a:off x="4842000" y="4008801"/>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cs typeface="Times New Roman" panose="02020603050405020304" pitchFamily="18" charset="0"/>
              </a:rPr>
              <a:t>10</a:t>
            </a:r>
            <a:endParaRPr lang="zh-CN" altLang="en-US" sz="1400" dirty="0">
              <a:solidFill>
                <a:schemeClr val="tx1"/>
              </a:solidFill>
              <a:cs typeface="Times New Roman" panose="02020603050405020304" pitchFamily="18" charset="0"/>
            </a:endParaRPr>
          </a:p>
        </p:txBody>
      </p:sp>
      <p:cxnSp>
        <p:nvCxnSpPr>
          <p:cNvPr id="22" name="直接箭头连接符 21"/>
          <p:cNvCxnSpPr>
            <a:stCxn id="20" idx="0"/>
            <a:endCxn id="18" idx="3"/>
          </p:cNvCxnSpPr>
          <p:nvPr/>
        </p:nvCxnSpPr>
        <p:spPr>
          <a:xfrm flipV="1">
            <a:off x="4257000" y="3598202"/>
            <a:ext cx="234665"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1" idx="1"/>
            <a:endCxn id="18" idx="5"/>
          </p:cNvCxnSpPr>
          <p:nvPr/>
        </p:nvCxnSpPr>
        <p:spPr>
          <a:xfrm flipH="1" flipV="1">
            <a:off x="4682583" y="3598202"/>
            <a:ext cx="198958" cy="451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6488949" y="3365933"/>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3</a:t>
            </a:r>
            <a:endParaRPr lang="zh-CN" altLang="en-US" sz="1200" dirty="0">
              <a:solidFill>
                <a:schemeClr val="tx1"/>
              </a:solidFill>
              <a:cs typeface="Times New Roman" panose="02020603050405020304" pitchFamily="18" charset="0"/>
            </a:endParaRPr>
          </a:p>
        </p:txBody>
      </p:sp>
      <p:sp>
        <p:nvSpPr>
          <p:cNvPr id="27" name="椭圆 26"/>
          <p:cNvSpPr/>
          <p:nvPr/>
        </p:nvSpPr>
        <p:spPr>
          <a:xfrm>
            <a:off x="6158825" y="4012620"/>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4</a:t>
            </a:r>
            <a:endParaRPr lang="zh-CN" altLang="en-US" sz="1200" dirty="0">
              <a:solidFill>
                <a:schemeClr val="tx1"/>
              </a:solidFill>
              <a:cs typeface="Times New Roman" panose="02020603050405020304" pitchFamily="18" charset="0"/>
            </a:endParaRPr>
          </a:p>
        </p:txBody>
      </p:sp>
      <p:sp>
        <p:nvSpPr>
          <p:cNvPr id="28" name="椭圆 27"/>
          <p:cNvSpPr/>
          <p:nvPr/>
        </p:nvSpPr>
        <p:spPr>
          <a:xfrm>
            <a:off x="6878825" y="4012620"/>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6</a:t>
            </a:r>
            <a:endParaRPr lang="zh-CN" altLang="en-US" sz="1200" dirty="0">
              <a:solidFill>
                <a:schemeClr val="tx1"/>
              </a:solidFill>
              <a:cs typeface="Times New Roman" panose="02020603050405020304" pitchFamily="18" charset="0"/>
            </a:endParaRPr>
          </a:p>
        </p:txBody>
      </p:sp>
      <p:cxnSp>
        <p:nvCxnSpPr>
          <p:cNvPr id="29" name="直接箭头连接符 28"/>
          <p:cNvCxnSpPr>
            <a:stCxn id="27" idx="0"/>
            <a:endCxn id="26" idx="3"/>
          </p:cNvCxnSpPr>
          <p:nvPr/>
        </p:nvCxnSpPr>
        <p:spPr>
          <a:xfrm flipV="1">
            <a:off x="6293825" y="3602021"/>
            <a:ext cx="234665"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8" idx="1"/>
            <a:endCxn id="26" idx="5"/>
          </p:cNvCxnSpPr>
          <p:nvPr/>
        </p:nvCxnSpPr>
        <p:spPr>
          <a:xfrm flipH="1" flipV="1">
            <a:off x="6719408" y="3602021"/>
            <a:ext cx="198958" cy="451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277127" y="4340103"/>
            <a:ext cx="441146" cy="461665"/>
          </a:xfrm>
          <a:prstGeom prst="rect">
            <a:avLst/>
          </a:prstGeom>
          <a:noFill/>
        </p:spPr>
        <p:txBody>
          <a:bodyPr wrap="none" rtlCol="0">
            <a:spAutoFit/>
          </a:bodyPr>
          <a:lstStyle/>
          <a:p>
            <a:r>
              <a:rPr lang="en-US" altLang="zh-CN" i="1" dirty="0">
                <a:latin typeface="+mn-lt"/>
                <a:ea typeface="+mn-ea"/>
                <a:cs typeface="Times New Roman" panose="02020603050405020304" pitchFamily="18" charset="0"/>
              </a:rPr>
              <a:t>S</a:t>
            </a:r>
            <a:r>
              <a:rPr lang="en-US" altLang="zh-CN" i="1" baseline="-25000" dirty="0">
                <a:latin typeface="+mn-lt"/>
                <a:ea typeface="+mn-ea"/>
                <a:cs typeface="Times New Roman" panose="02020603050405020304" pitchFamily="18" charset="0"/>
              </a:rPr>
              <a:t>1</a:t>
            </a:r>
            <a:endParaRPr lang="zh-CN" altLang="en-US" i="1" baseline="-25000" dirty="0">
              <a:latin typeface="+mn-lt"/>
              <a:ea typeface="+mn-ea"/>
              <a:cs typeface="Times New Roman" panose="02020603050405020304" pitchFamily="18" charset="0"/>
            </a:endParaRPr>
          </a:p>
        </p:txBody>
      </p:sp>
      <p:sp>
        <p:nvSpPr>
          <p:cNvPr id="32" name="文本框 31"/>
          <p:cNvSpPr txBox="1"/>
          <p:nvPr/>
        </p:nvSpPr>
        <p:spPr>
          <a:xfrm>
            <a:off x="6488949" y="4357887"/>
            <a:ext cx="441146" cy="461665"/>
          </a:xfrm>
          <a:prstGeom prst="rect">
            <a:avLst/>
          </a:prstGeom>
          <a:noFill/>
        </p:spPr>
        <p:txBody>
          <a:bodyPr wrap="none" rtlCol="0">
            <a:spAutoFit/>
          </a:bodyPr>
          <a:lstStyle/>
          <a:p>
            <a:r>
              <a:rPr lang="en-US" altLang="zh-CN" i="1" dirty="0">
                <a:latin typeface="+mn-lt"/>
                <a:ea typeface="+mn-ea"/>
                <a:cs typeface="Times New Roman" panose="02020603050405020304" pitchFamily="18" charset="0"/>
              </a:rPr>
              <a:t>S</a:t>
            </a:r>
            <a:r>
              <a:rPr lang="en-US" altLang="zh-CN" i="1" baseline="-25000" dirty="0">
                <a:latin typeface="+mn-lt"/>
                <a:ea typeface="+mn-ea"/>
                <a:cs typeface="Times New Roman" panose="02020603050405020304" pitchFamily="18" charset="0"/>
              </a:rPr>
              <a:t>3</a:t>
            </a:r>
            <a:endParaRPr lang="zh-CN" altLang="en-US" i="1" baseline="-25000" dirty="0">
              <a:latin typeface="+mn-lt"/>
              <a:ea typeface="+mn-ea"/>
              <a:cs typeface="Times New Roman" panose="02020603050405020304" pitchFamily="18" charset="0"/>
            </a:endParaRPr>
          </a:p>
        </p:txBody>
      </p:sp>
      <p:sp>
        <p:nvSpPr>
          <p:cNvPr id="33" name="文本框 32"/>
          <p:cNvSpPr txBox="1"/>
          <p:nvPr/>
        </p:nvSpPr>
        <p:spPr>
          <a:xfrm>
            <a:off x="4387282" y="4350167"/>
            <a:ext cx="441146" cy="461665"/>
          </a:xfrm>
          <a:prstGeom prst="rect">
            <a:avLst/>
          </a:prstGeom>
          <a:noFill/>
        </p:spPr>
        <p:txBody>
          <a:bodyPr wrap="none" rtlCol="0">
            <a:spAutoFit/>
          </a:bodyPr>
          <a:lstStyle/>
          <a:p>
            <a:r>
              <a:rPr lang="en-US" altLang="zh-CN" i="1" dirty="0">
                <a:latin typeface="+mn-lt"/>
                <a:ea typeface="+mn-ea"/>
                <a:cs typeface="Times New Roman" panose="02020603050405020304" pitchFamily="18" charset="0"/>
              </a:rPr>
              <a:t>S</a:t>
            </a:r>
            <a:r>
              <a:rPr lang="en-US" altLang="zh-CN" i="1" baseline="-25000" dirty="0">
                <a:latin typeface="+mn-lt"/>
                <a:ea typeface="+mn-ea"/>
                <a:cs typeface="Times New Roman" panose="02020603050405020304" pitchFamily="18" charset="0"/>
              </a:rPr>
              <a:t>2</a:t>
            </a:r>
            <a:endParaRPr lang="zh-CN" altLang="en-US" i="1" baseline="-25000" dirty="0">
              <a:latin typeface="+mn-lt"/>
              <a:ea typeface="+mn-ea"/>
              <a:cs typeface="Times New Roman" panose="02020603050405020304" pitchFamily="18" charset="0"/>
            </a:endParaRPr>
          </a:p>
        </p:txBody>
      </p:sp>
      <p:sp>
        <p:nvSpPr>
          <p:cNvPr id="37" name="矩形 36">
            <a:extLst>
              <a:ext uri="{FF2B5EF4-FFF2-40B4-BE49-F238E27FC236}">
                <a16:creationId xmlns:a16="http://schemas.microsoft.com/office/drawing/2014/main" id="{E71AEF9E-A425-4B3F-8F01-2D8BFCE312E9}"/>
              </a:ext>
            </a:extLst>
          </p:cNvPr>
          <p:cNvSpPr/>
          <p:nvPr/>
        </p:nvSpPr>
        <p:spPr>
          <a:xfrm>
            <a:off x="656191" y="620688"/>
            <a:ext cx="1883849" cy="461665"/>
          </a:xfrm>
          <a:prstGeom prst="rect">
            <a:avLst/>
          </a:prstGeom>
        </p:spPr>
        <p:txBody>
          <a:bodyPr wrap="none">
            <a:spAutoFit/>
          </a:bodyPr>
          <a:lstStyle/>
          <a:p>
            <a:pPr fontAlgn="b"/>
            <a:r>
              <a:rPr lang="en-US" altLang="zh-CN" sz="2400" b="1" kern="100" dirty="0">
                <a:solidFill>
                  <a:srgbClr val="C00000"/>
                </a:solidFill>
                <a:latin typeface="+mn-lt"/>
                <a:ea typeface="+mn-ea"/>
              </a:rPr>
              <a:t>3.7 </a:t>
            </a:r>
            <a:r>
              <a:rPr lang="zh-CN" altLang="zh-CN" sz="2400" b="1" kern="100" dirty="0">
                <a:solidFill>
                  <a:srgbClr val="C00000"/>
                </a:solidFill>
                <a:latin typeface="+mn-lt"/>
                <a:ea typeface="+mn-ea"/>
              </a:rPr>
              <a:t>树的应用</a:t>
            </a:r>
          </a:p>
        </p:txBody>
      </p:sp>
      <p:sp>
        <p:nvSpPr>
          <p:cNvPr id="5" name="矩形 4"/>
          <p:cNvSpPr/>
          <p:nvPr/>
        </p:nvSpPr>
        <p:spPr>
          <a:xfrm>
            <a:off x="697888" y="4843026"/>
            <a:ext cx="8030070" cy="1754326"/>
          </a:xfrm>
          <a:prstGeom prst="rect">
            <a:avLst/>
          </a:prstGeom>
        </p:spPr>
        <p:txBody>
          <a:bodyPr wrap="square">
            <a:spAutoFit/>
          </a:bodyPr>
          <a:lstStyle/>
          <a:p>
            <a:pPr>
              <a:lnSpc>
                <a:spcPct val="90000"/>
              </a:lnSpc>
            </a:pPr>
            <a:r>
              <a:rPr lang="zh-CN" altLang="en-US" b="1" dirty="0">
                <a:cs typeface="Times New Roman" panose="02020603050405020304" pitchFamily="18" charset="0"/>
              </a:rPr>
              <a:t>MFSET</a:t>
            </a:r>
            <a:r>
              <a:rPr lang="zh-CN" altLang="en-US" b="1" dirty="0">
                <a:solidFill>
                  <a:schemeClr val="accent6"/>
                </a:solidFill>
                <a:latin typeface="+mn-lt"/>
                <a:ea typeface="+mn-ea"/>
                <a:cs typeface="Times New Roman" panose="02020603050405020304" pitchFamily="18" charset="0"/>
              </a:rPr>
              <a:t>集合上的基本操作：</a:t>
            </a:r>
            <a:endParaRPr lang="en-US" altLang="zh-CN" b="1" dirty="0">
              <a:solidFill>
                <a:schemeClr val="accent6"/>
              </a:solidFill>
              <a:latin typeface="+mn-lt"/>
              <a:ea typeface="+mn-ea"/>
              <a:cs typeface="Times New Roman" panose="02020603050405020304" pitchFamily="18" charset="0"/>
            </a:endParaRPr>
          </a:p>
          <a:p>
            <a:pPr>
              <a:lnSpc>
                <a:spcPct val="90000"/>
              </a:lnSpc>
            </a:pPr>
            <a:r>
              <a:rPr lang="en-US" altLang="zh-CN" b="1" dirty="0">
                <a:latin typeface="+mn-lt"/>
                <a:ea typeface="+mn-ea"/>
                <a:cs typeface="Times New Roman" panose="02020603050405020304" pitchFamily="18" charset="0"/>
              </a:rPr>
              <a:t>            </a:t>
            </a:r>
            <a:r>
              <a:rPr lang="zh-CN" altLang="en-US" b="1" dirty="0">
                <a:latin typeface="+mn-lt"/>
                <a:ea typeface="+mn-ea"/>
                <a:cs typeface="Times New Roman" panose="02020603050405020304" pitchFamily="18" charset="0"/>
              </a:rPr>
              <a:t>Union( S</a:t>
            </a:r>
            <a:r>
              <a:rPr lang="zh-CN" altLang="en-US" b="1" baseline="-25000" dirty="0">
                <a:latin typeface="+mn-lt"/>
                <a:ea typeface="+mn-ea"/>
                <a:cs typeface="Times New Roman" panose="02020603050405020304" pitchFamily="18" charset="0"/>
              </a:rPr>
              <a:t>i</a:t>
            </a:r>
            <a:r>
              <a:rPr lang="zh-CN" altLang="en-US" b="1" dirty="0">
                <a:latin typeface="+mn-lt"/>
                <a:ea typeface="+mn-ea"/>
                <a:cs typeface="Times New Roman" panose="02020603050405020304" pitchFamily="18" charset="0"/>
              </a:rPr>
              <a:t>, S</a:t>
            </a:r>
            <a:r>
              <a:rPr lang="zh-CN" altLang="en-US" b="1" baseline="-25000" dirty="0">
                <a:latin typeface="+mn-lt"/>
                <a:ea typeface="+mn-ea"/>
                <a:cs typeface="Times New Roman" panose="02020603050405020304" pitchFamily="18" charset="0"/>
              </a:rPr>
              <a:t>j</a:t>
            </a:r>
            <a:r>
              <a:rPr lang="zh-CN" altLang="en-US" b="1" dirty="0">
                <a:latin typeface="+mn-lt"/>
                <a:ea typeface="+mn-ea"/>
                <a:cs typeface="Times New Roman" panose="02020603050405020304" pitchFamily="18" charset="0"/>
              </a:rPr>
              <a:t>, S ):  if S</a:t>
            </a:r>
            <a:r>
              <a:rPr lang="zh-CN" altLang="en-US" b="1" baseline="-25000" dirty="0">
                <a:latin typeface="+mn-lt"/>
                <a:ea typeface="+mn-ea"/>
                <a:cs typeface="Times New Roman" panose="02020603050405020304" pitchFamily="18" charset="0"/>
              </a:rPr>
              <a:t>i</a:t>
            </a:r>
            <a:r>
              <a:rPr lang="zh-CN" altLang="en-US" b="1" dirty="0">
                <a:latin typeface="+mn-lt"/>
                <a:ea typeface="+mn-ea"/>
                <a:cs typeface="Times New Roman" panose="02020603050405020304" pitchFamily="18" charset="0"/>
              </a:rPr>
              <a:t>∩S</a:t>
            </a:r>
            <a:r>
              <a:rPr lang="zh-CN" altLang="en-US" b="1" baseline="-25000" dirty="0">
                <a:latin typeface="+mn-lt"/>
                <a:ea typeface="+mn-ea"/>
                <a:cs typeface="Times New Roman" panose="02020603050405020304" pitchFamily="18" charset="0"/>
              </a:rPr>
              <a:t>j</a:t>
            </a:r>
            <a:r>
              <a:rPr lang="zh-CN" altLang="en-US" b="1" dirty="0">
                <a:latin typeface="+mn-lt"/>
                <a:ea typeface="+mn-ea"/>
                <a:cs typeface="Times New Roman" panose="02020603050405020304" pitchFamily="18" charset="0"/>
              </a:rPr>
              <a:t>==Ф， S = S</a:t>
            </a:r>
            <a:r>
              <a:rPr lang="zh-CN" altLang="en-US" b="1" baseline="-25000" dirty="0">
                <a:latin typeface="+mn-lt"/>
                <a:ea typeface="+mn-ea"/>
                <a:cs typeface="Times New Roman" panose="02020603050405020304" pitchFamily="18" charset="0"/>
              </a:rPr>
              <a:t>i</a:t>
            </a:r>
            <a:r>
              <a:rPr lang="zh-CN" altLang="en-US" b="1" dirty="0">
                <a:latin typeface="+mn-lt"/>
                <a:ea typeface="+mn-ea"/>
                <a:cs typeface="Times New Roman" panose="02020603050405020304" pitchFamily="18" charset="0"/>
              </a:rPr>
              <a:t>∪S</a:t>
            </a:r>
            <a:r>
              <a:rPr lang="zh-CN" altLang="en-US" b="1" baseline="-25000" dirty="0">
                <a:latin typeface="+mn-lt"/>
                <a:ea typeface="+mn-ea"/>
                <a:cs typeface="Times New Roman" panose="02020603050405020304" pitchFamily="18" charset="0"/>
              </a:rPr>
              <a:t>j</a:t>
            </a:r>
            <a:r>
              <a:rPr lang="zh-CN" altLang="en-US" b="1" dirty="0">
                <a:latin typeface="+mn-lt"/>
                <a:ea typeface="+mn-ea"/>
                <a:cs typeface="Times New Roman" panose="02020603050405020304" pitchFamily="18" charset="0"/>
              </a:rPr>
              <a:t>;</a:t>
            </a:r>
          </a:p>
          <a:p>
            <a:pPr lvl="2">
              <a:lnSpc>
                <a:spcPct val="90000"/>
              </a:lnSpc>
            </a:pPr>
            <a:r>
              <a:rPr lang="en-US" altLang="zh-CN" b="1" dirty="0">
                <a:latin typeface="+mn-lt"/>
                <a:ea typeface="+mn-ea"/>
                <a:cs typeface="Times New Roman" panose="02020603050405020304" pitchFamily="18" charset="0"/>
              </a:rPr>
              <a:t>                        </a:t>
            </a:r>
            <a:r>
              <a:rPr lang="zh-CN" altLang="en-US" b="1" dirty="0">
                <a:latin typeface="+mn-lt"/>
                <a:ea typeface="+mn-ea"/>
                <a:cs typeface="Times New Roman" panose="02020603050405020304" pitchFamily="18" charset="0"/>
              </a:rPr>
              <a:t>如：</a:t>
            </a:r>
            <a:r>
              <a:rPr lang="en-US" altLang="zh-CN" b="1" dirty="0">
                <a:latin typeface="+mn-lt"/>
                <a:ea typeface="+mn-ea"/>
                <a:cs typeface="Times New Roman" panose="02020603050405020304" pitchFamily="18" charset="0"/>
              </a:rPr>
              <a:t> </a:t>
            </a:r>
            <a:r>
              <a:rPr lang="zh-CN" altLang="en-US" b="1" dirty="0">
                <a:latin typeface="+mn-lt"/>
                <a:ea typeface="+mn-ea"/>
                <a:cs typeface="Times New Roman" panose="02020603050405020304" pitchFamily="18" charset="0"/>
              </a:rPr>
              <a:t>S</a:t>
            </a:r>
            <a:r>
              <a:rPr lang="zh-CN" altLang="en-US" b="1" baseline="-25000" dirty="0">
                <a:latin typeface="+mn-lt"/>
                <a:ea typeface="+mn-ea"/>
                <a:cs typeface="Times New Roman" panose="02020603050405020304" pitchFamily="18" charset="0"/>
              </a:rPr>
              <a:t>1</a:t>
            </a:r>
            <a:r>
              <a:rPr lang="zh-CN" altLang="en-US" b="1" dirty="0">
                <a:latin typeface="+mn-lt"/>
                <a:ea typeface="+mn-ea"/>
                <a:cs typeface="Times New Roman" panose="02020603050405020304" pitchFamily="18" charset="0"/>
              </a:rPr>
              <a:t>∪S</a:t>
            </a:r>
            <a:r>
              <a:rPr lang="zh-CN" altLang="en-US" b="1" baseline="-25000" dirty="0">
                <a:latin typeface="+mn-lt"/>
                <a:ea typeface="+mn-ea"/>
                <a:cs typeface="Times New Roman" panose="02020603050405020304" pitchFamily="18" charset="0"/>
              </a:rPr>
              <a:t>2</a:t>
            </a:r>
            <a:r>
              <a:rPr lang="zh-CN" altLang="en-US" b="1" dirty="0">
                <a:latin typeface="+mn-lt"/>
                <a:ea typeface="+mn-ea"/>
                <a:cs typeface="Times New Roman" panose="02020603050405020304" pitchFamily="18" charset="0"/>
              </a:rPr>
              <a:t>={1，2，5，7，8，9，10}</a:t>
            </a:r>
            <a:endParaRPr lang="en-US" altLang="zh-CN" b="1" dirty="0">
              <a:latin typeface="+mn-lt"/>
              <a:ea typeface="+mn-ea"/>
              <a:cs typeface="Times New Roman" panose="02020603050405020304" pitchFamily="18" charset="0"/>
            </a:endParaRPr>
          </a:p>
          <a:p>
            <a:pPr lvl="1">
              <a:lnSpc>
                <a:spcPct val="90000"/>
              </a:lnSpc>
            </a:pPr>
            <a:r>
              <a:rPr lang="en-US" altLang="zh-CN" b="1" dirty="0">
                <a:latin typeface="+mn-lt"/>
                <a:ea typeface="+mn-ea"/>
                <a:cs typeface="Times New Roman" panose="02020603050405020304" pitchFamily="18" charset="0"/>
              </a:rPr>
              <a:t>     </a:t>
            </a:r>
            <a:r>
              <a:rPr lang="zh-CN" altLang="en-US" b="1" dirty="0">
                <a:latin typeface="+mn-lt"/>
                <a:ea typeface="+mn-ea"/>
                <a:cs typeface="Times New Roman" panose="02020603050405020304" pitchFamily="18" charset="0"/>
              </a:rPr>
              <a:t>Find( i </a:t>
            </a:r>
            <a:r>
              <a:rPr lang="en-US" altLang="zh-CN" b="1" dirty="0">
                <a:latin typeface="+mn-lt"/>
                <a:ea typeface="+mn-ea"/>
                <a:cs typeface="Times New Roman" panose="02020603050405020304" pitchFamily="18" charset="0"/>
              </a:rPr>
              <a:t>,S</a:t>
            </a:r>
            <a:r>
              <a:rPr lang="zh-CN" altLang="en-US" b="1" dirty="0">
                <a:latin typeface="+mn-lt"/>
                <a:ea typeface="+mn-ea"/>
                <a:cs typeface="Times New Roman" panose="02020603050405020304" pitchFamily="18" charset="0"/>
              </a:rPr>
              <a:t>):    求包含元素i 的集合</a:t>
            </a:r>
            <a:r>
              <a:rPr lang="en-US" altLang="zh-CN" b="1" dirty="0">
                <a:latin typeface="+mn-lt"/>
                <a:ea typeface="+mn-ea"/>
                <a:cs typeface="Times New Roman" panose="02020603050405020304" pitchFamily="18" charset="0"/>
              </a:rPr>
              <a:t>S</a:t>
            </a:r>
            <a:r>
              <a:rPr lang="zh-CN" altLang="en-US" b="1" dirty="0">
                <a:latin typeface="+mn-lt"/>
                <a:ea typeface="+mn-ea"/>
                <a:cs typeface="Times New Roman" panose="02020603050405020304" pitchFamily="18" charset="0"/>
              </a:rPr>
              <a:t>；</a:t>
            </a:r>
          </a:p>
          <a:p>
            <a:pPr lvl="1">
              <a:lnSpc>
                <a:spcPct val="90000"/>
              </a:lnSpc>
            </a:pPr>
            <a:r>
              <a:rPr lang="zh-CN" altLang="en-US" b="1" dirty="0">
                <a:latin typeface="+mn-lt"/>
                <a:ea typeface="+mn-ea"/>
                <a:cs typeface="Times New Roman" panose="02020603050405020304" pitchFamily="18" charset="0"/>
              </a:rPr>
              <a:t>     Initial( x, </a:t>
            </a:r>
            <a:r>
              <a:rPr lang="en-US" altLang="zh-CN" b="1" dirty="0">
                <a:latin typeface="+mn-lt"/>
                <a:ea typeface="+mn-ea"/>
                <a:cs typeface="Times New Roman" panose="02020603050405020304" pitchFamily="18" charset="0"/>
              </a:rPr>
              <a:t>S</a:t>
            </a:r>
            <a:r>
              <a:rPr lang="zh-CN" altLang="en-US" b="1" dirty="0">
                <a:latin typeface="+mn-lt"/>
                <a:ea typeface="+mn-ea"/>
                <a:cs typeface="Times New Roman" panose="02020603050405020304" pitchFamily="18" charset="0"/>
              </a:rPr>
              <a:t> ):   建立集合</a:t>
            </a:r>
            <a:r>
              <a:rPr lang="en-US" altLang="zh-CN" b="1" dirty="0">
                <a:latin typeface="+mn-lt"/>
                <a:ea typeface="+mn-ea"/>
                <a:cs typeface="Times New Roman" panose="02020603050405020304" pitchFamily="18" charset="0"/>
              </a:rPr>
              <a:t>S</a:t>
            </a:r>
            <a:r>
              <a:rPr lang="zh-CN" altLang="en-US" b="1" dirty="0">
                <a:latin typeface="+mn-lt"/>
                <a:ea typeface="+mn-ea"/>
                <a:cs typeface="Times New Roman" panose="02020603050405020304" pitchFamily="18" charset="0"/>
              </a:rPr>
              <a:t>，使之只包含x。</a:t>
            </a:r>
            <a:endParaRPr lang="en-US" altLang="zh-CN" b="1" dirty="0">
              <a:latin typeface="+mn-lt"/>
              <a:ea typeface="+mn-ea"/>
              <a:cs typeface="Times New Roman" panose="02020603050405020304" pitchFamily="18" charset="0"/>
            </a:endParaRPr>
          </a:p>
        </p:txBody>
      </p:sp>
    </p:spTree>
    <p:extLst>
      <p:ext uri="{BB962C8B-B14F-4D97-AF65-F5344CB8AC3E}">
        <p14:creationId xmlns:p14="http://schemas.microsoft.com/office/powerpoint/2010/main" val="1688242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8122" y="2336741"/>
            <a:ext cx="7946325" cy="1200329"/>
          </a:xfrm>
          <a:prstGeom prst="rect">
            <a:avLst/>
          </a:prstGeom>
        </p:spPr>
        <p:txBody>
          <a:bodyPr wrap="square">
            <a:spAutoFit/>
          </a:bodyPr>
          <a:lstStyle/>
          <a:p>
            <a:r>
              <a:rPr lang="zh-CN" altLang="en-US" b="1" dirty="0">
                <a:latin typeface="+mn-lt"/>
                <a:ea typeface="+mn-ea"/>
                <a:cs typeface="Times New Roman" panose="02020603050405020304" pitchFamily="18" charset="0"/>
              </a:rPr>
              <a:t>集合的树结构表示（父链表示）</a:t>
            </a:r>
          </a:p>
          <a:p>
            <a:r>
              <a:rPr lang="en-US" altLang="zh-CN" b="1" dirty="0">
                <a:latin typeface="+mn-lt"/>
                <a:ea typeface="+mn-ea"/>
                <a:cs typeface="Times New Roman" panose="02020603050405020304" pitchFamily="18" charset="0"/>
              </a:rPr>
              <a:t>(1)</a:t>
            </a:r>
            <a:r>
              <a:rPr lang="zh-CN" altLang="en-US" b="1" dirty="0">
                <a:latin typeface="+mn-lt"/>
                <a:ea typeface="+mn-ea"/>
                <a:cs typeface="Times New Roman" panose="02020603050405020304" pitchFamily="18" charset="0"/>
              </a:rPr>
              <a:t>令集合的元素（正整数）对应于数组的下标；</a:t>
            </a:r>
          </a:p>
          <a:p>
            <a:r>
              <a:rPr lang="en-US" altLang="zh-CN" b="1" dirty="0">
                <a:latin typeface="+mn-lt"/>
                <a:ea typeface="+mn-ea"/>
                <a:cs typeface="Times New Roman" panose="02020603050405020304" pitchFamily="18" charset="0"/>
              </a:rPr>
              <a:t>(2)</a:t>
            </a:r>
            <a:r>
              <a:rPr lang="zh-CN" altLang="en-US" b="1" dirty="0">
                <a:latin typeface="+mn-lt"/>
                <a:ea typeface="+mn-ea"/>
                <a:cs typeface="Times New Roman" panose="02020603050405020304" pitchFamily="18" charset="0"/>
              </a:rPr>
              <a:t>而相应的元素值表示其父结点所对应的数组元素下标。</a:t>
            </a:r>
          </a:p>
        </p:txBody>
      </p:sp>
      <p:sp>
        <p:nvSpPr>
          <p:cNvPr id="3" name="矩形 2"/>
          <p:cNvSpPr/>
          <p:nvPr/>
        </p:nvSpPr>
        <p:spPr>
          <a:xfrm>
            <a:off x="1338838" y="3699069"/>
            <a:ext cx="5635802" cy="1015663"/>
          </a:xfrm>
          <a:prstGeom prst="rect">
            <a:avLst/>
          </a:prstGeom>
        </p:spPr>
        <p:txBody>
          <a:bodyPr wrap="square">
            <a:spAutoFit/>
          </a:bodyPr>
          <a:lstStyle/>
          <a:p>
            <a:pPr>
              <a:buFont typeface="Monotype Sorts" pitchFamily="2" charset="2"/>
              <a:buNone/>
            </a:pPr>
            <a:r>
              <a:rPr lang="zh-CN" altLang="en-US" sz="2000" b="1" dirty="0">
                <a:latin typeface="+mn-lt"/>
                <a:ea typeface="+mn-ea"/>
                <a:cs typeface="Times New Roman" panose="02020603050405020304" pitchFamily="18" charset="0"/>
              </a:rPr>
              <a:t>#define n 元素的个数</a:t>
            </a:r>
          </a:p>
          <a:p>
            <a:pPr>
              <a:buFont typeface="Monotype Sorts" pitchFamily="2" charset="2"/>
              <a:buNone/>
            </a:pPr>
            <a:r>
              <a:rPr lang="zh-CN" altLang="en-US" sz="2000" b="1" dirty="0">
                <a:latin typeface="+mn-lt"/>
                <a:ea typeface="+mn-ea"/>
                <a:cs typeface="Times New Roman" panose="02020603050405020304" pitchFamily="18" charset="0"/>
              </a:rPr>
              <a:t>typedef int MFSET[n+1]; </a:t>
            </a:r>
            <a:endParaRPr lang="en-US" altLang="zh-CN" sz="2000" b="1" dirty="0">
              <a:latin typeface="+mn-lt"/>
              <a:ea typeface="+mn-ea"/>
              <a:cs typeface="Times New Roman" panose="02020603050405020304" pitchFamily="18" charset="0"/>
            </a:endParaRPr>
          </a:p>
          <a:p>
            <a:pPr>
              <a:buFont typeface="Monotype Sorts" pitchFamily="2" charset="2"/>
              <a:buNone/>
            </a:pPr>
            <a:r>
              <a:rPr lang="zh-CN" altLang="en-US" sz="2000" b="1" dirty="0">
                <a:latin typeface="+mn-lt"/>
                <a:ea typeface="+mn-ea"/>
                <a:cs typeface="Times New Roman" panose="02020603050405020304" pitchFamily="18" charset="0"/>
              </a:rPr>
              <a:t>/* 集合的“型”为MFSET,元素的“型”为int */</a:t>
            </a:r>
          </a:p>
        </p:txBody>
      </p:sp>
      <p:graphicFrame>
        <p:nvGraphicFramePr>
          <p:cNvPr id="4" name="表格 3"/>
          <p:cNvGraphicFramePr>
            <a:graphicFrameLocks noGrp="1"/>
          </p:cNvGraphicFramePr>
          <p:nvPr>
            <p:extLst>
              <p:ext uri="{D42A27DB-BD31-4B8C-83A1-F6EECF244321}">
                <p14:modId xmlns:p14="http://schemas.microsoft.com/office/powerpoint/2010/main" val="1385840275"/>
              </p:ext>
            </p:extLst>
          </p:nvPr>
        </p:nvGraphicFramePr>
        <p:xfrm>
          <a:off x="2593309" y="5384400"/>
          <a:ext cx="3913690" cy="609600"/>
        </p:xfrm>
        <a:graphic>
          <a:graphicData uri="http://schemas.openxmlformats.org/drawingml/2006/table">
            <a:tbl>
              <a:tblPr firstRow="1" bandRow="1">
                <a:tableStyleId>{5C22544A-7EE6-4342-B048-85BDC9FD1C3A}</a:tableStyleId>
              </a:tblPr>
              <a:tblGrid>
                <a:gridCol w="355790">
                  <a:extLst>
                    <a:ext uri="{9D8B030D-6E8A-4147-A177-3AD203B41FA5}">
                      <a16:colId xmlns:a16="http://schemas.microsoft.com/office/drawing/2014/main" val="2147957475"/>
                    </a:ext>
                  </a:extLst>
                </a:gridCol>
                <a:gridCol w="355790">
                  <a:extLst>
                    <a:ext uri="{9D8B030D-6E8A-4147-A177-3AD203B41FA5}">
                      <a16:colId xmlns:a16="http://schemas.microsoft.com/office/drawing/2014/main" val="2437008893"/>
                    </a:ext>
                  </a:extLst>
                </a:gridCol>
                <a:gridCol w="355790">
                  <a:extLst>
                    <a:ext uri="{9D8B030D-6E8A-4147-A177-3AD203B41FA5}">
                      <a16:colId xmlns:a16="http://schemas.microsoft.com/office/drawing/2014/main" val="1041676022"/>
                    </a:ext>
                  </a:extLst>
                </a:gridCol>
                <a:gridCol w="355790">
                  <a:extLst>
                    <a:ext uri="{9D8B030D-6E8A-4147-A177-3AD203B41FA5}">
                      <a16:colId xmlns:a16="http://schemas.microsoft.com/office/drawing/2014/main" val="3837599056"/>
                    </a:ext>
                  </a:extLst>
                </a:gridCol>
                <a:gridCol w="355790">
                  <a:extLst>
                    <a:ext uri="{9D8B030D-6E8A-4147-A177-3AD203B41FA5}">
                      <a16:colId xmlns:a16="http://schemas.microsoft.com/office/drawing/2014/main" val="1963327069"/>
                    </a:ext>
                  </a:extLst>
                </a:gridCol>
                <a:gridCol w="355790">
                  <a:extLst>
                    <a:ext uri="{9D8B030D-6E8A-4147-A177-3AD203B41FA5}">
                      <a16:colId xmlns:a16="http://schemas.microsoft.com/office/drawing/2014/main" val="1499407404"/>
                    </a:ext>
                  </a:extLst>
                </a:gridCol>
                <a:gridCol w="355790">
                  <a:extLst>
                    <a:ext uri="{9D8B030D-6E8A-4147-A177-3AD203B41FA5}">
                      <a16:colId xmlns:a16="http://schemas.microsoft.com/office/drawing/2014/main" val="426435383"/>
                    </a:ext>
                  </a:extLst>
                </a:gridCol>
                <a:gridCol w="355790">
                  <a:extLst>
                    <a:ext uri="{9D8B030D-6E8A-4147-A177-3AD203B41FA5}">
                      <a16:colId xmlns:a16="http://schemas.microsoft.com/office/drawing/2014/main" val="4286724583"/>
                    </a:ext>
                  </a:extLst>
                </a:gridCol>
                <a:gridCol w="355790">
                  <a:extLst>
                    <a:ext uri="{9D8B030D-6E8A-4147-A177-3AD203B41FA5}">
                      <a16:colId xmlns:a16="http://schemas.microsoft.com/office/drawing/2014/main" val="4198082543"/>
                    </a:ext>
                  </a:extLst>
                </a:gridCol>
                <a:gridCol w="355790">
                  <a:extLst>
                    <a:ext uri="{9D8B030D-6E8A-4147-A177-3AD203B41FA5}">
                      <a16:colId xmlns:a16="http://schemas.microsoft.com/office/drawing/2014/main" val="972368220"/>
                    </a:ext>
                  </a:extLst>
                </a:gridCol>
                <a:gridCol w="355790">
                  <a:extLst>
                    <a:ext uri="{9D8B030D-6E8A-4147-A177-3AD203B41FA5}">
                      <a16:colId xmlns:a16="http://schemas.microsoft.com/office/drawing/2014/main" val="2458846294"/>
                    </a:ext>
                  </a:extLst>
                </a:gridCol>
              </a:tblGrid>
              <a:tr h="223758">
                <a:tc>
                  <a:txBody>
                    <a:body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0</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5</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0</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0</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5</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6237956"/>
                  </a:ext>
                </a:extLst>
              </a:tr>
              <a:tr h="200404">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0</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2</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3</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4</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5</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6</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7</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8</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9</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10</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9564157"/>
                  </a:ext>
                </a:extLst>
              </a:tr>
            </a:tbl>
          </a:graphicData>
        </a:graphic>
      </p:graphicFrame>
      <p:sp>
        <p:nvSpPr>
          <p:cNvPr id="5" name="矩形 4"/>
          <p:cNvSpPr/>
          <p:nvPr/>
        </p:nvSpPr>
        <p:spPr>
          <a:xfrm>
            <a:off x="1168670" y="5345476"/>
            <a:ext cx="1419812" cy="461665"/>
          </a:xfrm>
          <a:prstGeom prst="rect">
            <a:avLst/>
          </a:prstGeom>
        </p:spPr>
        <p:txBody>
          <a:bodyPr wrap="none">
            <a:spAutoFit/>
          </a:bodyPr>
          <a:lstStyle/>
          <a:p>
            <a:r>
              <a:rPr lang="en-US" altLang="zh-CN" dirty="0">
                <a:latin typeface="+mn-lt"/>
                <a:ea typeface="+mn-ea"/>
                <a:cs typeface="Times New Roman" panose="02020603050405020304" pitchFamily="18" charset="0"/>
              </a:rPr>
              <a:t>MFSET S</a:t>
            </a:r>
            <a:endParaRPr lang="zh-CN" altLang="en-US" dirty="0">
              <a:latin typeface="+mn-lt"/>
              <a:ea typeface="+mn-ea"/>
              <a:cs typeface="Times New Roman" panose="02020603050405020304" pitchFamily="18" charset="0"/>
            </a:endParaRPr>
          </a:p>
        </p:txBody>
      </p:sp>
      <p:sp>
        <p:nvSpPr>
          <p:cNvPr id="6" name="椭圆 5"/>
          <p:cNvSpPr/>
          <p:nvPr/>
        </p:nvSpPr>
        <p:spPr>
          <a:xfrm>
            <a:off x="2428383" y="834319"/>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1</a:t>
            </a:r>
            <a:endParaRPr lang="zh-CN" altLang="en-US" sz="1200" dirty="0">
              <a:solidFill>
                <a:schemeClr val="tx1"/>
              </a:solidFill>
              <a:cs typeface="Times New Roman" panose="02020603050405020304" pitchFamily="18" charset="0"/>
            </a:endParaRPr>
          </a:p>
        </p:txBody>
      </p:sp>
      <p:sp>
        <p:nvSpPr>
          <p:cNvPr id="7" name="椭圆 6"/>
          <p:cNvSpPr/>
          <p:nvPr/>
        </p:nvSpPr>
        <p:spPr>
          <a:xfrm>
            <a:off x="2421882" y="1481006"/>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8</a:t>
            </a:r>
            <a:endParaRPr lang="zh-CN" altLang="en-US" sz="1200" dirty="0">
              <a:solidFill>
                <a:schemeClr val="tx1"/>
              </a:solidFill>
              <a:cs typeface="Times New Roman" panose="02020603050405020304" pitchFamily="18" charset="0"/>
            </a:endParaRPr>
          </a:p>
        </p:txBody>
      </p:sp>
      <p:sp>
        <p:nvSpPr>
          <p:cNvPr id="8" name="椭圆 7"/>
          <p:cNvSpPr/>
          <p:nvPr/>
        </p:nvSpPr>
        <p:spPr>
          <a:xfrm>
            <a:off x="2023382" y="1481006"/>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7</a:t>
            </a:r>
            <a:endParaRPr lang="zh-CN" altLang="en-US" sz="1200" dirty="0">
              <a:solidFill>
                <a:schemeClr val="tx1"/>
              </a:solidFill>
              <a:cs typeface="Times New Roman" panose="02020603050405020304" pitchFamily="18" charset="0"/>
            </a:endParaRPr>
          </a:p>
        </p:txBody>
      </p:sp>
      <p:sp>
        <p:nvSpPr>
          <p:cNvPr id="9" name="椭圆 8"/>
          <p:cNvSpPr/>
          <p:nvPr/>
        </p:nvSpPr>
        <p:spPr>
          <a:xfrm>
            <a:off x="2833382" y="1481006"/>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9</a:t>
            </a:r>
            <a:endParaRPr lang="zh-CN" altLang="en-US" sz="1200" dirty="0">
              <a:solidFill>
                <a:schemeClr val="tx1"/>
              </a:solidFill>
              <a:cs typeface="Times New Roman" panose="02020603050405020304" pitchFamily="18" charset="0"/>
            </a:endParaRPr>
          </a:p>
        </p:txBody>
      </p:sp>
      <p:cxnSp>
        <p:nvCxnSpPr>
          <p:cNvPr id="10" name="直接箭头连接符 9"/>
          <p:cNvCxnSpPr>
            <a:stCxn id="8" idx="0"/>
            <a:endCxn id="6" idx="3"/>
          </p:cNvCxnSpPr>
          <p:nvPr/>
        </p:nvCxnSpPr>
        <p:spPr>
          <a:xfrm flipV="1">
            <a:off x="2158382" y="1070407"/>
            <a:ext cx="309542"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7" idx="0"/>
            <a:endCxn id="6" idx="4"/>
          </p:cNvCxnSpPr>
          <p:nvPr/>
        </p:nvCxnSpPr>
        <p:spPr>
          <a:xfrm flipV="1">
            <a:off x="2556882" y="1110913"/>
            <a:ext cx="6501" cy="3700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9" idx="0"/>
            <a:endCxn id="6" idx="5"/>
          </p:cNvCxnSpPr>
          <p:nvPr/>
        </p:nvCxnSpPr>
        <p:spPr>
          <a:xfrm flipH="1" flipV="1">
            <a:off x="2658842" y="1070407"/>
            <a:ext cx="309540"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4547965" y="831738"/>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5</a:t>
            </a:r>
            <a:endParaRPr lang="zh-CN" altLang="en-US" sz="1200" dirty="0">
              <a:solidFill>
                <a:schemeClr val="tx1"/>
              </a:solidFill>
              <a:cs typeface="Times New Roman" panose="02020603050405020304" pitchFamily="18" charset="0"/>
            </a:endParaRPr>
          </a:p>
        </p:txBody>
      </p:sp>
      <p:sp>
        <p:nvSpPr>
          <p:cNvPr id="14" name="椭圆 13"/>
          <p:cNvSpPr/>
          <p:nvPr/>
        </p:nvSpPr>
        <p:spPr>
          <a:xfrm>
            <a:off x="4217841" y="1478425"/>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2</a:t>
            </a:r>
            <a:endParaRPr lang="zh-CN" altLang="en-US" sz="1200" dirty="0">
              <a:solidFill>
                <a:schemeClr val="tx1"/>
              </a:solidFill>
              <a:cs typeface="Times New Roman" panose="02020603050405020304" pitchFamily="18" charset="0"/>
            </a:endParaRPr>
          </a:p>
        </p:txBody>
      </p:sp>
      <p:sp>
        <p:nvSpPr>
          <p:cNvPr id="15" name="椭圆 14"/>
          <p:cNvSpPr/>
          <p:nvPr/>
        </p:nvSpPr>
        <p:spPr>
          <a:xfrm>
            <a:off x="4937841" y="1478425"/>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cs typeface="Times New Roman" panose="02020603050405020304" pitchFamily="18" charset="0"/>
              </a:rPr>
              <a:t>10</a:t>
            </a:r>
            <a:endParaRPr lang="zh-CN" altLang="en-US" sz="1400" dirty="0">
              <a:solidFill>
                <a:schemeClr val="tx1"/>
              </a:solidFill>
              <a:cs typeface="Times New Roman" panose="02020603050405020304" pitchFamily="18" charset="0"/>
            </a:endParaRPr>
          </a:p>
        </p:txBody>
      </p:sp>
      <p:cxnSp>
        <p:nvCxnSpPr>
          <p:cNvPr id="16" name="直接箭头连接符 15"/>
          <p:cNvCxnSpPr>
            <a:stCxn id="14" idx="0"/>
            <a:endCxn id="13" idx="3"/>
          </p:cNvCxnSpPr>
          <p:nvPr/>
        </p:nvCxnSpPr>
        <p:spPr>
          <a:xfrm flipV="1">
            <a:off x="4352841" y="1067826"/>
            <a:ext cx="234665"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5" idx="0"/>
            <a:endCxn id="13" idx="5"/>
          </p:cNvCxnSpPr>
          <p:nvPr/>
        </p:nvCxnSpPr>
        <p:spPr>
          <a:xfrm flipH="1" flipV="1">
            <a:off x="4778424" y="1067826"/>
            <a:ext cx="294417"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6584790" y="835557"/>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3</a:t>
            </a:r>
            <a:endParaRPr lang="zh-CN" altLang="en-US" sz="1200" dirty="0">
              <a:solidFill>
                <a:schemeClr val="tx1"/>
              </a:solidFill>
              <a:cs typeface="Times New Roman" panose="02020603050405020304" pitchFamily="18" charset="0"/>
            </a:endParaRPr>
          </a:p>
        </p:txBody>
      </p:sp>
      <p:sp>
        <p:nvSpPr>
          <p:cNvPr id="19" name="椭圆 18"/>
          <p:cNvSpPr/>
          <p:nvPr/>
        </p:nvSpPr>
        <p:spPr>
          <a:xfrm>
            <a:off x="6254666" y="1482244"/>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4</a:t>
            </a:r>
            <a:endParaRPr lang="zh-CN" altLang="en-US" sz="1200" dirty="0">
              <a:solidFill>
                <a:schemeClr val="tx1"/>
              </a:solidFill>
              <a:cs typeface="Times New Roman" panose="02020603050405020304" pitchFamily="18" charset="0"/>
            </a:endParaRPr>
          </a:p>
        </p:txBody>
      </p:sp>
      <p:sp>
        <p:nvSpPr>
          <p:cNvPr id="20" name="椭圆 19"/>
          <p:cNvSpPr/>
          <p:nvPr/>
        </p:nvSpPr>
        <p:spPr>
          <a:xfrm>
            <a:off x="6974666" y="1482244"/>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6</a:t>
            </a:r>
            <a:endParaRPr lang="zh-CN" altLang="en-US" sz="1200" dirty="0">
              <a:solidFill>
                <a:schemeClr val="tx1"/>
              </a:solidFill>
              <a:cs typeface="Times New Roman" panose="02020603050405020304" pitchFamily="18" charset="0"/>
            </a:endParaRPr>
          </a:p>
        </p:txBody>
      </p:sp>
      <p:cxnSp>
        <p:nvCxnSpPr>
          <p:cNvPr id="21" name="直接箭头连接符 20"/>
          <p:cNvCxnSpPr>
            <a:stCxn id="19" idx="0"/>
            <a:endCxn id="18" idx="3"/>
          </p:cNvCxnSpPr>
          <p:nvPr/>
        </p:nvCxnSpPr>
        <p:spPr>
          <a:xfrm flipV="1">
            <a:off x="6389666" y="1071645"/>
            <a:ext cx="234665"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20" idx="0"/>
            <a:endCxn id="18" idx="5"/>
          </p:cNvCxnSpPr>
          <p:nvPr/>
        </p:nvCxnSpPr>
        <p:spPr>
          <a:xfrm flipH="1" flipV="1">
            <a:off x="6815249" y="1071645"/>
            <a:ext cx="294417"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372968" y="1809727"/>
            <a:ext cx="441146" cy="461665"/>
          </a:xfrm>
          <a:prstGeom prst="rect">
            <a:avLst/>
          </a:prstGeom>
          <a:noFill/>
        </p:spPr>
        <p:txBody>
          <a:bodyPr wrap="none" rtlCol="0">
            <a:spAutoFit/>
          </a:bodyPr>
          <a:lstStyle/>
          <a:p>
            <a:r>
              <a:rPr lang="en-US" altLang="zh-CN" i="1" dirty="0">
                <a:latin typeface="+mn-lt"/>
                <a:ea typeface="+mn-ea"/>
                <a:cs typeface="Times New Roman" panose="02020603050405020304" pitchFamily="18" charset="0"/>
              </a:rPr>
              <a:t>S</a:t>
            </a:r>
            <a:r>
              <a:rPr lang="en-US" altLang="zh-CN" i="1" baseline="-25000" dirty="0">
                <a:latin typeface="+mn-lt"/>
                <a:ea typeface="+mn-ea"/>
                <a:cs typeface="Times New Roman" panose="02020603050405020304" pitchFamily="18" charset="0"/>
              </a:rPr>
              <a:t>1</a:t>
            </a:r>
            <a:endParaRPr lang="zh-CN" altLang="en-US" i="1" baseline="-25000" dirty="0">
              <a:latin typeface="+mn-lt"/>
              <a:ea typeface="+mn-ea"/>
              <a:cs typeface="Times New Roman" panose="02020603050405020304" pitchFamily="18" charset="0"/>
            </a:endParaRPr>
          </a:p>
        </p:txBody>
      </p:sp>
      <p:sp>
        <p:nvSpPr>
          <p:cNvPr id="24" name="文本框 23"/>
          <p:cNvSpPr txBox="1"/>
          <p:nvPr/>
        </p:nvSpPr>
        <p:spPr>
          <a:xfrm>
            <a:off x="6584790" y="1827511"/>
            <a:ext cx="441146" cy="461665"/>
          </a:xfrm>
          <a:prstGeom prst="rect">
            <a:avLst/>
          </a:prstGeom>
          <a:noFill/>
        </p:spPr>
        <p:txBody>
          <a:bodyPr wrap="none" rtlCol="0">
            <a:spAutoFit/>
          </a:bodyPr>
          <a:lstStyle/>
          <a:p>
            <a:r>
              <a:rPr lang="en-US" altLang="zh-CN" i="1" dirty="0">
                <a:latin typeface="+mn-lt"/>
                <a:ea typeface="+mn-ea"/>
                <a:cs typeface="Times New Roman" panose="02020603050405020304" pitchFamily="18" charset="0"/>
              </a:rPr>
              <a:t>S</a:t>
            </a:r>
            <a:r>
              <a:rPr lang="en-US" altLang="zh-CN" i="1" baseline="-25000" dirty="0">
                <a:latin typeface="+mn-lt"/>
                <a:ea typeface="+mn-ea"/>
                <a:cs typeface="Times New Roman" panose="02020603050405020304" pitchFamily="18" charset="0"/>
              </a:rPr>
              <a:t>3</a:t>
            </a:r>
            <a:endParaRPr lang="zh-CN" altLang="en-US" i="1" baseline="-25000" dirty="0">
              <a:latin typeface="+mn-lt"/>
              <a:ea typeface="+mn-ea"/>
              <a:cs typeface="Times New Roman" panose="02020603050405020304" pitchFamily="18" charset="0"/>
            </a:endParaRPr>
          </a:p>
        </p:txBody>
      </p:sp>
      <p:sp>
        <p:nvSpPr>
          <p:cNvPr id="25" name="文本框 24"/>
          <p:cNvSpPr txBox="1"/>
          <p:nvPr/>
        </p:nvSpPr>
        <p:spPr>
          <a:xfrm>
            <a:off x="4483123" y="1819791"/>
            <a:ext cx="441146" cy="461665"/>
          </a:xfrm>
          <a:prstGeom prst="rect">
            <a:avLst/>
          </a:prstGeom>
          <a:noFill/>
        </p:spPr>
        <p:txBody>
          <a:bodyPr wrap="none" rtlCol="0">
            <a:spAutoFit/>
          </a:bodyPr>
          <a:lstStyle/>
          <a:p>
            <a:r>
              <a:rPr lang="en-US" altLang="zh-CN" i="1" dirty="0">
                <a:latin typeface="+mn-lt"/>
                <a:ea typeface="+mn-ea"/>
                <a:cs typeface="Times New Roman" panose="02020603050405020304" pitchFamily="18" charset="0"/>
              </a:rPr>
              <a:t>S</a:t>
            </a:r>
            <a:r>
              <a:rPr lang="en-US" altLang="zh-CN" i="1" baseline="-25000" dirty="0">
                <a:latin typeface="+mn-lt"/>
                <a:ea typeface="+mn-ea"/>
                <a:cs typeface="Times New Roman" panose="02020603050405020304" pitchFamily="18" charset="0"/>
              </a:rPr>
              <a:t>2</a:t>
            </a:r>
            <a:endParaRPr lang="zh-CN" altLang="en-US" i="1" baseline="-25000" dirty="0">
              <a:latin typeface="+mn-lt"/>
              <a:ea typeface="+mn-ea"/>
              <a:cs typeface="Times New Roman" panose="02020603050405020304" pitchFamily="18" charset="0"/>
            </a:endParaRPr>
          </a:p>
        </p:txBody>
      </p:sp>
    </p:spTree>
    <p:extLst>
      <p:ext uri="{BB962C8B-B14F-4D97-AF65-F5344CB8AC3E}">
        <p14:creationId xmlns:p14="http://schemas.microsoft.com/office/powerpoint/2010/main" val="3876425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4451" y="644644"/>
            <a:ext cx="8143952" cy="830997"/>
          </a:xfrm>
          <a:prstGeom prst="rect">
            <a:avLst/>
          </a:prstGeom>
        </p:spPr>
        <p:txBody>
          <a:bodyPr wrap="square">
            <a:spAutoFit/>
          </a:bodyPr>
          <a:lstStyle/>
          <a:p>
            <a:r>
              <a:rPr lang="zh-CN" altLang="en-US" b="1" dirty="0">
                <a:latin typeface="+mn-lt"/>
                <a:ea typeface="+mn-ea"/>
                <a:cs typeface="Times New Roman" panose="02020603050405020304" pitchFamily="18" charset="0"/>
              </a:rPr>
              <a:t>集合的</a:t>
            </a:r>
            <a:r>
              <a:rPr lang="en-US" altLang="zh-CN" b="1" dirty="0">
                <a:latin typeface="+mn-lt"/>
                <a:ea typeface="+mn-ea"/>
                <a:cs typeface="Times New Roman" panose="02020603050405020304" pitchFamily="18" charset="0"/>
              </a:rPr>
              <a:t>Union</a:t>
            </a:r>
            <a:r>
              <a:rPr lang="zh-CN" altLang="en-US" b="1" dirty="0">
                <a:latin typeface="+mn-lt"/>
                <a:ea typeface="+mn-ea"/>
                <a:cs typeface="Times New Roman" panose="02020603050405020304" pitchFamily="18" charset="0"/>
              </a:rPr>
              <a:t>（并）操作：把其中之一当成另一棵树的子树即可。</a:t>
            </a:r>
          </a:p>
        </p:txBody>
      </p:sp>
      <p:sp>
        <p:nvSpPr>
          <p:cNvPr id="3" name="椭圆 2"/>
          <p:cNvSpPr/>
          <p:nvPr/>
        </p:nvSpPr>
        <p:spPr>
          <a:xfrm>
            <a:off x="2936877" y="1256950"/>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1</a:t>
            </a:r>
            <a:endParaRPr lang="zh-CN" altLang="en-US" sz="1200" dirty="0">
              <a:solidFill>
                <a:schemeClr val="tx1"/>
              </a:solidFill>
              <a:cs typeface="Times New Roman" panose="02020603050405020304" pitchFamily="18" charset="0"/>
            </a:endParaRPr>
          </a:p>
        </p:txBody>
      </p:sp>
      <p:sp>
        <p:nvSpPr>
          <p:cNvPr id="4" name="椭圆 3"/>
          <p:cNvSpPr/>
          <p:nvPr/>
        </p:nvSpPr>
        <p:spPr>
          <a:xfrm>
            <a:off x="2765500" y="1770495"/>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8</a:t>
            </a:r>
            <a:endParaRPr lang="zh-CN" altLang="en-US" sz="1200" dirty="0">
              <a:solidFill>
                <a:schemeClr val="tx1"/>
              </a:solidFill>
              <a:cs typeface="Times New Roman" panose="02020603050405020304" pitchFamily="18" charset="0"/>
            </a:endParaRPr>
          </a:p>
        </p:txBody>
      </p:sp>
      <p:sp>
        <p:nvSpPr>
          <p:cNvPr id="5" name="椭圆 4"/>
          <p:cNvSpPr/>
          <p:nvPr/>
        </p:nvSpPr>
        <p:spPr>
          <a:xfrm>
            <a:off x="2367000" y="1770495"/>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7</a:t>
            </a:r>
            <a:endParaRPr lang="zh-CN" altLang="en-US" sz="1200" dirty="0">
              <a:solidFill>
                <a:schemeClr val="tx1"/>
              </a:solidFill>
              <a:cs typeface="Times New Roman" panose="02020603050405020304" pitchFamily="18" charset="0"/>
            </a:endParaRPr>
          </a:p>
        </p:txBody>
      </p:sp>
      <p:sp>
        <p:nvSpPr>
          <p:cNvPr id="6" name="椭圆 5"/>
          <p:cNvSpPr/>
          <p:nvPr/>
        </p:nvSpPr>
        <p:spPr>
          <a:xfrm>
            <a:off x="3087000" y="1770495"/>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9</a:t>
            </a:r>
            <a:endParaRPr lang="zh-CN" altLang="en-US" sz="1200" dirty="0">
              <a:solidFill>
                <a:schemeClr val="tx1"/>
              </a:solidFill>
              <a:cs typeface="Times New Roman" panose="02020603050405020304" pitchFamily="18" charset="0"/>
            </a:endParaRPr>
          </a:p>
        </p:txBody>
      </p:sp>
      <p:cxnSp>
        <p:nvCxnSpPr>
          <p:cNvPr id="7" name="直接箭头连接符 6"/>
          <p:cNvCxnSpPr>
            <a:stCxn id="5" idx="0"/>
            <a:endCxn id="3" idx="3"/>
          </p:cNvCxnSpPr>
          <p:nvPr/>
        </p:nvCxnSpPr>
        <p:spPr>
          <a:xfrm flipV="1">
            <a:off x="2502000" y="1493038"/>
            <a:ext cx="474418" cy="2774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4" idx="0"/>
            <a:endCxn id="3" idx="4"/>
          </p:cNvCxnSpPr>
          <p:nvPr/>
        </p:nvCxnSpPr>
        <p:spPr>
          <a:xfrm flipV="1">
            <a:off x="2900500" y="1533544"/>
            <a:ext cx="171377" cy="236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6" idx="0"/>
            <a:endCxn id="3" idx="4"/>
          </p:cNvCxnSpPr>
          <p:nvPr/>
        </p:nvCxnSpPr>
        <p:spPr>
          <a:xfrm flipH="1" flipV="1">
            <a:off x="3071877" y="1533544"/>
            <a:ext cx="150123" cy="236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3498500" y="1763828"/>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5</a:t>
            </a:r>
            <a:endParaRPr lang="zh-CN" altLang="en-US" sz="1200" dirty="0">
              <a:solidFill>
                <a:schemeClr val="tx1"/>
              </a:solidFill>
              <a:cs typeface="Times New Roman" panose="02020603050405020304" pitchFamily="18" charset="0"/>
            </a:endParaRPr>
          </a:p>
        </p:txBody>
      </p:sp>
      <p:sp>
        <p:nvSpPr>
          <p:cNvPr id="11" name="椭圆 10"/>
          <p:cNvSpPr/>
          <p:nvPr/>
        </p:nvSpPr>
        <p:spPr>
          <a:xfrm>
            <a:off x="3168376" y="2258828"/>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2</a:t>
            </a:r>
            <a:endParaRPr lang="zh-CN" altLang="en-US" sz="1200" dirty="0">
              <a:solidFill>
                <a:schemeClr val="tx1"/>
              </a:solidFill>
              <a:cs typeface="Times New Roman" panose="02020603050405020304" pitchFamily="18" charset="0"/>
            </a:endParaRPr>
          </a:p>
        </p:txBody>
      </p:sp>
      <p:sp>
        <p:nvSpPr>
          <p:cNvPr id="12" name="椭圆 11"/>
          <p:cNvSpPr/>
          <p:nvPr/>
        </p:nvSpPr>
        <p:spPr>
          <a:xfrm>
            <a:off x="3888376" y="2258828"/>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cs typeface="Times New Roman" panose="02020603050405020304" pitchFamily="18" charset="0"/>
              </a:rPr>
              <a:t>10</a:t>
            </a:r>
            <a:endParaRPr lang="zh-CN" altLang="en-US" sz="1400" dirty="0">
              <a:solidFill>
                <a:schemeClr val="tx1"/>
              </a:solidFill>
              <a:cs typeface="Times New Roman" panose="02020603050405020304" pitchFamily="18" charset="0"/>
            </a:endParaRPr>
          </a:p>
        </p:txBody>
      </p:sp>
      <p:cxnSp>
        <p:nvCxnSpPr>
          <p:cNvPr id="13" name="直接箭头连接符 12"/>
          <p:cNvCxnSpPr>
            <a:stCxn id="11" idx="0"/>
            <a:endCxn id="10" idx="3"/>
          </p:cNvCxnSpPr>
          <p:nvPr/>
        </p:nvCxnSpPr>
        <p:spPr>
          <a:xfrm flipV="1">
            <a:off x="3303376" y="1999916"/>
            <a:ext cx="234665" cy="2589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2" idx="1"/>
            <a:endCxn id="10" idx="5"/>
          </p:cNvCxnSpPr>
          <p:nvPr/>
        </p:nvCxnSpPr>
        <p:spPr>
          <a:xfrm flipH="1" flipV="1">
            <a:off x="3728959" y="1999916"/>
            <a:ext cx="198958" cy="2994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5922000" y="1256950"/>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5</a:t>
            </a:r>
            <a:endParaRPr lang="zh-CN" altLang="en-US" sz="1200" dirty="0">
              <a:solidFill>
                <a:schemeClr val="tx1"/>
              </a:solidFill>
              <a:cs typeface="Times New Roman" panose="02020603050405020304" pitchFamily="18" charset="0"/>
            </a:endParaRPr>
          </a:p>
        </p:txBody>
      </p:sp>
      <p:sp>
        <p:nvSpPr>
          <p:cNvPr id="16" name="椭圆 15"/>
          <p:cNvSpPr/>
          <p:nvPr/>
        </p:nvSpPr>
        <p:spPr>
          <a:xfrm>
            <a:off x="5922000" y="1718828"/>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2</a:t>
            </a:r>
            <a:endParaRPr lang="zh-CN" altLang="en-US" sz="1200" dirty="0">
              <a:solidFill>
                <a:schemeClr val="tx1"/>
              </a:solidFill>
              <a:cs typeface="Times New Roman" panose="02020603050405020304" pitchFamily="18" charset="0"/>
            </a:endParaRPr>
          </a:p>
        </p:txBody>
      </p:sp>
      <p:sp>
        <p:nvSpPr>
          <p:cNvPr id="17" name="椭圆 16"/>
          <p:cNvSpPr/>
          <p:nvPr/>
        </p:nvSpPr>
        <p:spPr>
          <a:xfrm>
            <a:off x="6294208" y="1718828"/>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200" dirty="0">
                <a:solidFill>
                  <a:schemeClr val="tx1"/>
                </a:solidFill>
                <a:cs typeface="Times New Roman" panose="02020603050405020304" pitchFamily="18" charset="0"/>
              </a:rPr>
              <a:t>10</a:t>
            </a:r>
            <a:endParaRPr lang="zh-CN" altLang="en-US" sz="1200" dirty="0">
              <a:solidFill>
                <a:schemeClr val="tx1"/>
              </a:solidFill>
              <a:cs typeface="Times New Roman" panose="02020603050405020304" pitchFamily="18" charset="0"/>
            </a:endParaRPr>
          </a:p>
        </p:txBody>
      </p:sp>
      <p:cxnSp>
        <p:nvCxnSpPr>
          <p:cNvPr id="18" name="直接箭头连接符 17"/>
          <p:cNvCxnSpPr>
            <a:stCxn id="16" idx="0"/>
            <a:endCxn id="15" idx="4"/>
          </p:cNvCxnSpPr>
          <p:nvPr/>
        </p:nvCxnSpPr>
        <p:spPr>
          <a:xfrm flipV="1">
            <a:off x="6057000" y="1533544"/>
            <a:ext cx="0" cy="185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7" idx="1"/>
            <a:endCxn id="15" idx="5"/>
          </p:cNvCxnSpPr>
          <p:nvPr/>
        </p:nvCxnSpPr>
        <p:spPr>
          <a:xfrm flipH="1" flipV="1">
            <a:off x="6152459" y="1493038"/>
            <a:ext cx="181290" cy="2662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037612" y="1677757"/>
            <a:ext cx="1005403" cy="461665"/>
          </a:xfrm>
          <a:prstGeom prst="rect">
            <a:avLst/>
          </a:prstGeom>
          <a:noFill/>
        </p:spPr>
        <p:txBody>
          <a:bodyPr wrap="none" rtlCol="0">
            <a:spAutoFit/>
          </a:bodyPr>
          <a:lstStyle/>
          <a:p>
            <a:r>
              <a:rPr lang="en-US" altLang="zh-CN" i="1" dirty="0">
                <a:latin typeface="+mn-lt"/>
                <a:ea typeface="+mn-ea"/>
                <a:cs typeface="Times New Roman" panose="02020603050405020304" pitchFamily="18" charset="0"/>
              </a:rPr>
              <a:t>S</a:t>
            </a:r>
            <a:r>
              <a:rPr lang="en-US" altLang="zh-CN" i="1" baseline="-25000" dirty="0">
                <a:latin typeface="+mn-lt"/>
                <a:ea typeface="+mn-ea"/>
                <a:cs typeface="Times New Roman" panose="02020603050405020304" pitchFamily="18" charset="0"/>
              </a:rPr>
              <a:t>1</a:t>
            </a:r>
            <a:r>
              <a:rPr lang="en-US" altLang="zh-CN" dirty="0">
                <a:latin typeface="+mn-lt"/>
                <a:ea typeface="+mn-ea"/>
                <a:cs typeface="Times New Roman" panose="02020603050405020304" pitchFamily="18" charset="0"/>
              </a:rPr>
              <a:t>∪</a:t>
            </a:r>
            <a:r>
              <a:rPr lang="en-US" altLang="zh-CN" i="1" dirty="0">
                <a:latin typeface="+mn-lt"/>
                <a:ea typeface="+mn-ea"/>
                <a:cs typeface="Times New Roman" panose="02020603050405020304" pitchFamily="18" charset="0"/>
              </a:rPr>
              <a:t>S</a:t>
            </a:r>
            <a:r>
              <a:rPr lang="en-US" altLang="zh-CN" i="1" baseline="-25000" dirty="0">
                <a:latin typeface="+mn-lt"/>
                <a:ea typeface="+mn-ea"/>
                <a:cs typeface="Times New Roman" panose="02020603050405020304" pitchFamily="18" charset="0"/>
              </a:rPr>
              <a:t>2</a:t>
            </a:r>
            <a:endParaRPr lang="zh-CN" altLang="en-US" i="1" baseline="-25000" dirty="0">
              <a:latin typeface="+mn-lt"/>
              <a:ea typeface="+mn-ea"/>
              <a:cs typeface="Times New Roman" panose="02020603050405020304" pitchFamily="18" charset="0"/>
            </a:endParaRPr>
          </a:p>
        </p:txBody>
      </p:sp>
      <p:cxnSp>
        <p:nvCxnSpPr>
          <p:cNvPr id="24" name="直接箭头连接符 23"/>
          <p:cNvCxnSpPr>
            <a:stCxn id="10" idx="0"/>
            <a:endCxn id="3" idx="5"/>
          </p:cNvCxnSpPr>
          <p:nvPr/>
        </p:nvCxnSpPr>
        <p:spPr>
          <a:xfrm flipH="1" flipV="1">
            <a:off x="3167336" y="1493038"/>
            <a:ext cx="466164" cy="2707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5506314" y="1739136"/>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1</a:t>
            </a:r>
            <a:endParaRPr lang="zh-CN" altLang="en-US" sz="1200" dirty="0">
              <a:solidFill>
                <a:schemeClr val="tx1"/>
              </a:solidFill>
              <a:cs typeface="Times New Roman" panose="02020603050405020304" pitchFamily="18" charset="0"/>
            </a:endParaRPr>
          </a:p>
        </p:txBody>
      </p:sp>
      <p:sp>
        <p:nvSpPr>
          <p:cNvPr id="30" name="椭圆 29"/>
          <p:cNvSpPr/>
          <p:nvPr/>
        </p:nvSpPr>
        <p:spPr>
          <a:xfrm>
            <a:off x="5499813" y="2258734"/>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8</a:t>
            </a:r>
            <a:endParaRPr lang="zh-CN" altLang="en-US" sz="1200" dirty="0">
              <a:solidFill>
                <a:schemeClr val="tx1"/>
              </a:solidFill>
              <a:cs typeface="Times New Roman" panose="02020603050405020304" pitchFamily="18" charset="0"/>
            </a:endParaRPr>
          </a:p>
        </p:txBody>
      </p:sp>
      <p:sp>
        <p:nvSpPr>
          <p:cNvPr id="31" name="椭圆 30"/>
          <p:cNvSpPr/>
          <p:nvPr/>
        </p:nvSpPr>
        <p:spPr>
          <a:xfrm>
            <a:off x="5101313" y="2258734"/>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7</a:t>
            </a:r>
            <a:endParaRPr lang="zh-CN" altLang="en-US" sz="1200" dirty="0">
              <a:solidFill>
                <a:schemeClr val="tx1"/>
              </a:solidFill>
              <a:cs typeface="Times New Roman" panose="02020603050405020304" pitchFamily="18" charset="0"/>
            </a:endParaRPr>
          </a:p>
        </p:txBody>
      </p:sp>
      <p:sp>
        <p:nvSpPr>
          <p:cNvPr id="32" name="椭圆 31"/>
          <p:cNvSpPr/>
          <p:nvPr/>
        </p:nvSpPr>
        <p:spPr>
          <a:xfrm>
            <a:off x="5911313" y="2258734"/>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9</a:t>
            </a:r>
            <a:endParaRPr lang="zh-CN" altLang="en-US" sz="1200" dirty="0">
              <a:solidFill>
                <a:schemeClr val="tx1"/>
              </a:solidFill>
              <a:cs typeface="Times New Roman" panose="02020603050405020304" pitchFamily="18" charset="0"/>
            </a:endParaRPr>
          </a:p>
        </p:txBody>
      </p:sp>
      <p:cxnSp>
        <p:nvCxnSpPr>
          <p:cNvPr id="33" name="直接箭头连接符 32"/>
          <p:cNvCxnSpPr>
            <a:stCxn id="31" idx="0"/>
            <a:endCxn id="29" idx="3"/>
          </p:cNvCxnSpPr>
          <p:nvPr/>
        </p:nvCxnSpPr>
        <p:spPr>
          <a:xfrm flipV="1">
            <a:off x="5236313" y="1975224"/>
            <a:ext cx="309542" cy="2835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30" idx="0"/>
            <a:endCxn id="29" idx="4"/>
          </p:cNvCxnSpPr>
          <p:nvPr/>
        </p:nvCxnSpPr>
        <p:spPr>
          <a:xfrm flipV="1">
            <a:off x="5634813" y="2015730"/>
            <a:ext cx="6501" cy="243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2" idx="0"/>
            <a:endCxn id="29" idx="5"/>
          </p:cNvCxnSpPr>
          <p:nvPr/>
        </p:nvCxnSpPr>
        <p:spPr>
          <a:xfrm flipH="1" flipV="1">
            <a:off x="5736773" y="1975224"/>
            <a:ext cx="309540" cy="2835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9" idx="0"/>
            <a:endCxn id="15" idx="3"/>
          </p:cNvCxnSpPr>
          <p:nvPr/>
        </p:nvCxnSpPr>
        <p:spPr>
          <a:xfrm flipV="1">
            <a:off x="5641314" y="1493038"/>
            <a:ext cx="320227" cy="2460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477000" y="3429000"/>
            <a:ext cx="8392325" cy="830997"/>
          </a:xfrm>
          <a:prstGeom prst="rect">
            <a:avLst/>
          </a:prstGeom>
        </p:spPr>
        <p:txBody>
          <a:bodyPr wrap="square">
            <a:spAutoFit/>
          </a:bodyPr>
          <a:lstStyle/>
          <a:p>
            <a:r>
              <a:rPr lang="zh-CN" altLang="en-US" b="1" dirty="0">
                <a:latin typeface="+mn-lt"/>
                <a:ea typeface="+mn-ea"/>
                <a:cs typeface="Times New Roman" panose="02020603050405020304" pitchFamily="18" charset="0"/>
              </a:rPr>
              <a:t>集合的</a:t>
            </a:r>
            <a:r>
              <a:rPr lang="en-US" altLang="zh-CN" b="1" dirty="0">
                <a:latin typeface="+mn-lt"/>
                <a:ea typeface="+mn-ea"/>
                <a:cs typeface="Times New Roman" panose="02020603050405020304" pitchFamily="18" charset="0"/>
              </a:rPr>
              <a:t>Find</a:t>
            </a:r>
            <a:r>
              <a:rPr lang="zh-CN" altLang="en-US" b="1" dirty="0">
                <a:latin typeface="+mn-lt"/>
                <a:ea typeface="+mn-ea"/>
                <a:cs typeface="Times New Roman" panose="02020603050405020304" pitchFamily="18" charset="0"/>
              </a:rPr>
              <a:t>（包含）操作：用根结点元素代表这棵树对应的集合</a:t>
            </a:r>
            <a:r>
              <a:rPr lang="en-US" altLang="zh-CN" b="1" dirty="0">
                <a:latin typeface="+mn-lt"/>
                <a:ea typeface="+mn-ea"/>
                <a:cs typeface="Times New Roman" panose="02020603050405020304" pitchFamily="18" charset="0"/>
              </a:rPr>
              <a:t>Find(</a:t>
            </a:r>
            <a:r>
              <a:rPr lang="en-US" altLang="zh-CN" b="1" dirty="0" err="1">
                <a:latin typeface="+mn-lt"/>
                <a:ea typeface="+mn-ea"/>
                <a:cs typeface="Times New Roman" panose="02020603050405020304" pitchFamily="18" charset="0"/>
              </a:rPr>
              <a:t>i,S</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即为求元素</a:t>
            </a:r>
            <a:r>
              <a:rPr lang="en-US" altLang="zh-CN" b="1" i="1" dirty="0" err="1">
                <a:latin typeface="+mn-lt"/>
                <a:ea typeface="+mn-ea"/>
                <a:cs typeface="Times New Roman" panose="02020603050405020304" pitchFamily="18" charset="0"/>
              </a:rPr>
              <a:t>i</a:t>
            </a:r>
            <a:r>
              <a:rPr lang="zh-CN" altLang="en-US" b="1" dirty="0">
                <a:latin typeface="+mn-lt"/>
                <a:ea typeface="+mn-ea"/>
                <a:cs typeface="Times New Roman" panose="02020603050405020304" pitchFamily="18" charset="0"/>
              </a:rPr>
              <a:t>所在的树根。</a:t>
            </a:r>
            <a:endParaRPr lang="zh-CN" altLang="en-US" sz="2000" b="1" dirty="0">
              <a:latin typeface="+mn-lt"/>
              <a:ea typeface="+mn-ea"/>
              <a:cs typeface="Times New Roman" panose="02020603050405020304" pitchFamily="18" charset="0"/>
            </a:endParaRPr>
          </a:p>
        </p:txBody>
      </p:sp>
      <p:graphicFrame>
        <p:nvGraphicFramePr>
          <p:cNvPr id="69" name="表格 68"/>
          <p:cNvGraphicFramePr>
            <a:graphicFrameLocks noGrp="1"/>
          </p:cNvGraphicFramePr>
          <p:nvPr/>
        </p:nvGraphicFramePr>
        <p:xfrm>
          <a:off x="4797000" y="2711867"/>
          <a:ext cx="3913690" cy="609600"/>
        </p:xfrm>
        <a:graphic>
          <a:graphicData uri="http://schemas.openxmlformats.org/drawingml/2006/table">
            <a:tbl>
              <a:tblPr firstRow="1" bandRow="1">
                <a:tableStyleId>{5C22544A-7EE6-4342-B048-85BDC9FD1C3A}</a:tableStyleId>
              </a:tblPr>
              <a:tblGrid>
                <a:gridCol w="355790">
                  <a:extLst>
                    <a:ext uri="{9D8B030D-6E8A-4147-A177-3AD203B41FA5}">
                      <a16:colId xmlns:a16="http://schemas.microsoft.com/office/drawing/2014/main" val="2147957475"/>
                    </a:ext>
                  </a:extLst>
                </a:gridCol>
                <a:gridCol w="355790">
                  <a:extLst>
                    <a:ext uri="{9D8B030D-6E8A-4147-A177-3AD203B41FA5}">
                      <a16:colId xmlns:a16="http://schemas.microsoft.com/office/drawing/2014/main" val="2437008893"/>
                    </a:ext>
                  </a:extLst>
                </a:gridCol>
                <a:gridCol w="355790">
                  <a:extLst>
                    <a:ext uri="{9D8B030D-6E8A-4147-A177-3AD203B41FA5}">
                      <a16:colId xmlns:a16="http://schemas.microsoft.com/office/drawing/2014/main" val="1041676022"/>
                    </a:ext>
                  </a:extLst>
                </a:gridCol>
                <a:gridCol w="355790">
                  <a:extLst>
                    <a:ext uri="{9D8B030D-6E8A-4147-A177-3AD203B41FA5}">
                      <a16:colId xmlns:a16="http://schemas.microsoft.com/office/drawing/2014/main" val="3837599056"/>
                    </a:ext>
                  </a:extLst>
                </a:gridCol>
                <a:gridCol w="355790">
                  <a:extLst>
                    <a:ext uri="{9D8B030D-6E8A-4147-A177-3AD203B41FA5}">
                      <a16:colId xmlns:a16="http://schemas.microsoft.com/office/drawing/2014/main" val="1963327069"/>
                    </a:ext>
                  </a:extLst>
                </a:gridCol>
                <a:gridCol w="355790">
                  <a:extLst>
                    <a:ext uri="{9D8B030D-6E8A-4147-A177-3AD203B41FA5}">
                      <a16:colId xmlns:a16="http://schemas.microsoft.com/office/drawing/2014/main" val="1499407404"/>
                    </a:ext>
                  </a:extLst>
                </a:gridCol>
                <a:gridCol w="355790">
                  <a:extLst>
                    <a:ext uri="{9D8B030D-6E8A-4147-A177-3AD203B41FA5}">
                      <a16:colId xmlns:a16="http://schemas.microsoft.com/office/drawing/2014/main" val="426435383"/>
                    </a:ext>
                  </a:extLst>
                </a:gridCol>
                <a:gridCol w="355790">
                  <a:extLst>
                    <a:ext uri="{9D8B030D-6E8A-4147-A177-3AD203B41FA5}">
                      <a16:colId xmlns:a16="http://schemas.microsoft.com/office/drawing/2014/main" val="4286724583"/>
                    </a:ext>
                  </a:extLst>
                </a:gridCol>
                <a:gridCol w="355790">
                  <a:extLst>
                    <a:ext uri="{9D8B030D-6E8A-4147-A177-3AD203B41FA5}">
                      <a16:colId xmlns:a16="http://schemas.microsoft.com/office/drawing/2014/main" val="4198082543"/>
                    </a:ext>
                  </a:extLst>
                </a:gridCol>
                <a:gridCol w="355790">
                  <a:extLst>
                    <a:ext uri="{9D8B030D-6E8A-4147-A177-3AD203B41FA5}">
                      <a16:colId xmlns:a16="http://schemas.microsoft.com/office/drawing/2014/main" val="972368220"/>
                    </a:ext>
                  </a:extLst>
                </a:gridCol>
                <a:gridCol w="355790">
                  <a:extLst>
                    <a:ext uri="{9D8B030D-6E8A-4147-A177-3AD203B41FA5}">
                      <a16:colId xmlns:a16="http://schemas.microsoft.com/office/drawing/2014/main" val="2458846294"/>
                    </a:ext>
                  </a:extLst>
                </a:gridCol>
              </a:tblGrid>
              <a:tr h="223758">
                <a:tc>
                  <a:txBody>
                    <a:body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r>
                        <a:rPr lang="en-US" altLang="zh-CN" sz="1600" dirty="0">
                          <a:solidFill>
                            <a:srgbClr val="FF0000"/>
                          </a:solidFill>
                          <a:latin typeface="Times New Roman" panose="02020603050405020304" pitchFamily="18" charset="0"/>
                          <a:cs typeface="Times New Roman" panose="02020603050405020304" pitchFamily="18" charset="0"/>
                        </a:rPr>
                        <a:t>5</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5</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5</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6237956"/>
                  </a:ext>
                </a:extLst>
              </a:tr>
              <a:tr h="200404">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0</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2</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3</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4</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5</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6</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7</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8</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9</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10</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9564157"/>
                  </a:ext>
                </a:extLst>
              </a:tr>
            </a:tbl>
          </a:graphicData>
        </a:graphic>
      </p:graphicFrame>
      <p:graphicFrame>
        <p:nvGraphicFramePr>
          <p:cNvPr id="71" name="表格 70"/>
          <p:cNvGraphicFramePr>
            <a:graphicFrameLocks noGrp="1"/>
          </p:cNvGraphicFramePr>
          <p:nvPr/>
        </p:nvGraphicFramePr>
        <p:xfrm>
          <a:off x="477000" y="2709000"/>
          <a:ext cx="3913690" cy="609600"/>
        </p:xfrm>
        <a:graphic>
          <a:graphicData uri="http://schemas.openxmlformats.org/drawingml/2006/table">
            <a:tbl>
              <a:tblPr firstRow="1" bandRow="1">
                <a:tableStyleId>{5C22544A-7EE6-4342-B048-85BDC9FD1C3A}</a:tableStyleId>
              </a:tblPr>
              <a:tblGrid>
                <a:gridCol w="355790">
                  <a:extLst>
                    <a:ext uri="{9D8B030D-6E8A-4147-A177-3AD203B41FA5}">
                      <a16:colId xmlns:a16="http://schemas.microsoft.com/office/drawing/2014/main" val="2147957475"/>
                    </a:ext>
                  </a:extLst>
                </a:gridCol>
                <a:gridCol w="355790">
                  <a:extLst>
                    <a:ext uri="{9D8B030D-6E8A-4147-A177-3AD203B41FA5}">
                      <a16:colId xmlns:a16="http://schemas.microsoft.com/office/drawing/2014/main" val="2437008893"/>
                    </a:ext>
                  </a:extLst>
                </a:gridCol>
                <a:gridCol w="355790">
                  <a:extLst>
                    <a:ext uri="{9D8B030D-6E8A-4147-A177-3AD203B41FA5}">
                      <a16:colId xmlns:a16="http://schemas.microsoft.com/office/drawing/2014/main" val="1041676022"/>
                    </a:ext>
                  </a:extLst>
                </a:gridCol>
                <a:gridCol w="355790">
                  <a:extLst>
                    <a:ext uri="{9D8B030D-6E8A-4147-A177-3AD203B41FA5}">
                      <a16:colId xmlns:a16="http://schemas.microsoft.com/office/drawing/2014/main" val="3837599056"/>
                    </a:ext>
                  </a:extLst>
                </a:gridCol>
                <a:gridCol w="355790">
                  <a:extLst>
                    <a:ext uri="{9D8B030D-6E8A-4147-A177-3AD203B41FA5}">
                      <a16:colId xmlns:a16="http://schemas.microsoft.com/office/drawing/2014/main" val="1963327069"/>
                    </a:ext>
                  </a:extLst>
                </a:gridCol>
                <a:gridCol w="355790">
                  <a:extLst>
                    <a:ext uri="{9D8B030D-6E8A-4147-A177-3AD203B41FA5}">
                      <a16:colId xmlns:a16="http://schemas.microsoft.com/office/drawing/2014/main" val="1499407404"/>
                    </a:ext>
                  </a:extLst>
                </a:gridCol>
                <a:gridCol w="355790">
                  <a:extLst>
                    <a:ext uri="{9D8B030D-6E8A-4147-A177-3AD203B41FA5}">
                      <a16:colId xmlns:a16="http://schemas.microsoft.com/office/drawing/2014/main" val="426435383"/>
                    </a:ext>
                  </a:extLst>
                </a:gridCol>
                <a:gridCol w="355790">
                  <a:extLst>
                    <a:ext uri="{9D8B030D-6E8A-4147-A177-3AD203B41FA5}">
                      <a16:colId xmlns:a16="http://schemas.microsoft.com/office/drawing/2014/main" val="4286724583"/>
                    </a:ext>
                  </a:extLst>
                </a:gridCol>
                <a:gridCol w="355790">
                  <a:extLst>
                    <a:ext uri="{9D8B030D-6E8A-4147-A177-3AD203B41FA5}">
                      <a16:colId xmlns:a16="http://schemas.microsoft.com/office/drawing/2014/main" val="4198082543"/>
                    </a:ext>
                  </a:extLst>
                </a:gridCol>
                <a:gridCol w="355790">
                  <a:extLst>
                    <a:ext uri="{9D8B030D-6E8A-4147-A177-3AD203B41FA5}">
                      <a16:colId xmlns:a16="http://schemas.microsoft.com/office/drawing/2014/main" val="972368220"/>
                    </a:ext>
                  </a:extLst>
                </a:gridCol>
                <a:gridCol w="355790">
                  <a:extLst>
                    <a:ext uri="{9D8B030D-6E8A-4147-A177-3AD203B41FA5}">
                      <a16:colId xmlns:a16="http://schemas.microsoft.com/office/drawing/2014/main" val="2458846294"/>
                    </a:ext>
                  </a:extLst>
                </a:gridCol>
              </a:tblGrid>
              <a:tr h="223758">
                <a:tc>
                  <a:txBody>
                    <a:body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5</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r>
                        <a:rPr lang="en-US" altLang="zh-CN" sz="1600" dirty="0">
                          <a:solidFill>
                            <a:srgbClr val="FF0000"/>
                          </a:solidFill>
                          <a:latin typeface="Times New Roman" panose="02020603050405020304" pitchFamily="18" charset="0"/>
                          <a:cs typeface="Times New Roman" panose="02020603050405020304" pitchFamily="18" charset="0"/>
                        </a:rPr>
                        <a:t>1</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5</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6237956"/>
                  </a:ext>
                </a:extLst>
              </a:tr>
              <a:tr h="200404">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0</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2</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3</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4</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5</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6</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7</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8</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9</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10</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9564157"/>
                  </a:ext>
                </a:extLst>
              </a:tr>
            </a:tbl>
          </a:graphicData>
        </a:graphic>
      </p:graphicFrame>
      <p:sp>
        <p:nvSpPr>
          <p:cNvPr id="72" name="矩形 71"/>
          <p:cNvSpPr/>
          <p:nvPr/>
        </p:nvSpPr>
        <p:spPr>
          <a:xfrm>
            <a:off x="504451" y="5460198"/>
            <a:ext cx="3886239" cy="769441"/>
          </a:xfrm>
          <a:prstGeom prst="rect">
            <a:avLst/>
          </a:prstGeom>
          <a:ln>
            <a:solidFill>
              <a:schemeClr val="accent2"/>
            </a:solidFill>
          </a:ln>
        </p:spPr>
        <p:txBody>
          <a:bodyPr wrap="square">
            <a:spAutoFit/>
          </a:bodyPr>
          <a:lstStyle/>
          <a:p>
            <a:pPr>
              <a:spcBef>
                <a:spcPct val="20000"/>
              </a:spcBef>
              <a:buFont typeface="Monotype Sorts" pitchFamily="2" charset="2"/>
              <a:buNone/>
            </a:pPr>
            <a:r>
              <a:rPr lang="zh-CN" altLang="en-US" sz="2000" b="1" dirty="0">
                <a:latin typeface="+mn-lt"/>
                <a:ea typeface="+mn-ea"/>
                <a:cs typeface="Times New Roman" panose="02020603050405020304" pitchFamily="18" charset="0"/>
              </a:rPr>
              <a:t>void Union(int i, int j ,MFSET </a:t>
            </a:r>
            <a:r>
              <a:rPr lang="en-US" altLang="zh-CN" sz="2000" b="1" dirty="0">
                <a:latin typeface="+mn-lt"/>
                <a:ea typeface="+mn-ea"/>
                <a:cs typeface="Times New Roman" panose="02020603050405020304" pitchFamily="18" charset="0"/>
              </a:rPr>
              <a:t>S</a:t>
            </a:r>
            <a:r>
              <a:rPr lang="zh-CN" altLang="en-US" sz="2000" b="1" dirty="0">
                <a:latin typeface="+mn-lt"/>
                <a:ea typeface="+mn-ea"/>
                <a:cs typeface="Times New Roman" panose="02020603050405020304" pitchFamily="18" charset="0"/>
              </a:rPr>
              <a:t>)</a:t>
            </a:r>
          </a:p>
          <a:p>
            <a:pPr>
              <a:spcBef>
                <a:spcPct val="20000"/>
              </a:spcBef>
              <a:buFont typeface="Monotype Sorts" pitchFamily="2" charset="2"/>
              <a:buNone/>
            </a:pPr>
            <a:r>
              <a:rPr lang="zh-CN" altLang="en-US" sz="2000" b="1" dirty="0">
                <a:latin typeface="+mn-lt"/>
                <a:ea typeface="+mn-ea"/>
                <a:cs typeface="Times New Roman" panose="02020603050405020304" pitchFamily="18" charset="0"/>
              </a:rPr>
              <a:t>{    </a:t>
            </a:r>
            <a:r>
              <a:rPr lang="en-US" altLang="zh-CN" sz="2000" b="1" dirty="0">
                <a:latin typeface="+mn-lt"/>
                <a:ea typeface="+mn-ea"/>
                <a:cs typeface="Times New Roman" panose="02020603050405020304" pitchFamily="18" charset="0"/>
              </a:rPr>
              <a:t>S</a:t>
            </a:r>
            <a:r>
              <a:rPr lang="zh-CN" altLang="en-US" sz="2000" b="1" dirty="0">
                <a:latin typeface="+mn-lt"/>
                <a:ea typeface="+mn-ea"/>
                <a:cs typeface="Times New Roman" panose="02020603050405020304" pitchFamily="18" charset="0"/>
              </a:rPr>
              <a:t>[i]=j; </a:t>
            </a:r>
            <a:r>
              <a:rPr lang="en-US" altLang="zh-CN" sz="2000" b="1" dirty="0">
                <a:latin typeface="+mn-lt"/>
                <a:ea typeface="+mn-ea"/>
                <a:cs typeface="Times New Roman" panose="02020603050405020304" pitchFamily="18" charset="0"/>
              </a:rPr>
              <a:t>}</a:t>
            </a:r>
            <a:r>
              <a:rPr lang="zh-CN" altLang="en-US" sz="1200" b="1" dirty="0">
                <a:latin typeface="+mn-lt"/>
                <a:ea typeface="+mn-ea"/>
                <a:cs typeface="Times New Roman" panose="02020603050405020304" pitchFamily="18" charset="0"/>
              </a:rPr>
              <a:t>/* 归并，结果树之根为j */</a:t>
            </a:r>
          </a:p>
        </p:txBody>
      </p:sp>
      <p:sp>
        <p:nvSpPr>
          <p:cNvPr id="73" name="Rectangle 41"/>
          <p:cNvSpPr>
            <a:spLocks noChangeArrowheads="1"/>
          </p:cNvSpPr>
          <p:nvPr/>
        </p:nvSpPr>
        <p:spPr bwMode="auto">
          <a:xfrm>
            <a:off x="702000" y="4565073"/>
            <a:ext cx="3690000" cy="707886"/>
          </a:xfrm>
          <a:prstGeom prst="rect">
            <a:avLst/>
          </a:prstGeom>
          <a:noFill/>
          <a:ln w="9525">
            <a:solidFill>
              <a:schemeClr val="accent2"/>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1pPr>
            <a:lvl2pPr marL="742950" indent="-285750"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2pPr>
            <a:lvl3pPr marL="1143000" indent="-228600"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3pPr>
            <a:lvl4pPr marL="1600200" indent="-228600"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4pPr>
            <a:lvl5pPr marL="2057400" indent="-228600"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5pPr>
            <a:lvl6pPr marL="2514600" indent="-228600"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6pPr>
            <a:lvl7pPr marL="2971800" indent="-228600"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7pPr>
            <a:lvl8pPr marL="3429000" indent="-228600"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8pPr>
            <a:lvl9pPr marL="3886200" indent="-228600"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9pPr>
          </a:lstStyle>
          <a:p>
            <a:pPr eaLnBrk="1" hangingPunct="1"/>
            <a:r>
              <a:rPr lang="en-US" altLang="zh-CN" sz="2000" b="1" dirty="0">
                <a:solidFill>
                  <a:schemeClr val="tx1"/>
                </a:solidFill>
                <a:latin typeface="+mn-lt"/>
                <a:ea typeface="+mn-ea"/>
              </a:rPr>
              <a:t>void Initial(</a:t>
            </a:r>
            <a:r>
              <a:rPr lang="en-US" altLang="zh-CN" sz="2000" b="1" dirty="0" err="1">
                <a:solidFill>
                  <a:schemeClr val="tx1"/>
                </a:solidFill>
                <a:latin typeface="+mn-lt"/>
                <a:ea typeface="+mn-ea"/>
              </a:rPr>
              <a:t>int</a:t>
            </a:r>
            <a:r>
              <a:rPr lang="en-US" altLang="zh-CN" sz="2000" b="1" dirty="0">
                <a:solidFill>
                  <a:schemeClr val="tx1"/>
                </a:solidFill>
                <a:latin typeface="+mn-lt"/>
                <a:ea typeface="+mn-ea"/>
              </a:rPr>
              <a:t> x ,MFSET S)</a:t>
            </a:r>
          </a:p>
          <a:p>
            <a:pPr eaLnBrk="1" hangingPunct="1"/>
            <a:r>
              <a:rPr lang="en-US" altLang="zh-CN" sz="2000" b="1" dirty="0">
                <a:solidFill>
                  <a:schemeClr val="tx1"/>
                </a:solidFill>
                <a:latin typeface="+mn-lt"/>
                <a:ea typeface="+mn-ea"/>
              </a:rPr>
              <a:t>{    S[x]=0;      } </a:t>
            </a:r>
          </a:p>
        </p:txBody>
      </p:sp>
      <p:sp>
        <p:nvSpPr>
          <p:cNvPr id="74" name="矩形 73"/>
          <p:cNvSpPr/>
          <p:nvPr/>
        </p:nvSpPr>
        <p:spPr>
          <a:xfrm>
            <a:off x="4733738" y="4586352"/>
            <a:ext cx="4158262" cy="1938992"/>
          </a:xfrm>
          <a:prstGeom prst="rect">
            <a:avLst/>
          </a:prstGeom>
          <a:ln>
            <a:solidFill>
              <a:schemeClr val="accent2"/>
            </a:solidFill>
          </a:ln>
        </p:spPr>
        <p:txBody>
          <a:bodyPr wrap="square">
            <a:spAutoFit/>
          </a:bodyPr>
          <a:lstStyle/>
          <a:p>
            <a:pPr>
              <a:buFont typeface="Monotype Sorts" pitchFamily="2" charset="2"/>
              <a:buNone/>
            </a:pPr>
            <a:r>
              <a:rPr lang="zh-CN" altLang="en-US" sz="2000" b="1" dirty="0">
                <a:latin typeface="+mn-lt"/>
                <a:ea typeface="+mn-ea"/>
                <a:cs typeface="Times New Roman" panose="02020603050405020304" pitchFamily="18" charset="0"/>
              </a:rPr>
              <a:t>int Find(int i, MFSET </a:t>
            </a:r>
            <a:r>
              <a:rPr lang="en-US" altLang="zh-CN" sz="2000" b="1" dirty="0">
                <a:latin typeface="+mn-lt"/>
                <a:ea typeface="+mn-ea"/>
                <a:cs typeface="Times New Roman" panose="02020603050405020304" pitchFamily="18" charset="0"/>
              </a:rPr>
              <a:t>S</a:t>
            </a:r>
            <a:r>
              <a:rPr lang="zh-CN" altLang="en-US" sz="2000" b="1" dirty="0">
                <a:latin typeface="+mn-lt"/>
                <a:ea typeface="+mn-ea"/>
                <a:cs typeface="Times New Roman" panose="02020603050405020304" pitchFamily="18" charset="0"/>
              </a:rPr>
              <a:t>)</a:t>
            </a:r>
          </a:p>
          <a:p>
            <a:pPr>
              <a:buFont typeface="Monotype Sorts" pitchFamily="2" charset="2"/>
              <a:buNone/>
            </a:pPr>
            <a:r>
              <a:rPr lang="zh-CN" altLang="en-US" sz="2000" b="1" dirty="0">
                <a:latin typeface="+mn-lt"/>
                <a:ea typeface="+mn-ea"/>
                <a:cs typeface="Times New Roman" panose="02020603050405020304" pitchFamily="18" charset="0"/>
              </a:rPr>
              <a:t>{   int tmp=i;</a:t>
            </a:r>
          </a:p>
          <a:p>
            <a:pPr>
              <a:buFont typeface="Monotype Sorts" pitchFamily="2" charset="2"/>
              <a:buNone/>
            </a:pPr>
            <a:r>
              <a:rPr lang="zh-CN" altLang="en-US" sz="2000" b="1" dirty="0">
                <a:latin typeface="+mn-lt"/>
                <a:ea typeface="+mn-ea"/>
                <a:cs typeface="Times New Roman" panose="02020603050405020304" pitchFamily="18" charset="0"/>
              </a:rPr>
              <a:t>    while(</a:t>
            </a:r>
            <a:r>
              <a:rPr lang="en-US" altLang="zh-CN" sz="2000" b="1" dirty="0">
                <a:latin typeface="+mn-lt"/>
                <a:ea typeface="+mn-ea"/>
                <a:cs typeface="Times New Roman" panose="02020603050405020304" pitchFamily="18" charset="0"/>
              </a:rPr>
              <a:t>S</a:t>
            </a:r>
            <a:r>
              <a:rPr lang="zh-CN" altLang="en-US" sz="2000" b="1" dirty="0">
                <a:latin typeface="+mn-lt"/>
                <a:ea typeface="+mn-ea"/>
                <a:cs typeface="Times New Roman" panose="02020603050405020304" pitchFamily="18" charset="0"/>
              </a:rPr>
              <a:t>[tmp]!=0</a:t>
            </a:r>
            <a:r>
              <a:rPr lang="zh-CN" altLang="en-US" sz="1600" b="1" dirty="0">
                <a:latin typeface="+mn-lt"/>
                <a:ea typeface="+mn-ea"/>
                <a:cs typeface="Times New Roman" panose="02020603050405020304" pitchFamily="18" charset="0"/>
              </a:rPr>
              <a:t>)/* &gt;0,未到根 */</a:t>
            </a:r>
          </a:p>
          <a:p>
            <a:pPr>
              <a:buFont typeface="Monotype Sorts" pitchFamily="2" charset="2"/>
              <a:buNone/>
            </a:pPr>
            <a:r>
              <a:rPr lang="zh-CN" altLang="en-US" sz="2000" b="1" dirty="0">
                <a:latin typeface="+mn-lt"/>
                <a:ea typeface="+mn-ea"/>
                <a:cs typeface="Times New Roman" panose="02020603050405020304" pitchFamily="18" charset="0"/>
              </a:rPr>
              <a:t>       tmp=</a:t>
            </a:r>
            <a:r>
              <a:rPr lang="en-US" altLang="zh-CN" sz="2000" b="1" dirty="0">
                <a:latin typeface="+mn-lt"/>
                <a:ea typeface="+mn-ea"/>
                <a:cs typeface="Times New Roman" panose="02020603050405020304" pitchFamily="18" charset="0"/>
              </a:rPr>
              <a:t>S</a:t>
            </a:r>
            <a:r>
              <a:rPr lang="zh-CN" altLang="en-US" sz="2000" b="1" dirty="0">
                <a:latin typeface="+mn-lt"/>
                <a:ea typeface="+mn-ea"/>
                <a:cs typeface="Times New Roman" panose="02020603050405020304" pitchFamily="18" charset="0"/>
              </a:rPr>
              <a:t>[tmp]; </a:t>
            </a:r>
            <a:r>
              <a:rPr lang="zh-CN" altLang="en-US" sz="1600" b="1" dirty="0">
                <a:latin typeface="+mn-lt"/>
                <a:ea typeface="+mn-ea"/>
                <a:cs typeface="Times New Roman" panose="02020603050405020304" pitchFamily="18" charset="0"/>
              </a:rPr>
              <a:t>/* 上溯 */</a:t>
            </a:r>
          </a:p>
          <a:p>
            <a:pPr>
              <a:buFont typeface="Monotype Sorts" pitchFamily="2" charset="2"/>
              <a:buNone/>
            </a:pPr>
            <a:r>
              <a:rPr lang="zh-CN" altLang="en-US" sz="2000" b="1" dirty="0">
                <a:latin typeface="+mn-lt"/>
                <a:ea typeface="+mn-ea"/>
                <a:cs typeface="Times New Roman" panose="02020603050405020304" pitchFamily="18" charset="0"/>
              </a:rPr>
              <a:t>    return tmp;</a:t>
            </a:r>
          </a:p>
          <a:p>
            <a:pPr>
              <a:buFont typeface="Monotype Sorts" pitchFamily="2" charset="2"/>
              <a:buNone/>
            </a:pPr>
            <a:r>
              <a:rPr lang="zh-CN" altLang="en-US" sz="2000" b="1" dirty="0">
                <a:latin typeface="+mn-lt"/>
                <a:ea typeface="+mn-ea"/>
                <a:cs typeface="Times New Roman" panose="02020603050405020304" pitchFamily="18" charset="0"/>
              </a:rPr>
              <a:t>}</a:t>
            </a:r>
          </a:p>
        </p:txBody>
      </p:sp>
      <p:sp>
        <p:nvSpPr>
          <p:cNvPr id="75" name="文本框 74"/>
          <p:cNvSpPr txBox="1"/>
          <p:nvPr/>
        </p:nvSpPr>
        <p:spPr>
          <a:xfrm>
            <a:off x="4355854" y="1633722"/>
            <a:ext cx="441146" cy="400110"/>
          </a:xfrm>
          <a:prstGeom prst="rect">
            <a:avLst/>
          </a:prstGeom>
          <a:noFill/>
        </p:spPr>
        <p:txBody>
          <a:bodyPr wrap="none" rtlCol="0">
            <a:spAutoFit/>
          </a:bodyPr>
          <a:lstStyle/>
          <a:p>
            <a:r>
              <a:rPr lang="zh-CN" altLang="en-US" sz="2000" dirty="0">
                <a:latin typeface="+mn-lt"/>
                <a:ea typeface="+mn-ea"/>
              </a:rPr>
              <a:t>或</a:t>
            </a:r>
          </a:p>
        </p:txBody>
      </p:sp>
    </p:spTree>
    <p:extLst>
      <p:ext uri="{BB962C8B-B14F-4D97-AF65-F5344CB8AC3E}">
        <p14:creationId xmlns:p14="http://schemas.microsoft.com/office/powerpoint/2010/main" val="977210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95536" y="637098"/>
            <a:ext cx="8496944" cy="1938992"/>
          </a:xfrm>
          <a:prstGeom prst="rect">
            <a:avLst/>
          </a:prstGeom>
          <a:noFill/>
        </p:spPr>
        <p:txBody>
          <a:bodyPr wrap="square" rtlCol="0">
            <a:spAutoFit/>
          </a:bodyPr>
          <a:lstStyle/>
          <a:p>
            <a:r>
              <a:rPr lang="zh-CN" altLang="en-US" b="1" dirty="0">
                <a:solidFill>
                  <a:schemeClr val="accent2"/>
                </a:solidFill>
                <a:latin typeface="+mn-lt"/>
                <a:ea typeface="+mn-ea"/>
              </a:rPr>
              <a:t>算法分析：</a:t>
            </a:r>
            <a:endParaRPr lang="en-US" altLang="zh-CN" b="1" dirty="0">
              <a:solidFill>
                <a:schemeClr val="accent2"/>
              </a:solidFill>
              <a:latin typeface="+mn-lt"/>
              <a:ea typeface="+mn-ea"/>
              <a:cs typeface="Times New Roman" panose="02020603050405020304" pitchFamily="18" charset="0"/>
            </a:endParaRPr>
          </a:p>
          <a:p>
            <a:r>
              <a:rPr lang="zh-CN" altLang="en-US" b="1" dirty="0">
                <a:latin typeface="+mn-lt"/>
                <a:ea typeface="+mn-ea"/>
                <a:cs typeface="Times New Roman" panose="02020603050405020304" pitchFamily="18" charset="0"/>
              </a:rPr>
              <a:t>        考虑</a:t>
            </a:r>
            <a:r>
              <a:rPr lang="en-US" altLang="zh-CN" b="1" dirty="0">
                <a:latin typeface="+mn-lt"/>
                <a:ea typeface="+mn-ea"/>
                <a:cs typeface="Times New Roman" panose="02020603050405020304" pitchFamily="18" charset="0"/>
              </a:rPr>
              <a:t>n</a:t>
            </a:r>
            <a:r>
              <a:rPr lang="zh-CN" altLang="en-US" b="1" dirty="0">
                <a:latin typeface="+mn-lt"/>
                <a:ea typeface="+mn-ea"/>
                <a:cs typeface="Times New Roman" panose="02020603050405020304" pitchFamily="18" charset="0"/>
              </a:rPr>
              <a:t>个元素</a:t>
            </a:r>
            <a:r>
              <a:rPr lang="en-US" altLang="zh-CN" b="1" dirty="0">
                <a:latin typeface="+mn-lt"/>
                <a:ea typeface="+mn-ea"/>
                <a:cs typeface="Times New Roman" panose="02020603050405020304" pitchFamily="18" charset="0"/>
              </a:rPr>
              <a:t>1,2,3,…,n</a:t>
            </a:r>
            <a:r>
              <a:rPr lang="zh-CN" altLang="en-US" b="1" dirty="0">
                <a:latin typeface="+mn-lt"/>
                <a:ea typeface="+mn-ea"/>
                <a:cs typeface="Times New Roman" panose="02020603050405020304" pitchFamily="18" charset="0"/>
              </a:rPr>
              <a:t>。开始时令每个元素自成一个集合，即：</a:t>
            </a:r>
            <a:r>
              <a:rPr lang="en-US" altLang="zh-CN" b="1" dirty="0">
                <a:latin typeface="+mn-lt"/>
                <a:ea typeface="+mn-ea"/>
                <a:cs typeface="Times New Roman" panose="02020603050405020304" pitchFamily="18" charset="0"/>
              </a:rPr>
              <a:t> S</a:t>
            </a:r>
            <a:r>
              <a:rPr lang="en-US" altLang="zh-CN" b="1" i="1" baseline="-25000" dirty="0">
                <a:latin typeface="+mn-lt"/>
                <a:ea typeface="+mn-ea"/>
                <a:cs typeface="Times New Roman" panose="02020603050405020304" pitchFamily="18" charset="0"/>
              </a:rPr>
              <a:t>i</a:t>
            </a:r>
            <a:r>
              <a:rPr lang="en-US" altLang="zh-CN" b="1" i="1" dirty="0">
                <a:latin typeface="+mn-lt"/>
                <a:ea typeface="+mn-ea"/>
                <a:cs typeface="Times New Roman" panose="02020603050405020304" pitchFamily="18" charset="0"/>
              </a:rPr>
              <a:t> </a:t>
            </a:r>
            <a:r>
              <a:rPr lang="en-US" altLang="zh-CN" b="1" dirty="0">
                <a:latin typeface="+mn-lt"/>
                <a:ea typeface="+mn-ea"/>
                <a:cs typeface="Times New Roman" panose="02020603050405020304" pitchFamily="18" charset="0"/>
              </a:rPr>
              <a:t>= {</a:t>
            </a:r>
            <a:r>
              <a:rPr lang="en-US" altLang="zh-CN" b="1" i="1" dirty="0" err="1">
                <a:latin typeface="+mn-lt"/>
                <a:ea typeface="+mn-ea"/>
                <a:cs typeface="Times New Roman" panose="02020603050405020304" pitchFamily="18" charset="0"/>
              </a:rPr>
              <a:t>i</a:t>
            </a:r>
            <a:r>
              <a:rPr lang="en-US" altLang="zh-CN" b="1" dirty="0">
                <a:latin typeface="+mn-lt"/>
                <a:ea typeface="+mn-ea"/>
                <a:cs typeface="Times New Roman" panose="02020603050405020304" pitchFamily="18" charset="0"/>
              </a:rPr>
              <a:t>},  1</a:t>
            </a:r>
            <a:r>
              <a:rPr lang="zh-CN" altLang="en-US" b="1" dirty="0">
                <a:latin typeface="+mn-lt"/>
                <a:ea typeface="+mn-ea"/>
                <a:cs typeface="Times New Roman" panose="02020603050405020304" pitchFamily="18" charset="0"/>
              </a:rPr>
              <a:t>≤</a:t>
            </a:r>
            <a:r>
              <a:rPr lang="en-US" altLang="zh-CN" b="1" i="1" dirty="0" err="1">
                <a:latin typeface="+mn-lt"/>
                <a:ea typeface="+mn-ea"/>
                <a:cs typeface="Times New Roman" panose="02020603050405020304" pitchFamily="18" charset="0"/>
              </a:rPr>
              <a:t>i</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n</a:t>
            </a:r>
            <a:r>
              <a:rPr lang="zh-CN" altLang="en-US" b="1" dirty="0">
                <a:latin typeface="+mn-lt"/>
                <a:ea typeface="+mn-ea"/>
                <a:cs typeface="Times New Roman" panose="02020603050405020304" pitchFamily="18" charset="0"/>
              </a:rPr>
              <a:t>；</a:t>
            </a:r>
            <a:endParaRPr lang="en-US" altLang="zh-CN" b="1" dirty="0">
              <a:latin typeface="+mn-lt"/>
              <a:ea typeface="+mn-ea"/>
              <a:cs typeface="Times New Roman" panose="02020603050405020304" pitchFamily="18" charset="0"/>
            </a:endParaRPr>
          </a:p>
          <a:p>
            <a:r>
              <a:rPr lang="zh-CN" altLang="en-US" b="1" dirty="0">
                <a:latin typeface="+mn-lt"/>
                <a:ea typeface="+mn-ea"/>
                <a:cs typeface="Times New Roman" panose="02020603050405020304" pitchFamily="18" charset="0"/>
              </a:rPr>
              <a:t>        当采用树结构表示这些集合时，即可得到由</a:t>
            </a:r>
            <a:r>
              <a:rPr lang="en-US" altLang="zh-CN" b="1" i="1" dirty="0">
                <a:latin typeface="+mn-lt"/>
                <a:ea typeface="+mn-ea"/>
                <a:cs typeface="Times New Roman" panose="02020603050405020304" pitchFamily="18" charset="0"/>
              </a:rPr>
              <a:t>n</a:t>
            </a:r>
            <a:r>
              <a:rPr lang="zh-CN" altLang="en-US" b="1" dirty="0">
                <a:latin typeface="+mn-lt"/>
                <a:ea typeface="+mn-ea"/>
                <a:cs typeface="Times New Roman" panose="02020603050405020304" pitchFamily="18" charset="0"/>
              </a:rPr>
              <a:t>棵树组成的森林，每一棵树仅有一个结点</a:t>
            </a:r>
            <a:r>
              <a:rPr lang="en-US" altLang="zh-CN" b="1" i="1" dirty="0" err="1">
                <a:latin typeface="+mn-lt"/>
                <a:ea typeface="+mn-ea"/>
                <a:cs typeface="Times New Roman" panose="02020603050405020304" pitchFamily="18" charset="0"/>
              </a:rPr>
              <a:t>i</a:t>
            </a:r>
            <a:r>
              <a:rPr lang="zh-CN" altLang="en-US" b="1" dirty="0">
                <a:latin typeface="+mn-lt"/>
                <a:ea typeface="+mn-ea"/>
                <a:cs typeface="Times New Roman" panose="02020603050405020304" pitchFamily="18" charset="0"/>
              </a:rPr>
              <a:t>组成，</a:t>
            </a:r>
            <a:r>
              <a:rPr lang="en-US" altLang="zh-CN" b="1" dirty="0">
                <a:latin typeface="+mn-lt"/>
                <a:ea typeface="+mn-ea"/>
                <a:cs typeface="Times New Roman" panose="02020603050405020304" pitchFamily="18" charset="0"/>
              </a:rPr>
              <a:t>S[</a:t>
            </a:r>
            <a:r>
              <a:rPr lang="en-US" altLang="zh-CN" b="1" i="1" dirty="0" err="1">
                <a:latin typeface="+mn-lt"/>
                <a:ea typeface="+mn-ea"/>
                <a:cs typeface="Times New Roman" panose="02020603050405020304" pitchFamily="18" charset="0"/>
              </a:rPr>
              <a:t>i</a:t>
            </a:r>
            <a:r>
              <a:rPr lang="en-US" altLang="zh-CN" b="1" dirty="0">
                <a:latin typeface="+mn-lt"/>
                <a:ea typeface="+mn-ea"/>
                <a:cs typeface="Times New Roman" panose="02020603050405020304" pitchFamily="18" charset="0"/>
              </a:rPr>
              <a:t>] = 0 ;</a:t>
            </a:r>
            <a:endParaRPr lang="zh-CN" altLang="en-US" b="1" dirty="0">
              <a:latin typeface="+mn-lt"/>
              <a:ea typeface="+mn-ea"/>
              <a:cs typeface="Times New Roman" panose="02020603050405020304" pitchFamily="18" charset="0"/>
            </a:endParaRPr>
          </a:p>
        </p:txBody>
      </p:sp>
      <p:sp>
        <p:nvSpPr>
          <p:cNvPr id="12" name="文本框 11"/>
          <p:cNvSpPr txBox="1"/>
          <p:nvPr/>
        </p:nvSpPr>
        <p:spPr>
          <a:xfrm>
            <a:off x="395536" y="2686698"/>
            <a:ext cx="8496944" cy="1384995"/>
          </a:xfrm>
          <a:prstGeom prst="rect">
            <a:avLst/>
          </a:prstGeom>
          <a:noFill/>
        </p:spPr>
        <p:txBody>
          <a:bodyPr wrap="square" rtlCol="0">
            <a:spAutoFit/>
          </a:bodyPr>
          <a:lstStyle/>
          <a:p>
            <a:r>
              <a:rPr lang="zh-CN" altLang="en-US" b="1" dirty="0">
                <a:solidFill>
                  <a:schemeClr val="accent2"/>
                </a:solidFill>
                <a:latin typeface="+mn-lt"/>
                <a:ea typeface="+mn-ea"/>
                <a:cs typeface="Times New Roman" panose="02020603050405020304" pitchFamily="18" charset="0"/>
              </a:rPr>
              <a:t>执行下列操作：</a:t>
            </a:r>
            <a:endParaRPr lang="en-US" altLang="zh-CN" b="1" dirty="0">
              <a:solidFill>
                <a:schemeClr val="accent2"/>
              </a:solidFill>
              <a:latin typeface="+mn-lt"/>
              <a:ea typeface="+mn-ea"/>
              <a:cs typeface="Times New Roman" panose="02020603050405020304" pitchFamily="18" charset="0"/>
            </a:endParaRPr>
          </a:p>
          <a:p>
            <a:r>
              <a:rPr lang="en-US" altLang="zh-CN" sz="2000" b="1" dirty="0">
                <a:latin typeface="+mn-lt"/>
                <a:ea typeface="+mn-ea"/>
                <a:cs typeface="Times New Roman" panose="02020603050405020304" pitchFamily="18" charset="0"/>
              </a:rPr>
              <a:t>       Union(1,2,S);Find(1,S);  Union(2,3,S);Find(1,S); …;</a:t>
            </a:r>
          </a:p>
          <a:p>
            <a:r>
              <a:rPr lang="en-US" altLang="zh-CN" sz="2000" b="1" dirty="0">
                <a:latin typeface="+mn-lt"/>
                <a:ea typeface="+mn-ea"/>
                <a:cs typeface="Times New Roman" panose="02020603050405020304" pitchFamily="18" charset="0"/>
              </a:rPr>
              <a:t>                                                                          …;Union(n-1,n,S);Find(1,S)</a:t>
            </a:r>
            <a:r>
              <a:rPr lang="zh-CN" altLang="en-US" sz="2000" b="1" dirty="0">
                <a:latin typeface="+mn-lt"/>
                <a:ea typeface="+mn-ea"/>
                <a:cs typeface="Times New Roman" panose="02020603050405020304" pitchFamily="18" charset="0"/>
              </a:rPr>
              <a:t>。</a:t>
            </a:r>
            <a:endParaRPr lang="en-US" altLang="zh-CN" sz="2000" b="1" dirty="0">
              <a:latin typeface="+mn-lt"/>
              <a:ea typeface="+mn-ea"/>
              <a:cs typeface="Times New Roman" panose="02020603050405020304" pitchFamily="18" charset="0"/>
            </a:endParaRPr>
          </a:p>
          <a:p>
            <a:r>
              <a:rPr lang="zh-CN" altLang="en-US" sz="2000" b="1" dirty="0">
                <a:latin typeface="+mn-lt"/>
                <a:ea typeface="+mn-ea"/>
                <a:cs typeface="Times New Roman" panose="02020603050405020304" pitchFamily="18" charset="0"/>
              </a:rPr>
              <a:t>         结果得到一个退化的单链树。</a:t>
            </a:r>
          </a:p>
        </p:txBody>
      </p:sp>
      <p:grpSp>
        <p:nvGrpSpPr>
          <p:cNvPr id="30" name="组合 29"/>
          <p:cNvGrpSpPr/>
          <p:nvPr/>
        </p:nvGrpSpPr>
        <p:grpSpPr>
          <a:xfrm>
            <a:off x="1197000" y="4153596"/>
            <a:ext cx="3147109" cy="345502"/>
            <a:chOff x="1784891" y="4187052"/>
            <a:chExt cx="3147109" cy="345502"/>
          </a:xfrm>
        </p:grpSpPr>
        <p:sp>
          <p:nvSpPr>
            <p:cNvPr id="13" name="椭圆 12"/>
            <p:cNvSpPr/>
            <p:nvPr/>
          </p:nvSpPr>
          <p:spPr>
            <a:xfrm>
              <a:off x="1784891" y="4239000"/>
              <a:ext cx="267109" cy="27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cs typeface="Times New Roman" panose="02020603050405020304" pitchFamily="18" charset="0"/>
                </a:rPr>
                <a:t>1</a:t>
              </a:r>
              <a:endParaRPr lang="zh-CN" altLang="en-US" sz="1400" dirty="0">
                <a:solidFill>
                  <a:schemeClr val="tx1"/>
                </a:solidFill>
                <a:cs typeface="Times New Roman" panose="02020603050405020304" pitchFamily="18" charset="0"/>
              </a:endParaRPr>
            </a:p>
          </p:txBody>
        </p:sp>
        <p:sp>
          <p:nvSpPr>
            <p:cNvPr id="16" name="椭圆 15"/>
            <p:cNvSpPr/>
            <p:nvPr/>
          </p:nvSpPr>
          <p:spPr>
            <a:xfrm>
              <a:off x="4182379" y="4239000"/>
              <a:ext cx="270000" cy="27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100" dirty="0">
                  <a:solidFill>
                    <a:schemeClr val="tx1"/>
                  </a:solidFill>
                  <a:cs typeface="Times New Roman" panose="02020603050405020304" pitchFamily="18" charset="0"/>
                </a:rPr>
                <a:t>n-1</a:t>
              </a:r>
              <a:endParaRPr lang="zh-CN" altLang="en-US" sz="1100" dirty="0">
                <a:solidFill>
                  <a:schemeClr val="tx1"/>
                </a:solidFill>
                <a:cs typeface="Times New Roman" panose="02020603050405020304" pitchFamily="18" charset="0"/>
              </a:endParaRPr>
            </a:p>
          </p:txBody>
        </p:sp>
        <p:sp>
          <p:nvSpPr>
            <p:cNvPr id="17" name="椭圆 16"/>
            <p:cNvSpPr/>
            <p:nvPr/>
          </p:nvSpPr>
          <p:spPr>
            <a:xfrm>
              <a:off x="4662000" y="4239000"/>
              <a:ext cx="270000" cy="27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cs typeface="Times New Roman" panose="02020603050405020304" pitchFamily="18" charset="0"/>
                </a:rPr>
                <a:t>n</a:t>
              </a:r>
              <a:endParaRPr lang="zh-CN" altLang="en-US" sz="1400" dirty="0">
                <a:solidFill>
                  <a:schemeClr val="tx1"/>
                </a:solidFill>
                <a:cs typeface="Times New Roman" panose="02020603050405020304" pitchFamily="18" charset="0"/>
              </a:endParaRPr>
            </a:p>
          </p:txBody>
        </p:sp>
        <p:sp>
          <p:nvSpPr>
            <p:cNvPr id="18" name="椭圆 17"/>
            <p:cNvSpPr/>
            <p:nvPr/>
          </p:nvSpPr>
          <p:spPr>
            <a:xfrm>
              <a:off x="3177000" y="4228371"/>
              <a:ext cx="270000" cy="27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err="1">
                  <a:solidFill>
                    <a:schemeClr val="tx1"/>
                  </a:solidFill>
                  <a:cs typeface="Times New Roman" panose="02020603050405020304" pitchFamily="18" charset="0"/>
                </a:rPr>
                <a:t>i</a:t>
              </a:r>
              <a:endParaRPr lang="zh-CN" altLang="en-US" sz="1400" dirty="0">
                <a:solidFill>
                  <a:schemeClr val="tx1"/>
                </a:solidFill>
                <a:cs typeface="Times New Roman" panose="02020603050405020304" pitchFamily="18" charset="0"/>
              </a:endParaRPr>
            </a:p>
          </p:txBody>
        </p:sp>
        <p:sp>
          <p:nvSpPr>
            <p:cNvPr id="19" name="椭圆 18"/>
            <p:cNvSpPr/>
            <p:nvPr/>
          </p:nvSpPr>
          <p:spPr>
            <a:xfrm>
              <a:off x="2232000" y="4239000"/>
              <a:ext cx="270000" cy="27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cs typeface="Times New Roman" panose="02020603050405020304" pitchFamily="18" charset="0"/>
                </a:rPr>
                <a:t>2</a:t>
              </a:r>
              <a:endParaRPr lang="zh-CN" altLang="en-US" sz="1400" dirty="0">
                <a:solidFill>
                  <a:schemeClr val="tx1"/>
                </a:solidFill>
                <a:cs typeface="Times New Roman" panose="02020603050405020304" pitchFamily="18" charset="0"/>
              </a:endParaRPr>
            </a:p>
          </p:txBody>
        </p:sp>
        <p:cxnSp>
          <p:nvCxnSpPr>
            <p:cNvPr id="15" name="直接箭头连接符 14"/>
            <p:cNvCxnSpPr>
              <a:stCxn id="13" idx="6"/>
              <a:endCxn id="19" idx="2"/>
            </p:cNvCxnSpPr>
            <p:nvPr/>
          </p:nvCxnSpPr>
          <p:spPr>
            <a:xfrm>
              <a:off x="2052000" y="4374000"/>
              <a:ext cx="18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2502000" y="4374000"/>
              <a:ext cx="18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2997000" y="4374000"/>
              <a:ext cx="18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3447000" y="4374000"/>
              <a:ext cx="18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3987000" y="4374000"/>
              <a:ext cx="18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4453125" y="4374000"/>
              <a:ext cx="18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652150" y="4187052"/>
              <a:ext cx="389850" cy="338554"/>
            </a:xfrm>
            <a:prstGeom prst="rect">
              <a:avLst/>
            </a:prstGeom>
            <a:noFill/>
          </p:spPr>
          <p:txBody>
            <a:bodyPr wrap="none" rtlCol="0">
              <a:spAutoFit/>
            </a:bodyPr>
            <a:lstStyle/>
            <a:p>
              <a:r>
                <a:rPr lang="en-US" altLang="zh-CN" sz="1600" dirty="0">
                  <a:latin typeface="+mn-lt"/>
                  <a:ea typeface="+mn-ea"/>
                </a:rPr>
                <a:t>…</a:t>
              </a:r>
              <a:endParaRPr lang="zh-CN" altLang="en-US" sz="1600" dirty="0">
                <a:latin typeface="+mn-lt"/>
                <a:ea typeface="+mn-ea"/>
              </a:endParaRPr>
            </a:p>
          </p:txBody>
        </p:sp>
        <p:sp>
          <p:nvSpPr>
            <p:cNvPr id="35" name="文本框 34"/>
            <p:cNvSpPr txBox="1"/>
            <p:nvPr/>
          </p:nvSpPr>
          <p:spPr>
            <a:xfrm>
              <a:off x="3642150" y="4194000"/>
              <a:ext cx="389850" cy="338554"/>
            </a:xfrm>
            <a:prstGeom prst="rect">
              <a:avLst/>
            </a:prstGeom>
            <a:noFill/>
          </p:spPr>
          <p:txBody>
            <a:bodyPr wrap="none" rtlCol="0">
              <a:spAutoFit/>
            </a:bodyPr>
            <a:lstStyle/>
            <a:p>
              <a:r>
                <a:rPr lang="en-US" altLang="zh-CN" sz="1600" dirty="0">
                  <a:latin typeface="+mn-lt"/>
                  <a:ea typeface="+mn-ea"/>
                </a:rPr>
                <a:t>…</a:t>
              </a:r>
              <a:endParaRPr lang="zh-CN" altLang="en-US" sz="1600" dirty="0">
                <a:latin typeface="+mn-lt"/>
                <a:ea typeface="+mn-ea"/>
              </a:endParaRPr>
            </a:p>
          </p:txBody>
        </p:sp>
      </p:grpSp>
      <p:sp>
        <p:nvSpPr>
          <p:cNvPr id="33" name="文本框 32"/>
          <p:cNvSpPr txBox="1"/>
          <p:nvPr/>
        </p:nvSpPr>
        <p:spPr>
          <a:xfrm>
            <a:off x="417876" y="4663862"/>
            <a:ext cx="8618619" cy="1938992"/>
          </a:xfrm>
          <a:prstGeom prst="rect">
            <a:avLst/>
          </a:prstGeom>
          <a:noFill/>
        </p:spPr>
        <p:txBody>
          <a:bodyPr wrap="square" rtlCol="0">
            <a:spAutoFit/>
          </a:bodyPr>
          <a:lstStyle/>
          <a:p>
            <a:r>
              <a:rPr lang="zh-CN" altLang="en-US" b="1" dirty="0">
                <a:solidFill>
                  <a:schemeClr val="accent2"/>
                </a:solidFill>
                <a:latin typeface="+mn-lt"/>
                <a:ea typeface="+mn-ea"/>
                <a:cs typeface="Times New Roman" panose="02020603050405020304" pitchFamily="18" charset="0"/>
              </a:rPr>
              <a:t>时间复杂性：</a:t>
            </a:r>
            <a:endParaRPr lang="en-US" altLang="zh-CN" b="1" dirty="0">
              <a:solidFill>
                <a:schemeClr val="accent2"/>
              </a:solidFill>
              <a:latin typeface="+mn-lt"/>
              <a:ea typeface="+mn-ea"/>
              <a:cs typeface="Times New Roman" panose="02020603050405020304" pitchFamily="18" charset="0"/>
            </a:endParaRPr>
          </a:p>
          <a:p>
            <a:r>
              <a:rPr lang="en-US" altLang="zh-CN" b="1" dirty="0">
                <a:latin typeface="+mn-lt"/>
                <a:ea typeface="+mn-ea"/>
                <a:cs typeface="Times New Roman" panose="02020603050405020304" pitchFamily="18" charset="0"/>
              </a:rPr>
              <a:t>    </a:t>
            </a:r>
            <a:r>
              <a:rPr lang="zh-CN" altLang="en-US" b="1" dirty="0">
                <a:latin typeface="+mn-lt"/>
                <a:ea typeface="+mn-ea"/>
                <a:cs typeface="Times New Roman" panose="02020603050405020304" pitchFamily="18" charset="0"/>
              </a:rPr>
              <a:t>    执行</a:t>
            </a:r>
            <a:r>
              <a:rPr lang="en-US" altLang="zh-CN" b="1" dirty="0">
                <a:latin typeface="+mn-lt"/>
                <a:ea typeface="+mn-ea"/>
                <a:cs typeface="Times New Roman" panose="02020603050405020304" pitchFamily="18" charset="0"/>
              </a:rPr>
              <a:t>Union</a:t>
            </a:r>
            <a:r>
              <a:rPr lang="zh-CN" altLang="en-US" b="1" dirty="0">
                <a:latin typeface="+mn-lt"/>
                <a:ea typeface="+mn-ea"/>
                <a:cs typeface="Times New Roman" panose="02020603050405020304" pitchFamily="18" charset="0"/>
              </a:rPr>
              <a:t>操作的时间是</a:t>
            </a:r>
            <a:r>
              <a:rPr lang="en-US" altLang="zh-CN" b="1" dirty="0">
                <a:latin typeface="+mn-lt"/>
                <a:ea typeface="+mn-ea"/>
                <a:cs typeface="Times New Roman" panose="02020603050405020304" pitchFamily="18" charset="0"/>
              </a:rPr>
              <a:t>O(</a:t>
            </a:r>
            <a:r>
              <a:rPr lang="en-US" altLang="zh-CN" b="1" i="1" dirty="0">
                <a:latin typeface="+mn-lt"/>
                <a:ea typeface="+mn-ea"/>
                <a:cs typeface="Times New Roman" panose="02020603050405020304" pitchFamily="18" charset="0"/>
              </a:rPr>
              <a:t>1</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共</a:t>
            </a:r>
            <a:r>
              <a:rPr lang="en-US" altLang="zh-CN" b="1" i="1" dirty="0">
                <a:latin typeface="+mn-lt"/>
                <a:ea typeface="+mn-ea"/>
                <a:cs typeface="Times New Roman" panose="02020603050405020304" pitchFamily="18" charset="0"/>
              </a:rPr>
              <a:t>n-1</a:t>
            </a:r>
            <a:r>
              <a:rPr lang="zh-CN" altLang="en-US" b="1" dirty="0">
                <a:latin typeface="+mn-lt"/>
                <a:ea typeface="+mn-ea"/>
                <a:cs typeface="Times New Roman" panose="02020603050405020304" pitchFamily="18" charset="0"/>
              </a:rPr>
              <a:t>次，所需时间为</a:t>
            </a:r>
            <a:r>
              <a:rPr lang="en-US" altLang="zh-CN" b="1" dirty="0">
                <a:latin typeface="+mn-lt"/>
                <a:ea typeface="+mn-ea"/>
                <a:cs typeface="Times New Roman" panose="02020603050405020304" pitchFamily="18" charset="0"/>
              </a:rPr>
              <a:t>O(</a:t>
            </a:r>
            <a:r>
              <a:rPr lang="en-US" altLang="zh-CN" b="1" i="1" dirty="0">
                <a:latin typeface="+mn-lt"/>
                <a:ea typeface="+mn-ea"/>
                <a:cs typeface="Times New Roman" panose="02020603050405020304" pitchFamily="18" charset="0"/>
              </a:rPr>
              <a:t>n</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a:t>
            </a:r>
            <a:endParaRPr lang="en-US" altLang="zh-CN" b="1" dirty="0">
              <a:latin typeface="+mn-lt"/>
              <a:ea typeface="+mn-ea"/>
              <a:cs typeface="Times New Roman" panose="02020603050405020304" pitchFamily="18" charset="0"/>
            </a:endParaRPr>
          </a:p>
          <a:p>
            <a:r>
              <a:rPr lang="zh-CN" altLang="en-US" b="1" dirty="0">
                <a:latin typeface="+mn-lt"/>
                <a:ea typeface="+mn-ea"/>
                <a:cs typeface="Times New Roman" panose="02020603050405020304" pitchFamily="18" charset="0"/>
              </a:rPr>
              <a:t>每次执行</a:t>
            </a:r>
            <a:r>
              <a:rPr lang="en-US" altLang="zh-CN" b="1" dirty="0">
                <a:latin typeface="+mn-lt"/>
                <a:ea typeface="+mn-ea"/>
                <a:cs typeface="Times New Roman" panose="02020603050405020304" pitchFamily="18" charset="0"/>
              </a:rPr>
              <a:t>Find(</a:t>
            </a:r>
            <a:r>
              <a:rPr lang="en-US" altLang="zh-CN" b="1" i="1" dirty="0">
                <a:latin typeface="+mn-lt"/>
                <a:ea typeface="+mn-ea"/>
                <a:cs typeface="Times New Roman" panose="02020603050405020304" pitchFamily="18" charset="0"/>
              </a:rPr>
              <a:t>1,S</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都要从结点</a:t>
            </a:r>
            <a:r>
              <a:rPr lang="en-US" altLang="zh-CN" b="1" i="1" dirty="0">
                <a:latin typeface="+mn-lt"/>
                <a:ea typeface="+mn-ea"/>
                <a:cs typeface="Times New Roman" panose="02020603050405020304" pitchFamily="18" charset="0"/>
              </a:rPr>
              <a:t>1</a:t>
            </a:r>
            <a:r>
              <a:rPr lang="zh-CN" altLang="en-US" b="1" dirty="0">
                <a:latin typeface="+mn-lt"/>
                <a:ea typeface="+mn-ea"/>
                <a:cs typeface="Times New Roman" panose="02020603050405020304" pitchFamily="18" charset="0"/>
              </a:rPr>
              <a:t>开始向上找到根，在第</a:t>
            </a:r>
            <a:r>
              <a:rPr lang="en-US" altLang="zh-CN" b="1" i="1" dirty="0" err="1">
                <a:latin typeface="+mn-lt"/>
                <a:ea typeface="+mn-ea"/>
                <a:cs typeface="Times New Roman" panose="02020603050405020304" pitchFamily="18" charset="0"/>
              </a:rPr>
              <a:t>i</a:t>
            </a:r>
            <a:r>
              <a:rPr lang="zh-CN" altLang="en-US" b="1" dirty="0">
                <a:latin typeface="+mn-lt"/>
                <a:ea typeface="+mn-ea"/>
                <a:cs typeface="Times New Roman" panose="02020603050405020304" pitchFamily="18" charset="0"/>
              </a:rPr>
              <a:t>层时，</a:t>
            </a:r>
            <a:r>
              <a:rPr lang="en-US" altLang="zh-CN" b="1" dirty="0">
                <a:latin typeface="+mn-lt"/>
                <a:ea typeface="+mn-ea"/>
                <a:cs typeface="Times New Roman" panose="02020603050405020304" pitchFamily="18" charset="0"/>
              </a:rPr>
              <a:t>Find(</a:t>
            </a:r>
            <a:r>
              <a:rPr lang="en-US" altLang="zh-CN" b="1" i="1" dirty="0">
                <a:latin typeface="+mn-lt"/>
                <a:ea typeface="+mn-ea"/>
                <a:cs typeface="Times New Roman" panose="02020603050405020304" pitchFamily="18" charset="0"/>
              </a:rPr>
              <a:t>1,S</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所需要的时间为</a:t>
            </a:r>
            <a:r>
              <a:rPr lang="en-US" altLang="zh-CN" b="1" dirty="0">
                <a:latin typeface="+mn-lt"/>
                <a:ea typeface="+mn-ea"/>
                <a:cs typeface="Times New Roman" panose="02020603050405020304" pitchFamily="18" charset="0"/>
              </a:rPr>
              <a:t>O(</a:t>
            </a:r>
            <a:r>
              <a:rPr lang="en-US" altLang="zh-CN" b="1" i="1" dirty="0" err="1">
                <a:latin typeface="+mn-lt"/>
                <a:ea typeface="+mn-ea"/>
                <a:cs typeface="Times New Roman" panose="02020603050405020304" pitchFamily="18" charset="0"/>
              </a:rPr>
              <a:t>i</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共</a:t>
            </a:r>
            <a:r>
              <a:rPr lang="en-US" altLang="zh-CN" b="1" i="1" dirty="0">
                <a:latin typeface="+mn-lt"/>
                <a:ea typeface="+mn-ea"/>
                <a:cs typeface="Times New Roman" panose="02020603050405020304" pitchFamily="18" charset="0"/>
              </a:rPr>
              <a:t>n-2</a:t>
            </a:r>
            <a:r>
              <a:rPr lang="zh-CN" altLang="en-US" b="1" dirty="0">
                <a:latin typeface="+mn-lt"/>
                <a:ea typeface="+mn-ea"/>
                <a:cs typeface="Times New Roman" panose="02020603050405020304" pitchFamily="18" charset="0"/>
              </a:rPr>
              <a:t>次，所需要时间为：</a:t>
            </a:r>
            <a:endParaRPr lang="en-US" altLang="zh-CN" b="1" dirty="0">
              <a:latin typeface="+mn-lt"/>
              <a:ea typeface="+mn-ea"/>
              <a:cs typeface="Times New Roman" panose="02020603050405020304" pitchFamily="18" charset="0"/>
            </a:endParaRPr>
          </a:p>
          <a:p>
            <a:r>
              <a:rPr lang="en-US" altLang="zh-CN" b="1" dirty="0">
                <a:latin typeface="+mn-lt"/>
                <a:ea typeface="+mn-ea"/>
                <a:cs typeface="Times New Roman" panose="02020603050405020304" pitchFamily="18" charset="0"/>
              </a:rPr>
              <a:t>      O(</a:t>
            </a:r>
            <a:r>
              <a:rPr lang="en-US" altLang="zh-CN" b="1" dirty="0" err="1">
                <a:latin typeface="+mn-lt"/>
                <a:ea typeface="+mn-ea"/>
                <a:cs typeface="Times New Roman" panose="02020603050405020304" pitchFamily="18" charset="0"/>
              </a:rPr>
              <a:t>Σ</a:t>
            </a:r>
            <a:r>
              <a:rPr lang="en-US" altLang="zh-CN" b="1" i="1" dirty="0" err="1">
                <a:latin typeface="+mn-lt"/>
                <a:ea typeface="+mn-ea"/>
                <a:cs typeface="Times New Roman" panose="02020603050405020304" pitchFamily="18" charset="0"/>
              </a:rPr>
              <a:t>i</a:t>
            </a:r>
            <a:r>
              <a:rPr lang="en-US" altLang="zh-CN" b="1" dirty="0">
                <a:latin typeface="+mn-lt"/>
                <a:ea typeface="+mn-ea"/>
                <a:cs typeface="Times New Roman" panose="02020603050405020304" pitchFamily="18" charset="0"/>
              </a:rPr>
              <a:t>) = O(</a:t>
            </a:r>
            <a:r>
              <a:rPr lang="en-US" altLang="zh-CN" b="1" i="1" dirty="0">
                <a:latin typeface="+mn-lt"/>
                <a:ea typeface="+mn-ea"/>
                <a:cs typeface="Times New Roman" panose="02020603050405020304" pitchFamily="18" charset="0"/>
              </a:rPr>
              <a:t>n</a:t>
            </a:r>
            <a:r>
              <a:rPr lang="en-US" altLang="zh-CN" b="1" baseline="30000" dirty="0">
                <a:latin typeface="+mn-lt"/>
                <a:ea typeface="+mn-ea"/>
                <a:cs typeface="Times New Roman" panose="02020603050405020304" pitchFamily="18" charset="0"/>
              </a:rPr>
              <a:t>2</a:t>
            </a:r>
            <a:r>
              <a:rPr lang="en-US" altLang="zh-CN" b="1" dirty="0">
                <a:latin typeface="+mn-lt"/>
                <a:ea typeface="+mn-ea"/>
                <a:cs typeface="Times New Roman" panose="02020603050405020304" pitchFamily="18" charset="0"/>
              </a:rPr>
              <a:t>), </a:t>
            </a:r>
            <a:r>
              <a:rPr lang="en-US" altLang="zh-CN" b="1" i="1" dirty="0" err="1">
                <a:latin typeface="+mn-lt"/>
                <a:ea typeface="+mn-ea"/>
                <a:cs typeface="Times New Roman" panose="02020603050405020304" pitchFamily="18" charset="0"/>
              </a:rPr>
              <a:t>i</a:t>
            </a:r>
            <a:r>
              <a:rPr lang="en-US" altLang="zh-CN" b="1" i="1" dirty="0">
                <a:latin typeface="+mn-lt"/>
                <a:ea typeface="+mn-ea"/>
                <a:cs typeface="Times New Roman" panose="02020603050405020304" pitchFamily="18" charset="0"/>
              </a:rPr>
              <a:t>=1,2,3,……n-2</a:t>
            </a:r>
            <a:r>
              <a:rPr lang="zh-CN" altLang="en-US" b="1" dirty="0">
                <a:latin typeface="+mn-lt"/>
                <a:ea typeface="+mn-ea"/>
                <a:cs typeface="Times New Roman" panose="02020603050405020304" pitchFamily="18" charset="0"/>
              </a:rPr>
              <a:t>。</a:t>
            </a:r>
          </a:p>
        </p:txBody>
      </p:sp>
      <p:graphicFrame>
        <p:nvGraphicFramePr>
          <p:cNvPr id="38" name="表格 37"/>
          <p:cNvGraphicFramePr>
            <a:graphicFrameLocks noGrp="1"/>
          </p:cNvGraphicFramePr>
          <p:nvPr>
            <p:extLst>
              <p:ext uri="{D42A27DB-BD31-4B8C-83A1-F6EECF244321}">
                <p14:modId xmlns:p14="http://schemas.microsoft.com/office/powerpoint/2010/main" val="2277968939"/>
              </p:ext>
            </p:extLst>
          </p:nvPr>
        </p:nvGraphicFramePr>
        <p:xfrm>
          <a:off x="4753310" y="4145542"/>
          <a:ext cx="3557900" cy="609600"/>
        </p:xfrm>
        <a:graphic>
          <a:graphicData uri="http://schemas.openxmlformats.org/drawingml/2006/table">
            <a:tbl>
              <a:tblPr firstRow="1" bandRow="1">
                <a:tableStyleId>{5C22544A-7EE6-4342-B048-85BDC9FD1C3A}</a:tableStyleId>
              </a:tblPr>
              <a:tblGrid>
                <a:gridCol w="355790">
                  <a:extLst>
                    <a:ext uri="{9D8B030D-6E8A-4147-A177-3AD203B41FA5}">
                      <a16:colId xmlns:a16="http://schemas.microsoft.com/office/drawing/2014/main" val="2147957475"/>
                    </a:ext>
                  </a:extLst>
                </a:gridCol>
                <a:gridCol w="355790">
                  <a:extLst>
                    <a:ext uri="{9D8B030D-6E8A-4147-A177-3AD203B41FA5}">
                      <a16:colId xmlns:a16="http://schemas.microsoft.com/office/drawing/2014/main" val="2437008893"/>
                    </a:ext>
                  </a:extLst>
                </a:gridCol>
                <a:gridCol w="355790">
                  <a:extLst>
                    <a:ext uri="{9D8B030D-6E8A-4147-A177-3AD203B41FA5}">
                      <a16:colId xmlns:a16="http://schemas.microsoft.com/office/drawing/2014/main" val="1041676022"/>
                    </a:ext>
                  </a:extLst>
                </a:gridCol>
                <a:gridCol w="355790">
                  <a:extLst>
                    <a:ext uri="{9D8B030D-6E8A-4147-A177-3AD203B41FA5}">
                      <a16:colId xmlns:a16="http://schemas.microsoft.com/office/drawing/2014/main" val="3837599056"/>
                    </a:ext>
                  </a:extLst>
                </a:gridCol>
                <a:gridCol w="355790">
                  <a:extLst>
                    <a:ext uri="{9D8B030D-6E8A-4147-A177-3AD203B41FA5}">
                      <a16:colId xmlns:a16="http://schemas.microsoft.com/office/drawing/2014/main" val="1963327069"/>
                    </a:ext>
                  </a:extLst>
                </a:gridCol>
                <a:gridCol w="355790">
                  <a:extLst>
                    <a:ext uri="{9D8B030D-6E8A-4147-A177-3AD203B41FA5}">
                      <a16:colId xmlns:a16="http://schemas.microsoft.com/office/drawing/2014/main" val="1499407404"/>
                    </a:ext>
                  </a:extLst>
                </a:gridCol>
                <a:gridCol w="355790">
                  <a:extLst>
                    <a:ext uri="{9D8B030D-6E8A-4147-A177-3AD203B41FA5}">
                      <a16:colId xmlns:a16="http://schemas.microsoft.com/office/drawing/2014/main" val="426435383"/>
                    </a:ext>
                  </a:extLst>
                </a:gridCol>
                <a:gridCol w="355790">
                  <a:extLst>
                    <a:ext uri="{9D8B030D-6E8A-4147-A177-3AD203B41FA5}">
                      <a16:colId xmlns:a16="http://schemas.microsoft.com/office/drawing/2014/main" val="4286724583"/>
                    </a:ext>
                  </a:extLst>
                </a:gridCol>
                <a:gridCol w="355790">
                  <a:extLst>
                    <a:ext uri="{9D8B030D-6E8A-4147-A177-3AD203B41FA5}">
                      <a16:colId xmlns:a16="http://schemas.microsoft.com/office/drawing/2014/main" val="4198082543"/>
                    </a:ext>
                  </a:extLst>
                </a:gridCol>
                <a:gridCol w="355790">
                  <a:extLst>
                    <a:ext uri="{9D8B030D-6E8A-4147-A177-3AD203B41FA5}">
                      <a16:colId xmlns:a16="http://schemas.microsoft.com/office/drawing/2014/main" val="972368220"/>
                    </a:ext>
                  </a:extLst>
                </a:gridCol>
              </a:tblGrid>
              <a:tr h="223758">
                <a:tc>
                  <a:txBody>
                    <a:body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6237956"/>
                  </a:ext>
                </a:extLst>
              </a:tr>
              <a:tr h="200404">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0</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2</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3</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4</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5</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6</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7</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8</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9</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9564157"/>
                  </a:ext>
                </a:extLst>
              </a:tr>
            </a:tbl>
          </a:graphicData>
        </a:graphic>
      </p:graphicFrame>
      <p:graphicFrame>
        <p:nvGraphicFramePr>
          <p:cNvPr id="39" name="表格 38"/>
          <p:cNvGraphicFramePr>
            <a:graphicFrameLocks noGrp="1"/>
          </p:cNvGraphicFramePr>
          <p:nvPr>
            <p:extLst>
              <p:ext uri="{D42A27DB-BD31-4B8C-83A1-F6EECF244321}">
                <p14:modId xmlns:p14="http://schemas.microsoft.com/office/powerpoint/2010/main" val="2390401919"/>
              </p:ext>
            </p:extLst>
          </p:nvPr>
        </p:nvGraphicFramePr>
        <p:xfrm>
          <a:off x="4755440" y="4147970"/>
          <a:ext cx="3557900" cy="335280"/>
        </p:xfrm>
        <a:graphic>
          <a:graphicData uri="http://schemas.openxmlformats.org/drawingml/2006/table">
            <a:tbl>
              <a:tblPr firstRow="1" bandRow="1">
                <a:tableStyleId>{5C22544A-7EE6-4342-B048-85BDC9FD1C3A}</a:tableStyleId>
              </a:tblPr>
              <a:tblGrid>
                <a:gridCol w="355790">
                  <a:extLst>
                    <a:ext uri="{9D8B030D-6E8A-4147-A177-3AD203B41FA5}">
                      <a16:colId xmlns:a16="http://schemas.microsoft.com/office/drawing/2014/main" val="2147957475"/>
                    </a:ext>
                  </a:extLst>
                </a:gridCol>
                <a:gridCol w="355790">
                  <a:extLst>
                    <a:ext uri="{9D8B030D-6E8A-4147-A177-3AD203B41FA5}">
                      <a16:colId xmlns:a16="http://schemas.microsoft.com/office/drawing/2014/main" val="2437008893"/>
                    </a:ext>
                  </a:extLst>
                </a:gridCol>
                <a:gridCol w="355790">
                  <a:extLst>
                    <a:ext uri="{9D8B030D-6E8A-4147-A177-3AD203B41FA5}">
                      <a16:colId xmlns:a16="http://schemas.microsoft.com/office/drawing/2014/main" val="1041676022"/>
                    </a:ext>
                  </a:extLst>
                </a:gridCol>
                <a:gridCol w="355790">
                  <a:extLst>
                    <a:ext uri="{9D8B030D-6E8A-4147-A177-3AD203B41FA5}">
                      <a16:colId xmlns:a16="http://schemas.microsoft.com/office/drawing/2014/main" val="3837599056"/>
                    </a:ext>
                  </a:extLst>
                </a:gridCol>
                <a:gridCol w="355790">
                  <a:extLst>
                    <a:ext uri="{9D8B030D-6E8A-4147-A177-3AD203B41FA5}">
                      <a16:colId xmlns:a16="http://schemas.microsoft.com/office/drawing/2014/main" val="1963327069"/>
                    </a:ext>
                  </a:extLst>
                </a:gridCol>
                <a:gridCol w="355790">
                  <a:extLst>
                    <a:ext uri="{9D8B030D-6E8A-4147-A177-3AD203B41FA5}">
                      <a16:colId xmlns:a16="http://schemas.microsoft.com/office/drawing/2014/main" val="1499407404"/>
                    </a:ext>
                  </a:extLst>
                </a:gridCol>
                <a:gridCol w="355790">
                  <a:extLst>
                    <a:ext uri="{9D8B030D-6E8A-4147-A177-3AD203B41FA5}">
                      <a16:colId xmlns:a16="http://schemas.microsoft.com/office/drawing/2014/main" val="426435383"/>
                    </a:ext>
                  </a:extLst>
                </a:gridCol>
                <a:gridCol w="355790">
                  <a:extLst>
                    <a:ext uri="{9D8B030D-6E8A-4147-A177-3AD203B41FA5}">
                      <a16:colId xmlns:a16="http://schemas.microsoft.com/office/drawing/2014/main" val="4286724583"/>
                    </a:ext>
                  </a:extLst>
                </a:gridCol>
                <a:gridCol w="355790">
                  <a:extLst>
                    <a:ext uri="{9D8B030D-6E8A-4147-A177-3AD203B41FA5}">
                      <a16:colId xmlns:a16="http://schemas.microsoft.com/office/drawing/2014/main" val="4198082543"/>
                    </a:ext>
                  </a:extLst>
                </a:gridCol>
                <a:gridCol w="355790">
                  <a:extLst>
                    <a:ext uri="{9D8B030D-6E8A-4147-A177-3AD203B41FA5}">
                      <a16:colId xmlns:a16="http://schemas.microsoft.com/office/drawing/2014/main" val="972368220"/>
                    </a:ext>
                  </a:extLst>
                </a:gridCol>
              </a:tblGrid>
              <a:tr h="223758">
                <a:tc>
                  <a:txBody>
                    <a:bodyPr/>
                    <a:lstStyle/>
                    <a:p>
                      <a:pPr algn="ct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2</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3</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4</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5</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6</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7</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8</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9</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06237956"/>
                  </a:ext>
                </a:extLst>
              </a:tr>
            </a:tbl>
          </a:graphicData>
        </a:graphic>
      </p:graphicFrame>
    </p:spTree>
    <p:extLst>
      <p:ext uri="{BB962C8B-B14F-4D97-AF65-F5344CB8AC3E}">
        <p14:creationId xmlns:p14="http://schemas.microsoft.com/office/powerpoint/2010/main" val="3122932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1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left)">
                                      <p:cBhvr>
                                        <p:cTn id="20" dur="3250"/>
                                        <p:tgtEl>
                                          <p:spTgt spid="3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43" name="Rectangle 104"/>
          <p:cNvSpPr>
            <a:spLocks noChangeArrowheads="1"/>
          </p:cNvSpPr>
          <p:nvPr/>
        </p:nvSpPr>
        <p:spPr bwMode="auto">
          <a:xfrm>
            <a:off x="581644" y="540735"/>
            <a:ext cx="7950356" cy="830997"/>
          </a:xfrm>
          <a:prstGeom prst="rect">
            <a:avLst/>
          </a:prstGeom>
          <a:noFill/>
          <a:ln w="28575">
            <a:noFill/>
            <a:prstDash val="dashDot"/>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1pPr>
            <a:lvl2pPr marL="742950" indent="-285750"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2pPr>
            <a:lvl3pPr marL="1143000" indent="-228600"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3pPr>
            <a:lvl4pPr marL="1600200" indent="-228600"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4pPr>
            <a:lvl5pPr marL="2057400" indent="-228600"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5pPr>
            <a:lvl6pPr marL="2514600" indent="-228600"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6pPr>
            <a:lvl7pPr marL="2971800" indent="-228600"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7pPr>
            <a:lvl8pPr marL="3429000" indent="-228600"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8pPr>
            <a:lvl9pPr marL="3886200" indent="-228600"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9pPr>
          </a:lstStyle>
          <a:p>
            <a:pPr eaLnBrk="1" hangingPunct="1"/>
            <a:r>
              <a:rPr lang="zh-CN" altLang="en-US" sz="2400" b="1" dirty="0">
                <a:solidFill>
                  <a:srgbClr val="FF0000"/>
                </a:solidFill>
                <a:latin typeface="+mn-lt"/>
                <a:ea typeface="+mn-ea"/>
              </a:rPr>
              <a:t>原因：</a:t>
            </a:r>
            <a:r>
              <a:rPr lang="zh-CN" altLang="en-US" sz="2400" b="1" dirty="0">
                <a:solidFill>
                  <a:schemeClr val="tx1"/>
                </a:solidFill>
                <a:latin typeface="+mn-lt"/>
                <a:ea typeface="+mn-ea"/>
              </a:rPr>
              <a:t>在“并”操作时，将结点</a:t>
            </a:r>
            <a:r>
              <a:rPr lang="zh-CN" altLang="en-US" sz="2400" b="1" dirty="0">
                <a:solidFill>
                  <a:srgbClr val="FF0000"/>
                </a:solidFill>
                <a:latin typeface="+mn-lt"/>
                <a:ea typeface="+mn-ea"/>
              </a:rPr>
              <a:t>多的并入结点少</a:t>
            </a:r>
            <a:r>
              <a:rPr lang="zh-CN" altLang="en-US" sz="2400" b="1" dirty="0">
                <a:solidFill>
                  <a:schemeClr val="tx1"/>
                </a:solidFill>
                <a:latin typeface="+mn-lt"/>
                <a:ea typeface="+mn-ea"/>
              </a:rPr>
              <a:t>的，从而形成单链树。</a:t>
            </a:r>
          </a:p>
        </p:txBody>
      </p:sp>
      <p:sp>
        <p:nvSpPr>
          <p:cNvPr id="47" name="矩形 46"/>
          <p:cNvSpPr/>
          <p:nvPr/>
        </p:nvSpPr>
        <p:spPr>
          <a:xfrm>
            <a:off x="467544" y="2743234"/>
            <a:ext cx="3848681" cy="1692771"/>
          </a:xfrm>
          <a:prstGeom prst="rect">
            <a:avLst/>
          </a:prstGeom>
        </p:spPr>
        <p:txBody>
          <a:bodyPr wrap="square">
            <a:spAutoFit/>
          </a:bodyPr>
          <a:lstStyle/>
          <a:p>
            <a:r>
              <a:rPr lang="zh-CN" altLang="en-US" b="1" dirty="0">
                <a:solidFill>
                  <a:schemeClr val="accent2"/>
                </a:solidFill>
                <a:latin typeface="+mn-lt"/>
                <a:ea typeface="+mn-ea"/>
                <a:cs typeface="Times New Roman" panose="02020603050405020304" pitchFamily="18" charset="0"/>
              </a:rPr>
              <a:t>存储结构：</a:t>
            </a:r>
          </a:p>
          <a:p>
            <a:pPr lvl="1">
              <a:buFont typeface="Monotype Sorts" pitchFamily="2" charset="2"/>
              <a:buNone/>
            </a:pPr>
            <a:r>
              <a:rPr lang="zh-CN" altLang="en-US" sz="2000" b="1" dirty="0">
                <a:latin typeface="+mn-lt"/>
                <a:ea typeface="+mn-ea"/>
                <a:cs typeface="Times New Roman" panose="02020603050405020304" pitchFamily="18" charset="0"/>
              </a:rPr>
              <a:t>typedef struct{</a:t>
            </a:r>
          </a:p>
          <a:p>
            <a:pPr lvl="1">
              <a:buFont typeface="Monotype Sorts" pitchFamily="2" charset="2"/>
              <a:buNone/>
            </a:pPr>
            <a:r>
              <a:rPr lang="zh-CN" altLang="en-US" sz="2000" b="1" dirty="0">
                <a:latin typeface="+mn-lt"/>
                <a:ea typeface="+mn-ea"/>
                <a:cs typeface="Times New Roman" panose="02020603050405020304" pitchFamily="18" charset="0"/>
              </a:rPr>
              <a:t>   int father;</a:t>
            </a:r>
          </a:p>
          <a:p>
            <a:pPr lvl="2">
              <a:buFont typeface="Monotype Sorts" pitchFamily="2" charset="2"/>
              <a:buNone/>
            </a:pPr>
            <a:r>
              <a:rPr lang="zh-CN" altLang="en-US" sz="2000" b="1" dirty="0">
                <a:latin typeface="+mn-lt"/>
                <a:ea typeface="+mn-ea"/>
                <a:cs typeface="Times New Roman" panose="02020603050405020304" pitchFamily="18" charset="0"/>
              </a:rPr>
              <a:t>int count; /* 计数加权 */</a:t>
            </a:r>
          </a:p>
          <a:p>
            <a:pPr lvl="1">
              <a:buFont typeface="Monotype Sorts" pitchFamily="2" charset="2"/>
              <a:buNone/>
            </a:pPr>
            <a:r>
              <a:rPr lang="zh-CN" altLang="en-US" sz="2000" b="1" dirty="0">
                <a:latin typeface="+mn-lt"/>
                <a:ea typeface="+mn-ea"/>
                <a:cs typeface="Times New Roman" panose="02020603050405020304" pitchFamily="18" charset="0"/>
              </a:rPr>
              <a:t>} MFSET[ n+1 ];</a:t>
            </a:r>
          </a:p>
        </p:txBody>
      </p:sp>
      <p:sp>
        <p:nvSpPr>
          <p:cNvPr id="7" name="矩形 6"/>
          <p:cNvSpPr/>
          <p:nvPr/>
        </p:nvSpPr>
        <p:spPr>
          <a:xfrm>
            <a:off x="611999" y="1314000"/>
            <a:ext cx="8273059" cy="1237262"/>
          </a:xfrm>
          <a:prstGeom prst="rect">
            <a:avLst/>
          </a:prstGeom>
        </p:spPr>
        <p:txBody>
          <a:bodyPr wrap="square">
            <a:spAutoFit/>
          </a:bodyPr>
          <a:lstStyle/>
          <a:p>
            <a:pPr>
              <a:spcBef>
                <a:spcPct val="5000"/>
              </a:spcBef>
            </a:pPr>
            <a:r>
              <a:rPr lang="zh-CN" altLang="en-US" b="1" dirty="0">
                <a:solidFill>
                  <a:schemeClr val="accent2"/>
                </a:solidFill>
                <a:latin typeface="+mn-lt"/>
                <a:ea typeface="+mn-ea"/>
                <a:cs typeface="Times New Roman" panose="02020603050405020304" pitchFamily="18" charset="0"/>
              </a:rPr>
              <a:t>改进的MFSET的实现：</a:t>
            </a:r>
            <a:endParaRPr lang="en-US" altLang="zh-CN" b="1" dirty="0">
              <a:solidFill>
                <a:schemeClr val="accent2"/>
              </a:solidFill>
              <a:latin typeface="+mn-lt"/>
              <a:ea typeface="+mn-ea"/>
              <a:cs typeface="Times New Roman" panose="02020603050405020304" pitchFamily="18" charset="0"/>
            </a:endParaRPr>
          </a:p>
          <a:p>
            <a:pPr>
              <a:spcBef>
                <a:spcPct val="5000"/>
              </a:spcBef>
            </a:pPr>
            <a:r>
              <a:rPr lang="zh-CN" altLang="en-US" b="1" dirty="0">
                <a:latin typeface="+mn-lt"/>
                <a:ea typeface="+mn-ea"/>
                <a:cs typeface="Times New Roman" panose="02020603050405020304" pitchFamily="18" charset="0"/>
              </a:rPr>
              <a:t>    改进</a:t>
            </a:r>
            <a:r>
              <a:rPr lang="en-US" altLang="zh-CN" b="1" dirty="0">
                <a:latin typeface="+mn-lt"/>
                <a:ea typeface="+mn-ea"/>
                <a:cs typeface="Times New Roman" panose="02020603050405020304" pitchFamily="18" charset="0"/>
              </a:rPr>
              <a:t>Union</a:t>
            </a:r>
            <a:r>
              <a:rPr lang="zh-CN" altLang="en-US" b="1" dirty="0">
                <a:latin typeface="+mn-lt"/>
                <a:ea typeface="+mn-ea"/>
                <a:cs typeface="Times New Roman" panose="02020603050405020304" pitchFamily="18" charset="0"/>
              </a:rPr>
              <a:t>（并）操作的原则</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将结点少的并入结点多的。</a:t>
            </a:r>
            <a:endParaRPr lang="en-US" altLang="zh-CN" b="1" dirty="0">
              <a:latin typeface="+mn-lt"/>
              <a:ea typeface="+mn-ea"/>
              <a:cs typeface="Times New Roman" panose="02020603050405020304" pitchFamily="18" charset="0"/>
            </a:endParaRPr>
          </a:p>
          <a:p>
            <a:pPr>
              <a:spcBef>
                <a:spcPct val="5000"/>
              </a:spcBef>
            </a:pPr>
            <a:r>
              <a:rPr lang="en-US" altLang="zh-CN" b="1" dirty="0">
                <a:latin typeface="+mn-lt"/>
                <a:ea typeface="+mn-ea"/>
                <a:cs typeface="Times New Roman" panose="02020603050405020304" pitchFamily="18" charset="0"/>
              </a:rPr>
              <a:t>    </a:t>
            </a:r>
            <a:r>
              <a:rPr lang="zh-CN" altLang="en-US" b="1" dirty="0">
                <a:latin typeface="+mn-lt"/>
                <a:ea typeface="+mn-ea"/>
                <a:cs typeface="Times New Roman" panose="02020603050405020304" pitchFamily="18" charset="0"/>
              </a:rPr>
              <a:t>相应的存储结构也要提供支持</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以计数加权规则压缩高度。</a:t>
            </a:r>
          </a:p>
        </p:txBody>
      </p:sp>
      <p:sp>
        <p:nvSpPr>
          <p:cNvPr id="52" name="矩形 51"/>
          <p:cNvSpPr/>
          <p:nvPr/>
        </p:nvSpPr>
        <p:spPr>
          <a:xfrm>
            <a:off x="4646915" y="2849917"/>
            <a:ext cx="4238144" cy="2554545"/>
          </a:xfrm>
          <a:prstGeom prst="rect">
            <a:avLst/>
          </a:prstGeom>
          <a:ln>
            <a:solidFill>
              <a:schemeClr val="accent2"/>
            </a:solidFill>
          </a:ln>
        </p:spPr>
        <p:txBody>
          <a:bodyPr wrap="square">
            <a:spAutoFit/>
          </a:bodyPr>
          <a:lstStyle/>
          <a:p>
            <a:pPr>
              <a:buFont typeface="Monotype Sorts" pitchFamily="2" charset="2"/>
              <a:buNone/>
            </a:pPr>
            <a:r>
              <a:rPr lang="zh-CN" altLang="en-US" sz="1600" b="1" dirty="0">
                <a:latin typeface="+mn-lt"/>
                <a:ea typeface="+mn-ea"/>
                <a:cs typeface="Times New Roman" panose="02020603050405020304" pitchFamily="18" charset="0"/>
              </a:rPr>
              <a:t>void Union(int A,int B,MFSET C)</a:t>
            </a:r>
          </a:p>
          <a:p>
            <a:pPr>
              <a:buFont typeface="Monotype Sorts" pitchFamily="2" charset="2"/>
              <a:buNone/>
            </a:pPr>
            <a:r>
              <a:rPr lang="zh-CN" altLang="en-US" sz="1600" b="1" dirty="0">
                <a:latin typeface="+mn-lt"/>
                <a:ea typeface="+mn-ea"/>
                <a:cs typeface="Times New Roman" panose="02020603050405020304" pitchFamily="18" charset="0"/>
              </a:rPr>
              <a:t>{ if(C[A].count &gt; C[B].count) </a:t>
            </a:r>
            <a:r>
              <a:rPr lang="zh-CN" altLang="en-US" sz="1600" b="1" dirty="0">
                <a:solidFill>
                  <a:srgbClr val="FF0000"/>
                </a:solidFill>
                <a:latin typeface="+mn-lt"/>
                <a:ea typeface="+mn-ea"/>
                <a:cs typeface="Times New Roman" panose="02020603050405020304" pitchFamily="18" charset="0"/>
              </a:rPr>
              <a:t>{</a:t>
            </a:r>
            <a:r>
              <a:rPr lang="zh-CN" altLang="en-US" sz="1600" b="1" dirty="0">
                <a:solidFill>
                  <a:schemeClr val="folHlink"/>
                </a:solidFill>
                <a:latin typeface="+mn-lt"/>
                <a:ea typeface="+mn-ea"/>
                <a:cs typeface="Times New Roman" panose="02020603050405020304" pitchFamily="18" charset="0"/>
              </a:rPr>
              <a:t> </a:t>
            </a:r>
            <a:r>
              <a:rPr lang="zh-CN" altLang="en-US" sz="1600" b="1" dirty="0">
                <a:latin typeface="+mn-lt"/>
                <a:ea typeface="+mn-ea"/>
                <a:cs typeface="Times New Roman" panose="02020603050405020304" pitchFamily="18" charset="0"/>
              </a:rPr>
              <a:t>/* |B|&lt;|A| */</a:t>
            </a:r>
          </a:p>
          <a:p>
            <a:pPr>
              <a:buFont typeface="Monotype Sorts" pitchFamily="2" charset="2"/>
              <a:buNone/>
            </a:pPr>
            <a:r>
              <a:rPr lang="zh-CN" altLang="en-US" sz="1600" b="1" dirty="0">
                <a:latin typeface="+mn-lt"/>
                <a:ea typeface="+mn-ea"/>
                <a:cs typeface="Times New Roman" panose="02020603050405020304" pitchFamily="18" charset="0"/>
              </a:rPr>
              <a:t>        C[B].father = A; </a:t>
            </a:r>
            <a:r>
              <a:rPr lang="zh-CN" altLang="en-US" sz="1600" b="1" dirty="0">
                <a:solidFill>
                  <a:srgbClr val="FF0000"/>
                </a:solidFill>
                <a:latin typeface="+mn-lt"/>
                <a:ea typeface="+mn-ea"/>
                <a:cs typeface="Times New Roman" panose="02020603050405020304" pitchFamily="18" charset="0"/>
              </a:rPr>
              <a:t>/* 并入A */</a:t>
            </a:r>
          </a:p>
          <a:p>
            <a:pPr>
              <a:buFont typeface="Monotype Sorts" pitchFamily="2" charset="2"/>
              <a:buNone/>
            </a:pPr>
            <a:r>
              <a:rPr lang="zh-CN" altLang="en-US" sz="1600" b="1" dirty="0">
                <a:latin typeface="+mn-lt"/>
                <a:ea typeface="+mn-ea"/>
                <a:cs typeface="Times New Roman" panose="02020603050405020304" pitchFamily="18" charset="0"/>
              </a:rPr>
              <a:t>        C[A].count += C[B].count;</a:t>
            </a:r>
          </a:p>
          <a:p>
            <a:pPr>
              <a:buFont typeface="Monotype Sorts" pitchFamily="2" charset="2"/>
              <a:buNone/>
            </a:pPr>
            <a:r>
              <a:rPr lang="zh-CN" altLang="en-US" sz="1600" b="1" dirty="0">
                <a:solidFill>
                  <a:srgbClr val="FF0000"/>
                </a:solidFill>
                <a:latin typeface="+mn-lt"/>
                <a:ea typeface="+mn-ea"/>
                <a:cs typeface="Times New Roman" panose="02020603050405020304" pitchFamily="18" charset="0"/>
              </a:rPr>
              <a:t>   }</a:t>
            </a:r>
          </a:p>
          <a:p>
            <a:pPr>
              <a:buFont typeface="Monotype Sorts" pitchFamily="2" charset="2"/>
              <a:buNone/>
            </a:pPr>
            <a:r>
              <a:rPr lang="zh-CN" altLang="en-US" sz="1600" b="1" dirty="0">
                <a:latin typeface="+mn-lt"/>
                <a:ea typeface="+mn-ea"/>
                <a:cs typeface="Times New Roman" panose="02020603050405020304" pitchFamily="18" charset="0"/>
              </a:rPr>
              <a:t>   else </a:t>
            </a:r>
            <a:r>
              <a:rPr lang="zh-CN" altLang="en-US" sz="1600" b="1" dirty="0">
                <a:solidFill>
                  <a:srgbClr val="0000FF"/>
                </a:solidFill>
                <a:latin typeface="+mn-lt"/>
                <a:ea typeface="+mn-ea"/>
                <a:cs typeface="Times New Roman" panose="02020603050405020304" pitchFamily="18" charset="0"/>
              </a:rPr>
              <a:t>{  </a:t>
            </a:r>
            <a:r>
              <a:rPr lang="zh-CN" altLang="en-US" sz="1600" b="1" dirty="0">
                <a:latin typeface="+mn-lt"/>
                <a:ea typeface="+mn-ea"/>
                <a:cs typeface="Times New Roman" panose="02020603050405020304" pitchFamily="18" charset="0"/>
              </a:rPr>
              <a:t>/*|A|&lt;|B|*/</a:t>
            </a:r>
          </a:p>
          <a:p>
            <a:pPr>
              <a:buFont typeface="Monotype Sorts" pitchFamily="2" charset="2"/>
              <a:buNone/>
            </a:pPr>
            <a:r>
              <a:rPr lang="zh-CN" altLang="en-US" sz="1600" b="1" dirty="0">
                <a:latin typeface="+mn-lt"/>
                <a:ea typeface="+mn-ea"/>
                <a:cs typeface="Times New Roman" panose="02020603050405020304" pitchFamily="18" charset="0"/>
              </a:rPr>
              <a:t>     C[A].father = B;  </a:t>
            </a:r>
            <a:r>
              <a:rPr lang="zh-CN" altLang="en-US" sz="1600" b="1" dirty="0">
                <a:solidFill>
                  <a:srgbClr val="FF0000"/>
                </a:solidFill>
                <a:latin typeface="+mn-lt"/>
                <a:ea typeface="+mn-ea"/>
                <a:cs typeface="Times New Roman" panose="02020603050405020304" pitchFamily="18" charset="0"/>
              </a:rPr>
              <a:t>/* 并入B */</a:t>
            </a:r>
          </a:p>
          <a:p>
            <a:pPr>
              <a:buFont typeface="Monotype Sorts" pitchFamily="2" charset="2"/>
              <a:buNone/>
            </a:pPr>
            <a:r>
              <a:rPr lang="zh-CN" altLang="en-US" sz="1600" b="1" dirty="0">
                <a:latin typeface="+mn-lt"/>
                <a:ea typeface="+mn-ea"/>
                <a:cs typeface="Times New Roman" panose="02020603050405020304" pitchFamily="18" charset="0"/>
              </a:rPr>
              <a:t>     C[B].count += C[A].count;</a:t>
            </a:r>
          </a:p>
          <a:p>
            <a:pPr>
              <a:buFont typeface="Monotype Sorts" pitchFamily="2" charset="2"/>
              <a:buNone/>
            </a:pPr>
            <a:r>
              <a:rPr lang="zh-CN" altLang="en-US" sz="1600" b="1" dirty="0">
                <a:solidFill>
                  <a:srgbClr val="009900"/>
                </a:solidFill>
                <a:latin typeface="+mn-lt"/>
                <a:ea typeface="+mn-ea"/>
                <a:cs typeface="Times New Roman" panose="02020603050405020304" pitchFamily="18" charset="0"/>
              </a:rPr>
              <a:t>   </a:t>
            </a:r>
            <a:r>
              <a:rPr lang="zh-CN" altLang="en-US" sz="1600" b="1" dirty="0">
                <a:solidFill>
                  <a:srgbClr val="0000FF"/>
                </a:solidFill>
                <a:latin typeface="+mn-lt"/>
                <a:ea typeface="+mn-ea"/>
                <a:cs typeface="Times New Roman" panose="02020603050405020304" pitchFamily="18" charset="0"/>
              </a:rPr>
              <a:t>}</a:t>
            </a:r>
          </a:p>
          <a:p>
            <a:pPr>
              <a:buFont typeface="Monotype Sorts" pitchFamily="2" charset="2"/>
              <a:buNone/>
            </a:pPr>
            <a:r>
              <a:rPr lang="zh-CN" altLang="en-US" sz="1600" b="1" dirty="0">
                <a:latin typeface="+mn-lt"/>
                <a:ea typeface="+mn-ea"/>
                <a:cs typeface="Times New Roman" panose="02020603050405020304" pitchFamily="18" charset="0"/>
              </a:rPr>
              <a:t>}</a:t>
            </a:r>
            <a:r>
              <a:rPr lang="en-US" altLang="zh-CN" sz="1600" b="1" dirty="0">
                <a:latin typeface="+mn-lt"/>
                <a:ea typeface="+mn-ea"/>
                <a:cs typeface="Times New Roman" panose="02020603050405020304" pitchFamily="18" charset="0"/>
              </a:rPr>
              <a:t>//O(1)</a:t>
            </a:r>
            <a:endParaRPr lang="zh-CN" altLang="en-US" sz="1600" b="1" dirty="0">
              <a:latin typeface="+mn-lt"/>
              <a:ea typeface="+mn-ea"/>
              <a:cs typeface="Times New Roman" panose="02020603050405020304" pitchFamily="18" charset="0"/>
            </a:endParaRPr>
          </a:p>
        </p:txBody>
      </p:sp>
      <p:sp>
        <p:nvSpPr>
          <p:cNvPr id="53" name="矩形 52"/>
          <p:cNvSpPr/>
          <p:nvPr/>
        </p:nvSpPr>
        <p:spPr>
          <a:xfrm>
            <a:off x="338924" y="4512499"/>
            <a:ext cx="4233076" cy="1938992"/>
          </a:xfrm>
          <a:prstGeom prst="rect">
            <a:avLst/>
          </a:prstGeom>
          <a:ln>
            <a:solidFill>
              <a:schemeClr val="accent2"/>
            </a:solidFill>
          </a:ln>
        </p:spPr>
        <p:txBody>
          <a:bodyPr wrap="square">
            <a:spAutoFit/>
          </a:bodyPr>
          <a:lstStyle/>
          <a:p>
            <a:pPr>
              <a:buFont typeface="Monotype Sorts" pitchFamily="2" charset="2"/>
              <a:buNone/>
            </a:pPr>
            <a:r>
              <a:rPr lang="zh-CN" altLang="en-US" sz="2000" b="1" dirty="0">
                <a:latin typeface="+mn-lt"/>
                <a:ea typeface="+mn-ea"/>
                <a:cs typeface="Times New Roman" panose="02020603050405020304" pitchFamily="18" charset="0"/>
              </a:rPr>
              <a:t>int Find(int x, MFSET C)</a:t>
            </a:r>
          </a:p>
          <a:p>
            <a:pPr>
              <a:buFont typeface="Monotype Sorts" pitchFamily="2" charset="2"/>
              <a:buNone/>
            </a:pPr>
            <a:r>
              <a:rPr lang="zh-CN" altLang="en-US" sz="2000" b="1" dirty="0">
                <a:latin typeface="+mn-lt"/>
                <a:ea typeface="+mn-ea"/>
                <a:cs typeface="Times New Roman" panose="02020603050405020304" pitchFamily="18" charset="0"/>
              </a:rPr>
              <a:t>{  int tmp=x;</a:t>
            </a:r>
          </a:p>
          <a:p>
            <a:pPr>
              <a:buFont typeface="Monotype Sorts" pitchFamily="2" charset="2"/>
              <a:buNone/>
            </a:pPr>
            <a:r>
              <a:rPr lang="zh-CN" altLang="en-US" sz="2000" b="1" dirty="0">
                <a:latin typeface="+mn-lt"/>
                <a:ea typeface="+mn-ea"/>
                <a:cs typeface="Times New Roman" panose="02020603050405020304" pitchFamily="18" charset="0"/>
              </a:rPr>
              <a:t>    while(C[tmp].father!=0) </a:t>
            </a:r>
            <a:r>
              <a:rPr lang="zh-CN" altLang="en-US" sz="1400" b="1" dirty="0">
                <a:latin typeface="+mn-lt"/>
                <a:ea typeface="+mn-ea"/>
                <a:cs typeface="Times New Roman" panose="02020603050405020304" pitchFamily="18" charset="0"/>
              </a:rPr>
              <a:t>/*&gt;0,未到根 */</a:t>
            </a:r>
            <a:endParaRPr lang="zh-CN" altLang="en-US" sz="2000" b="1" dirty="0">
              <a:latin typeface="+mn-lt"/>
              <a:ea typeface="+mn-ea"/>
              <a:cs typeface="Times New Roman" panose="02020603050405020304" pitchFamily="18" charset="0"/>
            </a:endParaRPr>
          </a:p>
          <a:p>
            <a:pPr>
              <a:buFont typeface="Monotype Sorts" pitchFamily="2" charset="2"/>
              <a:buNone/>
            </a:pPr>
            <a:r>
              <a:rPr lang="zh-CN" altLang="en-US" sz="2000" b="1" dirty="0">
                <a:latin typeface="+mn-lt"/>
                <a:ea typeface="+mn-ea"/>
                <a:cs typeface="Times New Roman" panose="02020603050405020304" pitchFamily="18" charset="0"/>
              </a:rPr>
              <a:t>        tmp=C[tmp].father;</a:t>
            </a:r>
            <a:r>
              <a:rPr lang="zh-CN" altLang="en-US" sz="1200" b="1" dirty="0">
                <a:latin typeface="+mn-lt"/>
                <a:ea typeface="+mn-ea"/>
                <a:cs typeface="Times New Roman" panose="02020603050405020304" pitchFamily="18" charset="0"/>
              </a:rPr>
              <a:t> /* 上溯 */</a:t>
            </a:r>
            <a:endParaRPr lang="zh-CN" altLang="en-US" sz="1400" b="1" dirty="0">
              <a:latin typeface="+mn-lt"/>
              <a:ea typeface="+mn-ea"/>
              <a:cs typeface="Times New Roman" panose="02020603050405020304" pitchFamily="18" charset="0"/>
            </a:endParaRPr>
          </a:p>
          <a:p>
            <a:pPr>
              <a:buFont typeface="Monotype Sorts" pitchFamily="2" charset="2"/>
              <a:buNone/>
            </a:pPr>
            <a:r>
              <a:rPr lang="zh-CN" altLang="en-US" sz="2000" b="1" dirty="0">
                <a:latin typeface="+mn-lt"/>
                <a:ea typeface="+mn-ea"/>
                <a:cs typeface="Times New Roman" panose="02020603050405020304" pitchFamily="18" charset="0"/>
              </a:rPr>
              <a:t>    return tmp;</a:t>
            </a:r>
          </a:p>
          <a:p>
            <a:pPr>
              <a:buFont typeface="Monotype Sorts" pitchFamily="2" charset="2"/>
              <a:buNone/>
            </a:pPr>
            <a:r>
              <a:rPr lang="zh-CN" altLang="en-US" sz="2000" b="1" dirty="0">
                <a:latin typeface="+mn-lt"/>
                <a:ea typeface="+mn-ea"/>
                <a:cs typeface="Times New Roman" panose="02020603050405020304" pitchFamily="18" charset="0"/>
              </a:rPr>
              <a:t>}</a:t>
            </a:r>
            <a:r>
              <a:rPr lang="en-US" altLang="zh-CN" sz="2000" b="1" dirty="0">
                <a:latin typeface="+mn-lt"/>
                <a:ea typeface="+mn-ea"/>
                <a:cs typeface="Times New Roman" panose="02020603050405020304" pitchFamily="18" charset="0"/>
              </a:rPr>
              <a:t> //O(n)-&gt;O(</a:t>
            </a:r>
            <a:r>
              <a:rPr lang="en-US" altLang="zh-CN" sz="2000" b="1" dirty="0" err="1">
                <a:latin typeface="+mn-lt"/>
                <a:ea typeface="+mn-ea"/>
                <a:cs typeface="Times New Roman" panose="02020603050405020304" pitchFamily="18" charset="0"/>
              </a:rPr>
              <a:t>logn</a:t>
            </a:r>
            <a:r>
              <a:rPr lang="en-US" altLang="zh-CN" sz="2000" b="1" dirty="0">
                <a:latin typeface="+mn-lt"/>
                <a:ea typeface="+mn-ea"/>
                <a:cs typeface="Times New Roman" panose="02020603050405020304" pitchFamily="18" charset="0"/>
              </a:rPr>
              <a:t>)</a:t>
            </a:r>
            <a:endParaRPr lang="zh-CN" altLang="en-US" sz="2000" b="1" dirty="0">
              <a:latin typeface="+mn-lt"/>
              <a:ea typeface="+mn-ea"/>
              <a:cs typeface="Times New Roman" panose="02020603050405020304" pitchFamily="18" charset="0"/>
            </a:endParaRPr>
          </a:p>
        </p:txBody>
      </p:sp>
      <p:sp>
        <p:nvSpPr>
          <p:cNvPr id="54" name="矩形 53"/>
          <p:cNvSpPr/>
          <p:nvPr/>
        </p:nvSpPr>
        <p:spPr>
          <a:xfrm>
            <a:off x="4646915" y="5570080"/>
            <a:ext cx="4264896" cy="830997"/>
          </a:xfrm>
          <a:prstGeom prst="rect">
            <a:avLst/>
          </a:prstGeom>
          <a:ln>
            <a:solidFill>
              <a:schemeClr val="accent2"/>
            </a:solidFill>
          </a:ln>
        </p:spPr>
        <p:txBody>
          <a:bodyPr wrap="square">
            <a:spAutoFit/>
          </a:bodyPr>
          <a:lstStyle/>
          <a:p>
            <a:pPr>
              <a:buFont typeface="Monotype Sorts" pitchFamily="2" charset="2"/>
              <a:buNone/>
            </a:pPr>
            <a:r>
              <a:rPr lang="zh-CN" altLang="en-US" sz="1600" b="1" dirty="0">
                <a:latin typeface="+mn-lt"/>
                <a:ea typeface="+mn-ea"/>
                <a:cs typeface="Times New Roman" panose="02020603050405020304" pitchFamily="18" charset="0"/>
              </a:rPr>
              <a:t>void Initial(int A ,MFSET C)</a:t>
            </a:r>
          </a:p>
          <a:p>
            <a:pPr>
              <a:buFont typeface="Monotype Sorts" pitchFamily="2" charset="2"/>
              <a:buNone/>
            </a:pPr>
            <a:r>
              <a:rPr lang="zh-CN" altLang="en-US" sz="1600" b="1" dirty="0">
                <a:latin typeface="+mn-lt"/>
                <a:ea typeface="+mn-ea"/>
                <a:cs typeface="Times New Roman" panose="02020603050405020304" pitchFamily="18" charset="0"/>
              </a:rPr>
              <a:t>{      C[</a:t>
            </a:r>
            <a:r>
              <a:rPr lang="en-US" altLang="zh-CN" sz="1600" b="1" dirty="0">
                <a:latin typeface="+mn-lt"/>
                <a:ea typeface="+mn-ea"/>
                <a:cs typeface="Times New Roman" panose="02020603050405020304" pitchFamily="18" charset="0"/>
              </a:rPr>
              <a:t>A</a:t>
            </a:r>
            <a:r>
              <a:rPr lang="zh-CN" altLang="en-US" sz="1600" b="1" dirty="0">
                <a:latin typeface="+mn-lt"/>
                <a:ea typeface="+mn-ea"/>
                <a:cs typeface="Times New Roman" panose="02020603050405020304" pitchFamily="18" charset="0"/>
              </a:rPr>
              <a:t>].father=0;    C[</a:t>
            </a:r>
            <a:r>
              <a:rPr lang="en-US" altLang="zh-CN" sz="1600" b="1" dirty="0">
                <a:latin typeface="+mn-lt"/>
                <a:ea typeface="+mn-ea"/>
                <a:cs typeface="Times New Roman" panose="02020603050405020304" pitchFamily="18" charset="0"/>
              </a:rPr>
              <a:t>A</a:t>
            </a:r>
            <a:r>
              <a:rPr lang="zh-CN" altLang="en-US" sz="1600" b="1" dirty="0">
                <a:latin typeface="+mn-lt"/>
                <a:ea typeface="+mn-ea"/>
                <a:cs typeface="Times New Roman" panose="02020603050405020304" pitchFamily="18" charset="0"/>
              </a:rPr>
              <a:t>].count=1;</a:t>
            </a:r>
          </a:p>
          <a:p>
            <a:pPr>
              <a:buFont typeface="Monotype Sorts" pitchFamily="2" charset="2"/>
              <a:buNone/>
            </a:pPr>
            <a:r>
              <a:rPr lang="zh-CN" altLang="en-US" sz="1600" b="1" dirty="0">
                <a:latin typeface="+mn-lt"/>
                <a:ea typeface="+mn-ea"/>
                <a:cs typeface="Times New Roman" panose="02020603050405020304" pitchFamily="18" charset="0"/>
              </a:rPr>
              <a:t>}</a:t>
            </a:r>
            <a:r>
              <a:rPr lang="en-US" altLang="zh-CN" sz="1600" b="1" dirty="0">
                <a:latin typeface="+mn-lt"/>
                <a:ea typeface="+mn-ea"/>
                <a:cs typeface="Times New Roman" panose="02020603050405020304" pitchFamily="18" charset="0"/>
              </a:rPr>
              <a:t> //O(1)</a:t>
            </a:r>
            <a:endParaRPr lang="zh-CN" altLang="en-US" sz="1600" b="1" dirty="0">
              <a:latin typeface="+mn-lt"/>
              <a:ea typeface="+mn-ea"/>
              <a:cs typeface="Times New Roman" panose="02020603050405020304" pitchFamily="18" charset="0"/>
            </a:endParaRPr>
          </a:p>
        </p:txBody>
      </p:sp>
    </p:spTree>
    <p:extLst>
      <p:ext uri="{BB962C8B-B14F-4D97-AF65-F5344CB8AC3E}">
        <p14:creationId xmlns:p14="http://schemas.microsoft.com/office/powerpoint/2010/main" val="427043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7" grpId="0"/>
      <p:bldP spid="52" grpId="0" animBg="1"/>
      <p:bldP spid="53" grpId="0" animBg="1"/>
      <p:bldP spid="5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083351"/>
            <a:ext cx="8892480" cy="5262979"/>
          </a:xfrm>
          <a:prstGeom prst="rect">
            <a:avLst/>
          </a:prstGeom>
        </p:spPr>
        <p:txBody>
          <a:bodyPr wrap="square">
            <a:spAutoFit/>
          </a:bodyPr>
          <a:lstStyle/>
          <a:p>
            <a:r>
              <a:rPr lang="zh-CN" altLang="en-US" b="1" dirty="0">
                <a:solidFill>
                  <a:schemeClr val="accent6"/>
                </a:solidFill>
                <a:latin typeface="+mn-lt"/>
                <a:ea typeface="+mn-ea"/>
                <a:cs typeface="Times New Roman" panose="02020603050405020304" pitchFamily="18" charset="0"/>
              </a:rPr>
              <a:t>等价关系：</a:t>
            </a:r>
            <a:r>
              <a:rPr lang="zh-CN" altLang="en-US" b="1" dirty="0">
                <a:latin typeface="+mn-lt"/>
                <a:ea typeface="+mn-ea"/>
                <a:cs typeface="Times New Roman" panose="02020603050405020304" pitchFamily="18" charset="0"/>
              </a:rPr>
              <a:t>集合S上具有自反性、对称性和传递性的二元关系R.</a:t>
            </a:r>
          </a:p>
          <a:p>
            <a:r>
              <a:rPr lang="zh-CN" altLang="en-US" b="1" dirty="0">
                <a:solidFill>
                  <a:schemeClr val="accent6"/>
                </a:solidFill>
                <a:latin typeface="+mn-lt"/>
                <a:ea typeface="+mn-ea"/>
                <a:cs typeface="Times New Roman" panose="02020603050405020304" pitchFamily="18" charset="0"/>
              </a:rPr>
              <a:t>等价类：</a:t>
            </a:r>
            <a:r>
              <a:rPr lang="zh-CN" altLang="en-US" b="1" dirty="0">
                <a:latin typeface="+mn-lt"/>
                <a:ea typeface="+mn-ea"/>
                <a:cs typeface="Times New Roman" panose="02020603050405020304" pitchFamily="18" charset="0"/>
              </a:rPr>
              <a:t>x∈S，y∈S，x≡y  也记为(x，y)∈R或 xRy。</a:t>
            </a:r>
          </a:p>
          <a:p>
            <a:r>
              <a:rPr lang="zh-CN" altLang="en-US" b="1" dirty="0">
                <a:latin typeface="+mn-lt"/>
                <a:ea typeface="+mn-ea"/>
                <a:cs typeface="Times New Roman" panose="02020603050405020304" pitchFamily="18" charset="0"/>
              </a:rPr>
              <a:t>     集合S上一个等价关系唯一确定一个等价类的集合S∕R(商集)。</a:t>
            </a:r>
          </a:p>
          <a:p>
            <a:r>
              <a:rPr lang="zh-CN" altLang="en-US" b="1" dirty="0">
                <a:solidFill>
                  <a:schemeClr val="accent6"/>
                </a:solidFill>
                <a:latin typeface="+mn-lt"/>
                <a:ea typeface="+mn-ea"/>
                <a:cs typeface="Times New Roman" panose="02020603050405020304" pitchFamily="18" charset="0"/>
              </a:rPr>
              <a:t>等价分类：</a:t>
            </a:r>
            <a:r>
              <a:rPr lang="zh-CN" altLang="en-US" b="1" dirty="0">
                <a:latin typeface="+mn-lt"/>
                <a:ea typeface="+mn-ea"/>
                <a:cs typeface="Times New Roman" panose="02020603050405020304" pitchFamily="18" charset="0"/>
              </a:rPr>
              <a:t>把一个集合分成若干个等价类的过程(分清、分净)</a:t>
            </a:r>
          </a:p>
          <a:p>
            <a:r>
              <a:rPr lang="zh-CN" altLang="en-US" b="1" dirty="0">
                <a:solidFill>
                  <a:schemeClr val="accent6"/>
                </a:solidFill>
                <a:latin typeface="+mn-lt"/>
                <a:ea typeface="+mn-ea"/>
                <a:cs typeface="Times New Roman" panose="02020603050405020304" pitchFamily="18" charset="0"/>
              </a:rPr>
              <a:t>等价分类算法：</a:t>
            </a:r>
          </a:p>
          <a:p>
            <a:pPr lvl="1"/>
            <a:r>
              <a:rPr lang="zh-CN" altLang="en-US" b="1" dirty="0">
                <a:latin typeface="+mn-lt"/>
                <a:ea typeface="+mn-ea"/>
                <a:cs typeface="Times New Roman" panose="02020603050405020304" pitchFamily="18" charset="0"/>
              </a:rPr>
              <a:t>例如集合S = {1,2,3,4,5,6,7}的等价对分别是：</a:t>
            </a:r>
            <a:endParaRPr lang="en-US" altLang="zh-CN" b="1" dirty="0">
              <a:latin typeface="+mn-lt"/>
              <a:ea typeface="+mn-ea"/>
              <a:cs typeface="Times New Roman" panose="02020603050405020304" pitchFamily="18" charset="0"/>
            </a:endParaRPr>
          </a:p>
          <a:p>
            <a:pPr lvl="1"/>
            <a:r>
              <a:rPr lang="en-US" altLang="zh-CN" b="1" dirty="0">
                <a:latin typeface="+mn-lt"/>
                <a:ea typeface="+mn-ea"/>
                <a:cs typeface="Times New Roman" panose="02020603050405020304" pitchFamily="18" charset="0"/>
              </a:rPr>
              <a:t>             </a:t>
            </a:r>
            <a:r>
              <a:rPr lang="zh-CN" altLang="en-US" b="1" dirty="0">
                <a:latin typeface="+mn-lt"/>
                <a:ea typeface="+mn-ea"/>
                <a:cs typeface="Times New Roman" panose="02020603050405020304" pitchFamily="18" charset="0"/>
              </a:rPr>
              <a:t>1≡2，5≡6，3≡4，1≡4</a:t>
            </a:r>
            <a:endParaRPr lang="en-US" altLang="zh-CN" b="1" dirty="0">
              <a:latin typeface="+mn-lt"/>
              <a:ea typeface="+mn-ea"/>
              <a:cs typeface="Times New Roman" panose="02020603050405020304" pitchFamily="18" charset="0"/>
            </a:endParaRPr>
          </a:p>
          <a:p>
            <a:pPr lvl="1"/>
            <a:r>
              <a:rPr lang="zh-CN" altLang="en-US" b="1" dirty="0">
                <a:latin typeface="+mn-lt"/>
                <a:ea typeface="+mn-ea"/>
                <a:cs typeface="Times New Roman" panose="02020603050405020304" pitchFamily="18" charset="0"/>
              </a:rPr>
              <a:t>过程：令集合中的每一个元素自身构成一个等价类：</a:t>
            </a:r>
            <a:endParaRPr lang="en-US" altLang="zh-CN" b="1" dirty="0">
              <a:latin typeface="+mn-lt"/>
              <a:ea typeface="+mn-ea"/>
              <a:cs typeface="Times New Roman" panose="02020603050405020304" pitchFamily="18" charset="0"/>
            </a:endParaRPr>
          </a:p>
          <a:p>
            <a:pPr lvl="1"/>
            <a:r>
              <a:rPr lang="en-US" altLang="zh-CN" b="1" dirty="0">
                <a:latin typeface="+mn-lt"/>
                <a:ea typeface="+mn-ea"/>
                <a:cs typeface="Times New Roman" panose="02020603050405020304" pitchFamily="18" charset="0"/>
              </a:rPr>
              <a:t>    {1}</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{2}</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{3}</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{4}</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{5}</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{6}</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{7}</a:t>
            </a:r>
          </a:p>
          <a:p>
            <a:pPr lvl="1"/>
            <a:r>
              <a:rPr lang="zh-CN" altLang="en-US" b="1" dirty="0">
                <a:latin typeface="+mn-lt"/>
                <a:ea typeface="+mn-ea"/>
                <a:cs typeface="Times New Roman" panose="02020603050405020304" pitchFamily="18" charset="0"/>
              </a:rPr>
              <a:t>自左而右处理每一个等价对，得到等价类如下：</a:t>
            </a:r>
            <a:endParaRPr lang="en-US" altLang="zh-CN" b="1" dirty="0">
              <a:latin typeface="+mn-lt"/>
              <a:ea typeface="+mn-ea"/>
              <a:cs typeface="Times New Roman" panose="02020603050405020304" pitchFamily="18" charset="0"/>
            </a:endParaRPr>
          </a:p>
          <a:p>
            <a:pPr lvl="1"/>
            <a:r>
              <a:rPr lang="zh-CN" altLang="en-US" b="1" dirty="0">
                <a:latin typeface="+mn-lt"/>
                <a:ea typeface="+mn-ea"/>
                <a:cs typeface="Times New Roman" panose="02020603050405020304" pitchFamily="18" charset="0"/>
              </a:rPr>
              <a:t>1≡2：</a:t>
            </a:r>
            <a:r>
              <a:rPr lang="en-US" altLang="zh-CN" b="1" dirty="0">
                <a:latin typeface="+mn-lt"/>
                <a:ea typeface="+mn-ea"/>
                <a:cs typeface="Times New Roman" panose="02020603050405020304" pitchFamily="18" charset="0"/>
              </a:rPr>
              <a:t>{1,2},{3},{4},{5},{6},{7}</a:t>
            </a:r>
          </a:p>
          <a:p>
            <a:pPr lvl="1"/>
            <a:r>
              <a:rPr lang="zh-CN" altLang="en-US" b="1" dirty="0">
                <a:latin typeface="+mn-lt"/>
                <a:ea typeface="+mn-ea"/>
                <a:cs typeface="Times New Roman" panose="02020603050405020304" pitchFamily="18" charset="0"/>
              </a:rPr>
              <a:t>5≡6：</a:t>
            </a:r>
            <a:r>
              <a:rPr lang="en-US" altLang="zh-CN" b="1" dirty="0">
                <a:latin typeface="+mn-lt"/>
                <a:ea typeface="+mn-ea"/>
                <a:cs typeface="Times New Roman" panose="02020603050405020304" pitchFamily="18" charset="0"/>
              </a:rPr>
              <a:t>{1,2},{3},{4},{5,6},{7}</a:t>
            </a:r>
          </a:p>
          <a:p>
            <a:pPr lvl="1"/>
            <a:r>
              <a:rPr lang="zh-CN" altLang="en-US" b="1" dirty="0">
                <a:latin typeface="+mn-lt"/>
                <a:ea typeface="+mn-ea"/>
                <a:cs typeface="Times New Roman" panose="02020603050405020304" pitchFamily="18" charset="0"/>
              </a:rPr>
              <a:t>3≡4：</a:t>
            </a:r>
            <a:r>
              <a:rPr lang="en-US" altLang="zh-CN" b="1" dirty="0">
                <a:latin typeface="+mn-lt"/>
                <a:ea typeface="+mn-ea"/>
                <a:cs typeface="Times New Roman" panose="02020603050405020304" pitchFamily="18" charset="0"/>
              </a:rPr>
              <a:t>{1,2},{3,4},{5,6},{7}</a:t>
            </a:r>
          </a:p>
          <a:p>
            <a:pPr lvl="1"/>
            <a:r>
              <a:rPr lang="zh-CN" altLang="en-US" b="1" dirty="0">
                <a:latin typeface="+mn-lt"/>
                <a:ea typeface="+mn-ea"/>
                <a:cs typeface="Times New Roman" panose="02020603050405020304" pitchFamily="18" charset="0"/>
              </a:rPr>
              <a:t>1≡4：</a:t>
            </a:r>
            <a:r>
              <a:rPr lang="en-US" altLang="zh-CN" b="1" dirty="0">
                <a:latin typeface="+mn-lt"/>
                <a:ea typeface="+mn-ea"/>
                <a:cs typeface="Times New Roman" panose="02020603050405020304" pitchFamily="18" charset="0"/>
              </a:rPr>
              <a:t>{1,2,3,4},{5,6},{7}</a:t>
            </a:r>
            <a:endParaRPr lang="zh-CN" altLang="en-US" b="1" dirty="0">
              <a:latin typeface="+mn-lt"/>
              <a:ea typeface="+mn-ea"/>
              <a:cs typeface="Times New Roman" panose="02020603050405020304" pitchFamily="18" charset="0"/>
            </a:endParaRPr>
          </a:p>
        </p:txBody>
      </p:sp>
      <p:sp>
        <p:nvSpPr>
          <p:cNvPr id="5" name="矩形 4"/>
          <p:cNvSpPr/>
          <p:nvPr/>
        </p:nvSpPr>
        <p:spPr>
          <a:xfrm>
            <a:off x="536394" y="620688"/>
            <a:ext cx="2350323" cy="461665"/>
          </a:xfrm>
          <a:prstGeom prst="rect">
            <a:avLst/>
          </a:prstGeom>
        </p:spPr>
        <p:txBody>
          <a:bodyPr wrap="none">
            <a:spAutoFit/>
          </a:bodyPr>
          <a:lstStyle/>
          <a:p>
            <a:pPr>
              <a:spcBef>
                <a:spcPct val="25000"/>
              </a:spcBef>
            </a:pPr>
            <a:r>
              <a:rPr lang="zh-CN" altLang="en-US" b="1" dirty="0">
                <a:solidFill>
                  <a:schemeClr val="accent2"/>
                </a:solidFill>
                <a:latin typeface="+mn-lt"/>
                <a:ea typeface="+mn-ea"/>
                <a:cs typeface="Times New Roman" panose="02020603050405020304" pitchFamily="18" charset="0"/>
              </a:rPr>
              <a:t>集合的等价分类</a:t>
            </a:r>
          </a:p>
        </p:txBody>
      </p:sp>
    </p:spTree>
    <p:extLst>
      <p:ext uri="{BB962C8B-B14F-4D97-AF65-F5344CB8AC3E}">
        <p14:creationId xmlns:p14="http://schemas.microsoft.com/office/powerpoint/2010/main" val="2895305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a:extLst>
              <a:ext uri="{FF2B5EF4-FFF2-40B4-BE49-F238E27FC236}">
                <a16:creationId xmlns:a16="http://schemas.microsoft.com/office/drawing/2014/main" id="{DF3B159F-C576-41F4-B733-573F9A0988EC}"/>
              </a:ext>
            </a:extLst>
          </p:cNvPr>
          <p:cNvSpPr txBox="1">
            <a:spLocks noChangeArrowheads="1"/>
          </p:cNvSpPr>
          <p:nvPr/>
        </p:nvSpPr>
        <p:spPr bwMode="auto">
          <a:xfrm>
            <a:off x="744519" y="745188"/>
            <a:ext cx="2501304"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0000CC"/>
                </a:solidFill>
              </a:rPr>
              <a:t>2</a:t>
            </a:r>
            <a:r>
              <a:rPr lang="zh-CN" altLang="en-US" b="1" dirty="0">
                <a:solidFill>
                  <a:srgbClr val="0000CC"/>
                </a:solidFill>
              </a:rPr>
              <a:t>、二叉树的复制</a:t>
            </a:r>
          </a:p>
        </p:txBody>
      </p:sp>
      <p:sp>
        <p:nvSpPr>
          <p:cNvPr id="82947" name="Text Box 3">
            <a:extLst>
              <a:ext uri="{FF2B5EF4-FFF2-40B4-BE49-F238E27FC236}">
                <a16:creationId xmlns:a16="http://schemas.microsoft.com/office/drawing/2014/main" id="{2CF89613-524D-4746-81F1-E04C74B3EA16}"/>
              </a:ext>
            </a:extLst>
          </p:cNvPr>
          <p:cNvSpPr txBox="1">
            <a:spLocks noChangeArrowheads="1"/>
          </p:cNvSpPr>
          <p:nvPr/>
        </p:nvSpPr>
        <p:spPr bwMode="auto">
          <a:xfrm>
            <a:off x="747713" y="1221392"/>
            <a:ext cx="6448794" cy="5346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b="1" dirty="0"/>
              <a:t>BTREE   </a:t>
            </a:r>
            <a:r>
              <a:rPr lang="en-US" altLang="zh-CN" b="1" dirty="0">
                <a:solidFill>
                  <a:schemeClr val="accent2"/>
                </a:solidFill>
              </a:rPr>
              <a:t>Copy</a:t>
            </a:r>
            <a:r>
              <a:rPr lang="en-US" altLang="zh-CN" b="1" dirty="0"/>
              <a:t>( BTREE   </a:t>
            </a:r>
            <a:r>
              <a:rPr lang="en-US" altLang="zh-CN" b="1" dirty="0" err="1"/>
              <a:t>oldtree</a:t>
            </a:r>
            <a:r>
              <a:rPr lang="en-US" altLang="zh-CN" b="1" dirty="0"/>
              <a:t> )</a:t>
            </a:r>
          </a:p>
          <a:p>
            <a:pPr eaLnBrk="1" hangingPunct="1">
              <a:lnSpc>
                <a:spcPct val="110000"/>
              </a:lnSpc>
            </a:pPr>
            <a:r>
              <a:rPr lang="en-US" altLang="zh-CN" b="1" dirty="0"/>
              <a:t>{  </a:t>
            </a:r>
          </a:p>
          <a:p>
            <a:pPr eaLnBrk="1" hangingPunct="1">
              <a:lnSpc>
                <a:spcPct val="110000"/>
              </a:lnSpc>
            </a:pPr>
            <a:r>
              <a:rPr lang="en-US" altLang="zh-CN" b="1" dirty="0"/>
              <a:t>    BTREE   temp ;</a:t>
            </a:r>
          </a:p>
          <a:p>
            <a:pPr eaLnBrk="1" hangingPunct="1">
              <a:lnSpc>
                <a:spcPct val="110000"/>
              </a:lnSpc>
            </a:pPr>
            <a:r>
              <a:rPr lang="en-US" altLang="zh-CN" b="1" dirty="0"/>
              <a:t>    if ( </a:t>
            </a:r>
            <a:r>
              <a:rPr lang="en-US" altLang="zh-CN" b="1" dirty="0" err="1"/>
              <a:t>oldtree</a:t>
            </a:r>
            <a:r>
              <a:rPr lang="en-US" altLang="zh-CN" b="1" dirty="0"/>
              <a:t> != Null )</a:t>
            </a:r>
          </a:p>
          <a:p>
            <a:pPr eaLnBrk="1" hangingPunct="1">
              <a:lnSpc>
                <a:spcPct val="110000"/>
              </a:lnSpc>
            </a:pPr>
            <a:r>
              <a:rPr lang="en-US" altLang="zh-CN" b="1" dirty="0"/>
              <a:t>       {    </a:t>
            </a:r>
          </a:p>
          <a:p>
            <a:pPr eaLnBrk="1" hangingPunct="1">
              <a:lnSpc>
                <a:spcPct val="110000"/>
              </a:lnSpc>
            </a:pPr>
            <a:r>
              <a:rPr lang="en-US" altLang="zh-CN" b="1" dirty="0"/>
              <a:t>           temp = New  Node ;</a:t>
            </a:r>
          </a:p>
          <a:p>
            <a:pPr eaLnBrk="1" hangingPunct="1">
              <a:lnSpc>
                <a:spcPct val="110000"/>
              </a:lnSpc>
            </a:pPr>
            <a:r>
              <a:rPr lang="en-US" altLang="zh-CN" b="1" dirty="0"/>
              <a:t>           temp -&gt; </a:t>
            </a:r>
            <a:r>
              <a:rPr lang="en-US" altLang="zh-CN" b="1" dirty="0" err="1"/>
              <a:t>lchild</a:t>
            </a:r>
            <a:r>
              <a:rPr lang="en-US" altLang="zh-CN" b="1" dirty="0"/>
              <a:t> = </a:t>
            </a:r>
            <a:r>
              <a:rPr lang="en-US" altLang="zh-CN" b="1" dirty="0">
                <a:solidFill>
                  <a:schemeClr val="accent2"/>
                </a:solidFill>
              </a:rPr>
              <a:t>Copy</a:t>
            </a:r>
            <a:r>
              <a:rPr lang="en-US" altLang="zh-CN" b="1" dirty="0"/>
              <a:t>( </a:t>
            </a:r>
            <a:r>
              <a:rPr lang="en-US" altLang="zh-CN" b="1" dirty="0" err="1"/>
              <a:t>oldtree</a:t>
            </a:r>
            <a:r>
              <a:rPr lang="en-US" altLang="zh-CN" b="1" dirty="0"/>
              <a:t>-&gt;</a:t>
            </a:r>
            <a:r>
              <a:rPr lang="en-US" altLang="zh-CN" b="1" dirty="0" err="1"/>
              <a:t>lchild</a:t>
            </a:r>
            <a:r>
              <a:rPr lang="en-US" altLang="zh-CN" b="1" dirty="0"/>
              <a:t> ) ;</a:t>
            </a:r>
          </a:p>
          <a:p>
            <a:pPr eaLnBrk="1" hangingPunct="1">
              <a:lnSpc>
                <a:spcPct val="110000"/>
              </a:lnSpc>
            </a:pPr>
            <a:r>
              <a:rPr lang="en-US" altLang="zh-CN" b="1" dirty="0"/>
              <a:t>           temp -&gt; </a:t>
            </a:r>
            <a:r>
              <a:rPr lang="en-US" altLang="zh-CN" b="1" dirty="0" err="1"/>
              <a:t>rchild</a:t>
            </a:r>
            <a:r>
              <a:rPr lang="en-US" altLang="zh-CN" b="1" dirty="0"/>
              <a:t> = </a:t>
            </a:r>
            <a:r>
              <a:rPr lang="en-US" altLang="zh-CN" b="1" dirty="0">
                <a:solidFill>
                  <a:schemeClr val="accent2"/>
                </a:solidFill>
              </a:rPr>
              <a:t>Copy</a:t>
            </a:r>
            <a:r>
              <a:rPr lang="en-US" altLang="zh-CN" b="1" dirty="0"/>
              <a:t>( </a:t>
            </a:r>
            <a:r>
              <a:rPr lang="en-US" altLang="zh-CN" b="1" dirty="0" err="1"/>
              <a:t>oldtree</a:t>
            </a:r>
            <a:r>
              <a:rPr lang="en-US" altLang="zh-CN" b="1" dirty="0"/>
              <a:t>-&gt;</a:t>
            </a:r>
            <a:r>
              <a:rPr lang="en-US" altLang="zh-CN" b="1" dirty="0" err="1"/>
              <a:t>rchild</a:t>
            </a:r>
            <a:r>
              <a:rPr lang="en-US" altLang="zh-CN" b="1" dirty="0"/>
              <a:t> ) ;</a:t>
            </a:r>
          </a:p>
          <a:p>
            <a:pPr eaLnBrk="1" hangingPunct="1">
              <a:lnSpc>
                <a:spcPct val="110000"/>
              </a:lnSpc>
            </a:pPr>
            <a:r>
              <a:rPr lang="en-US" altLang="zh-CN" b="1" dirty="0"/>
              <a:t>           temp -&gt; data = </a:t>
            </a:r>
            <a:r>
              <a:rPr lang="en-US" altLang="zh-CN" b="1" dirty="0" err="1"/>
              <a:t>oldtree</a:t>
            </a:r>
            <a:r>
              <a:rPr lang="en-US" altLang="zh-CN" b="1" dirty="0"/>
              <a:t>-&gt;data ;</a:t>
            </a:r>
          </a:p>
          <a:p>
            <a:pPr eaLnBrk="1" hangingPunct="1">
              <a:lnSpc>
                <a:spcPct val="110000"/>
              </a:lnSpc>
            </a:pPr>
            <a:r>
              <a:rPr lang="en-US" altLang="zh-CN" b="1" dirty="0"/>
              <a:t>           return ( temp );</a:t>
            </a:r>
          </a:p>
          <a:p>
            <a:pPr eaLnBrk="1" hangingPunct="1">
              <a:lnSpc>
                <a:spcPct val="110000"/>
              </a:lnSpc>
            </a:pPr>
            <a:r>
              <a:rPr lang="en-US" altLang="zh-CN" b="1" dirty="0"/>
              <a:t>        }</a:t>
            </a:r>
          </a:p>
          <a:p>
            <a:pPr eaLnBrk="1" hangingPunct="1">
              <a:lnSpc>
                <a:spcPct val="110000"/>
              </a:lnSpc>
            </a:pPr>
            <a:r>
              <a:rPr lang="en-US" altLang="zh-CN" b="1" dirty="0"/>
              <a:t>    return ( Null ) ;</a:t>
            </a:r>
          </a:p>
          <a:p>
            <a:pPr eaLnBrk="1" hangingPunct="1">
              <a:lnSpc>
                <a:spcPct val="110000"/>
              </a:lnSpc>
            </a:pPr>
            <a:r>
              <a:rPr lang="en-US" altLang="zh-CN" b="1" dirty="0"/>
              <a:t>}  /* Copy*/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7874" y="2996952"/>
            <a:ext cx="8055000" cy="3416320"/>
          </a:xfrm>
          <a:prstGeom prst="rect">
            <a:avLst/>
          </a:prstGeom>
          <a:ln>
            <a:solidFill>
              <a:schemeClr val="accent2"/>
            </a:solidFill>
          </a:ln>
        </p:spPr>
        <p:txBody>
          <a:bodyPr wrap="square">
            <a:spAutoFit/>
          </a:bodyPr>
          <a:lstStyle/>
          <a:p>
            <a:pPr>
              <a:buFont typeface="Monotype Sorts" pitchFamily="2" charset="2"/>
              <a:buNone/>
            </a:pPr>
            <a:r>
              <a:rPr lang="zh-CN" altLang="en-US" sz="1800" b="1" dirty="0">
                <a:latin typeface="+mn-lt"/>
                <a:ea typeface="+mn-ea"/>
                <a:cs typeface="Times New Roman" panose="02020603050405020304" pitchFamily="18" charset="0"/>
              </a:rPr>
              <a:t>void Equivalence (MFSET S</a:t>
            </a:r>
            <a:r>
              <a:rPr lang="zh-CN" altLang="en-US" sz="1800" b="1" dirty="0">
                <a:solidFill>
                  <a:schemeClr val="accent2"/>
                </a:solidFill>
                <a:latin typeface="+mn-lt"/>
                <a:ea typeface="+mn-ea"/>
                <a:cs typeface="Times New Roman" panose="02020603050405020304" pitchFamily="18" charset="0"/>
              </a:rPr>
              <a:t>)   /*等价分类算法*/</a:t>
            </a:r>
          </a:p>
          <a:p>
            <a:pPr>
              <a:buFont typeface="Monotype Sorts" pitchFamily="2" charset="2"/>
              <a:buNone/>
            </a:pPr>
            <a:r>
              <a:rPr lang="zh-CN" altLang="en-US" sz="1800" b="1" dirty="0">
                <a:latin typeface="+mn-lt"/>
                <a:ea typeface="+mn-ea"/>
                <a:cs typeface="Times New Roman" panose="02020603050405020304" pitchFamily="18" charset="0"/>
              </a:rPr>
              <a:t>{     int i ,j , k ,m;</a:t>
            </a:r>
          </a:p>
          <a:p>
            <a:pPr>
              <a:buFont typeface="Monotype Sorts" pitchFamily="2" charset="2"/>
              <a:buNone/>
            </a:pPr>
            <a:r>
              <a:rPr lang="zh-CN" altLang="en-US" sz="1800" b="1" dirty="0">
                <a:latin typeface="+mn-lt"/>
                <a:ea typeface="+mn-ea"/>
                <a:cs typeface="Times New Roman" panose="02020603050405020304" pitchFamily="18" charset="0"/>
              </a:rPr>
              <a:t>      for(i=1; i&lt;=n+1;i++)     Initial(i,S);             /*使集合S只包含元素i */</a:t>
            </a:r>
          </a:p>
          <a:p>
            <a:pPr>
              <a:buFont typeface="Monotype Sorts" pitchFamily="2" charset="2"/>
              <a:buNone/>
            </a:pPr>
            <a:r>
              <a:rPr lang="zh-CN" altLang="en-US" sz="1800" b="1" dirty="0">
                <a:latin typeface="+mn-lt"/>
                <a:ea typeface="+mn-ea"/>
                <a:cs typeface="Times New Roman" panose="02020603050405020304" pitchFamily="18" charset="0"/>
              </a:rPr>
              <a:t>      cin&gt;&gt;i&gt;&gt;j;                   /* 读入等价对*/</a:t>
            </a:r>
          </a:p>
          <a:p>
            <a:pPr>
              <a:buFont typeface="Monotype Sorts" pitchFamily="2" charset="2"/>
              <a:buNone/>
            </a:pPr>
            <a:r>
              <a:rPr lang="zh-CN" altLang="en-US" sz="1800" b="1" dirty="0">
                <a:latin typeface="+mn-lt"/>
                <a:ea typeface="+mn-ea"/>
                <a:cs typeface="Times New Roman" panose="02020603050405020304" pitchFamily="18" charset="0"/>
              </a:rPr>
              <a:t>      while(!(i==0&amp;&amp;j==0)</a:t>
            </a:r>
            <a:r>
              <a:rPr lang="zh-CN" altLang="en-US" sz="1800" b="1" dirty="0">
                <a:solidFill>
                  <a:srgbClr val="FF0000"/>
                </a:solidFill>
                <a:latin typeface="+mn-lt"/>
                <a:ea typeface="+mn-ea"/>
                <a:cs typeface="Times New Roman" panose="02020603050405020304" pitchFamily="18" charset="0"/>
              </a:rPr>
              <a:t>{ </a:t>
            </a:r>
            <a:r>
              <a:rPr lang="zh-CN" altLang="en-US" sz="1800" b="1" dirty="0">
                <a:latin typeface="+mn-lt"/>
                <a:ea typeface="+mn-ea"/>
                <a:cs typeface="Times New Roman" panose="02020603050405020304" pitchFamily="18" charset="0"/>
              </a:rPr>
              <a:t>/* 等价对未读完*/</a:t>
            </a:r>
          </a:p>
          <a:p>
            <a:pPr>
              <a:buFont typeface="Monotype Sorts" pitchFamily="2" charset="2"/>
              <a:buNone/>
            </a:pPr>
            <a:r>
              <a:rPr lang="zh-CN" altLang="en-US" sz="1800" b="1" dirty="0">
                <a:latin typeface="+mn-lt"/>
                <a:ea typeface="+mn-ea"/>
                <a:cs typeface="Times New Roman" panose="02020603050405020304" pitchFamily="18" charset="0"/>
              </a:rPr>
              <a:t>            k=Find(i,S);           /*求i的根*/</a:t>
            </a:r>
          </a:p>
          <a:p>
            <a:pPr>
              <a:buFont typeface="Monotype Sorts" pitchFamily="2" charset="2"/>
              <a:buNone/>
            </a:pPr>
            <a:r>
              <a:rPr lang="zh-CN" altLang="en-US" sz="1800" b="1" dirty="0">
                <a:latin typeface="+mn-lt"/>
                <a:ea typeface="+mn-ea"/>
                <a:cs typeface="Times New Roman" panose="02020603050405020304" pitchFamily="18" charset="0"/>
              </a:rPr>
              <a:t>            m=Find(j,S);          /* 求j的根*/</a:t>
            </a:r>
          </a:p>
          <a:p>
            <a:pPr>
              <a:buFont typeface="Monotype Sorts" pitchFamily="2" charset="2"/>
              <a:buNone/>
            </a:pPr>
            <a:r>
              <a:rPr lang="zh-CN" altLang="en-US" sz="1800" b="1" dirty="0">
                <a:latin typeface="+mn-lt"/>
                <a:ea typeface="+mn-ea"/>
                <a:cs typeface="Times New Roman" panose="02020603050405020304" pitchFamily="18" charset="0"/>
              </a:rPr>
              <a:t>            if(k!=m)           /*if k==m,i,j已在一个树中，不需合并*/</a:t>
            </a:r>
          </a:p>
          <a:p>
            <a:pPr>
              <a:buFont typeface="Monotype Sorts" pitchFamily="2" charset="2"/>
              <a:buNone/>
            </a:pPr>
            <a:r>
              <a:rPr lang="zh-CN" altLang="en-US" sz="1800" b="1" dirty="0">
                <a:latin typeface="+mn-lt"/>
                <a:ea typeface="+mn-ea"/>
                <a:cs typeface="Times New Roman" panose="02020603050405020304" pitchFamily="18" charset="0"/>
              </a:rPr>
              <a:t>                 Union(i,j,S);     /*合并*/</a:t>
            </a:r>
          </a:p>
          <a:p>
            <a:pPr>
              <a:buFont typeface="Monotype Sorts" pitchFamily="2" charset="2"/>
              <a:buNone/>
            </a:pPr>
            <a:r>
              <a:rPr lang="zh-CN" altLang="en-US" sz="1800" b="1" dirty="0">
                <a:latin typeface="+mn-lt"/>
                <a:ea typeface="+mn-ea"/>
                <a:cs typeface="Times New Roman" panose="02020603050405020304" pitchFamily="18" charset="0"/>
              </a:rPr>
              <a:t>           cout&lt;&lt;i&lt;&lt;j;            </a:t>
            </a:r>
          </a:p>
          <a:p>
            <a:pPr>
              <a:buFont typeface="Monotype Sorts" pitchFamily="2" charset="2"/>
              <a:buNone/>
            </a:pPr>
            <a:r>
              <a:rPr lang="zh-CN" altLang="en-US" sz="1800" b="1" dirty="0">
                <a:latin typeface="+mn-lt"/>
                <a:ea typeface="+mn-ea"/>
                <a:cs typeface="Times New Roman" panose="02020603050405020304" pitchFamily="18" charset="0"/>
              </a:rPr>
              <a:t>      </a:t>
            </a:r>
            <a:r>
              <a:rPr lang="zh-CN" altLang="en-US" sz="1800" b="1" dirty="0">
                <a:solidFill>
                  <a:srgbClr val="FF0000"/>
                </a:solidFill>
                <a:latin typeface="+mn-lt"/>
                <a:ea typeface="+mn-ea"/>
                <a:cs typeface="Times New Roman" panose="02020603050405020304" pitchFamily="18" charset="0"/>
              </a:rPr>
              <a:t>}</a:t>
            </a:r>
          </a:p>
          <a:p>
            <a:pPr>
              <a:buFont typeface="Monotype Sorts" pitchFamily="2" charset="2"/>
              <a:buNone/>
            </a:pPr>
            <a:r>
              <a:rPr lang="zh-CN" altLang="en-US" sz="1800" b="1" dirty="0">
                <a:latin typeface="+mn-lt"/>
                <a:ea typeface="+mn-ea"/>
                <a:cs typeface="Times New Roman" panose="02020603050405020304" pitchFamily="18" charset="0"/>
              </a:rPr>
              <a:t>}</a:t>
            </a:r>
          </a:p>
        </p:txBody>
      </p:sp>
      <p:sp>
        <p:nvSpPr>
          <p:cNvPr id="3" name="矩形 2"/>
          <p:cNvSpPr/>
          <p:nvPr/>
        </p:nvSpPr>
        <p:spPr>
          <a:xfrm>
            <a:off x="544500" y="1106797"/>
            <a:ext cx="8491996" cy="1754326"/>
          </a:xfrm>
          <a:prstGeom prst="rect">
            <a:avLst/>
          </a:prstGeom>
        </p:spPr>
        <p:txBody>
          <a:bodyPr wrap="square">
            <a:spAutoFit/>
          </a:bodyPr>
          <a:lstStyle/>
          <a:p>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1</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令S中的每一个元素自身构成一个等价类，S</a:t>
            </a:r>
            <a:r>
              <a:rPr lang="zh-CN" altLang="en-US" b="1" i="1" baseline="-25000" dirty="0">
                <a:latin typeface="+mn-lt"/>
                <a:ea typeface="+mn-ea"/>
                <a:cs typeface="Times New Roman" panose="02020603050405020304" pitchFamily="18" charset="0"/>
              </a:rPr>
              <a:t>1</a:t>
            </a:r>
            <a:r>
              <a:rPr lang="zh-CN" altLang="en-US" b="1" dirty="0">
                <a:latin typeface="+mn-lt"/>
                <a:ea typeface="+mn-ea"/>
                <a:cs typeface="Times New Roman" panose="02020603050405020304" pitchFamily="18" charset="0"/>
              </a:rPr>
              <a:t>,S</a:t>
            </a:r>
            <a:r>
              <a:rPr lang="zh-CN" altLang="en-US" b="1" i="1" baseline="-25000" dirty="0">
                <a:latin typeface="+mn-lt"/>
                <a:ea typeface="+mn-ea"/>
                <a:cs typeface="Times New Roman" panose="02020603050405020304" pitchFamily="18" charset="0"/>
              </a:rPr>
              <a:t>2</a:t>
            </a:r>
            <a:r>
              <a:rPr lang="zh-CN" altLang="en-US" b="1" dirty="0">
                <a:latin typeface="+mn-lt"/>
                <a:ea typeface="+mn-ea"/>
                <a:cs typeface="Times New Roman" panose="02020603050405020304" pitchFamily="18" charset="0"/>
              </a:rPr>
              <a:t>,…S</a:t>
            </a:r>
            <a:r>
              <a:rPr lang="zh-CN" altLang="en-US" b="1" i="1" baseline="-25000" dirty="0">
                <a:latin typeface="+mn-lt"/>
                <a:ea typeface="+mn-ea"/>
                <a:cs typeface="Times New Roman" panose="02020603050405020304" pitchFamily="18" charset="0"/>
              </a:rPr>
              <a:t>7</a:t>
            </a:r>
            <a:r>
              <a:rPr lang="zh-CN" altLang="en-US" b="1" i="1" dirty="0">
                <a:latin typeface="+mn-lt"/>
                <a:ea typeface="+mn-ea"/>
                <a:cs typeface="Times New Roman" panose="02020603050405020304" pitchFamily="18" charset="0"/>
              </a:rPr>
              <a:t>；</a:t>
            </a:r>
          </a:p>
          <a:p>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2</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重复读入等价对（</a:t>
            </a:r>
            <a:r>
              <a:rPr lang="zh-CN" altLang="en-US" b="1" i="1" dirty="0">
                <a:latin typeface="+mn-lt"/>
                <a:ea typeface="+mn-ea"/>
                <a:cs typeface="Times New Roman" panose="02020603050405020304" pitchFamily="18" charset="0"/>
              </a:rPr>
              <a:t>i,  j</a:t>
            </a:r>
            <a:r>
              <a:rPr lang="zh-CN" altLang="en-US" b="1" dirty="0">
                <a:latin typeface="+mn-lt"/>
                <a:ea typeface="+mn-ea"/>
                <a:cs typeface="Times New Roman" panose="02020603050405020304" pitchFamily="18" charset="0"/>
              </a:rPr>
              <a:t>）</a:t>
            </a:r>
          </a:p>
          <a:p>
            <a:r>
              <a:rPr lang="zh-CN" altLang="en-US" sz="2000" b="1" dirty="0">
                <a:latin typeface="+mn-lt"/>
                <a:ea typeface="+mn-ea"/>
                <a:cs typeface="Times New Roman" panose="02020603050405020304" pitchFamily="18" charset="0"/>
              </a:rPr>
              <a:t>     ①对每个读入的等价对(</a:t>
            </a:r>
            <a:r>
              <a:rPr lang="zh-CN" altLang="en-US" sz="2000" b="1" i="1" dirty="0">
                <a:latin typeface="+mn-lt"/>
                <a:ea typeface="+mn-ea"/>
                <a:cs typeface="Times New Roman" panose="02020603050405020304" pitchFamily="18" charset="0"/>
              </a:rPr>
              <a:t>i, j</a:t>
            </a:r>
            <a:r>
              <a:rPr lang="zh-CN" altLang="en-US" sz="2000" b="1" dirty="0">
                <a:latin typeface="+mn-lt"/>
                <a:ea typeface="+mn-ea"/>
                <a:cs typeface="Times New Roman" panose="02020603050405020304" pitchFamily="18" charset="0"/>
              </a:rPr>
              <a:t>),求出i 和j 所在的集合S</a:t>
            </a:r>
            <a:r>
              <a:rPr lang="zh-CN" altLang="en-US" sz="2000" b="1" i="1" baseline="-25000" dirty="0">
                <a:latin typeface="+mn-lt"/>
                <a:ea typeface="+mn-ea"/>
                <a:cs typeface="Times New Roman" panose="02020603050405020304" pitchFamily="18" charset="0"/>
              </a:rPr>
              <a:t>k</a:t>
            </a:r>
            <a:r>
              <a:rPr lang="zh-CN" altLang="en-US" sz="2000" b="1" dirty="0">
                <a:latin typeface="+mn-lt"/>
                <a:ea typeface="+mn-ea"/>
                <a:cs typeface="Times New Roman" panose="02020603050405020304" pitchFamily="18" charset="0"/>
              </a:rPr>
              <a:t> 和S</a:t>
            </a:r>
            <a:r>
              <a:rPr lang="zh-CN" altLang="en-US" sz="2000" b="1" i="1" baseline="-25000" dirty="0">
                <a:latin typeface="+mn-lt"/>
                <a:ea typeface="+mn-ea"/>
                <a:cs typeface="Times New Roman" panose="02020603050405020304" pitchFamily="18" charset="0"/>
              </a:rPr>
              <a:t>m</a:t>
            </a:r>
            <a:r>
              <a:rPr lang="en-US" altLang="zh-CN" sz="2000" b="1" dirty="0">
                <a:latin typeface="+mn-lt"/>
                <a:ea typeface="+mn-ea"/>
                <a:cs typeface="Times New Roman" panose="02020603050405020304" pitchFamily="18" charset="0"/>
              </a:rPr>
              <a:t>(</a:t>
            </a:r>
            <a:r>
              <a:rPr lang="zh-CN" altLang="en-US" sz="2000" b="1" dirty="0">
                <a:latin typeface="+mn-lt"/>
                <a:ea typeface="+mn-ea"/>
                <a:cs typeface="Times New Roman" panose="02020603050405020304" pitchFamily="18" charset="0"/>
              </a:rPr>
              <a:t>不失一般性</a:t>
            </a:r>
            <a:r>
              <a:rPr lang="en-US" altLang="zh-CN" sz="2000" b="1" dirty="0">
                <a:latin typeface="+mn-lt"/>
                <a:ea typeface="+mn-ea"/>
                <a:cs typeface="Times New Roman" panose="02020603050405020304" pitchFamily="18" charset="0"/>
              </a:rPr>
              <a:t>)</a:t>
            </a:r>
            <a:r>
              <a:rPr lang="zh-CN" altLang="en-US" sz="2000" b="1" dirty="0">
                <a:latin typeface="+mn-lt"/>
                <a:ea typeface="+mn-ea"/>
                <a:cs typeface="Times New Roman" panose="02020603050405020304" pitchFamily="18" charset="0"/>
              </a:rPr>
              <a:t>；</a:t>
            </a:r>
          </a:p>
          <a:p>
            <a:r>
              <a:rPr lang="zh-CN" altLang="en-US" sz="2000" b="1" dirty="0">
                <a:latin typeface="+mn-lt"/>
                <a:ea typeface="+mn-ea"/>
                <a:cs typeface="Times New Roman" panose="02020603050405020304" pitchFamily="18" charset="0"/>
              </a:rPr>
              <a:t>     ②若S</a:t>
            </a:r>
            <a:r>
              <a:rPr lang="zh-CN" altLang="en-US" sz="2000" b="1" i="1" baseline="-25000" dirty="0">
                <a:latin typeface="+mn-lt"/>
                <a:ea typeface="+mn-ea"/>
                <a:cs typeface="Times New Roman" panose="02020603050405020304" pitchFamily="18" charset="0"/>
              </a:rPr>
              <a:t>k</a:t>
            </a:r>
            <a:r>
              <a:rPr lang="zh-CN" altLang="en-US" sz="2000" b="1" dirty="0">
                <a:latin typeface="+mn-lt"/>
                <a:ea typeface="+mn-ea"/>
                <a:cs typeface="Times New Roman" panose="02020603050405020304" pitchFamily="18" charset="0"/>
              </a:rPr>
              <a:t>≠S</a:t>
            </a:r>
            <a:r>
              <a:rPr lang="zh-CN" altLang="en-US" sz="2000" b="1" i="1" baseline="-25000" dirty="0">
                <a:latin typeface="+mn-lt"/>
                <a:ea typeface="+mn-ea"/>
                <a:cs typeface="Times New Roman" panose="02020603050405020304" pitchFamily="18" charset="0"/>
              </a:rPr>
              <a:t>m</a:t>
            </a:r>
            <a:r>
              <a:rPr lang="zh-CN" altLang="en-US" sz="2000" b="1" dirty="0">
                <a:latin typeface="+mn-lt"/>
                <a:ea typeface="+mn-ea"/>
                <a:cs typeface="Times New Roman" panose="02020603050405020304" pitchFamily="18" charset="0"/>
              </a:rPr>
              <a:t>,则将S</a:t>
            </a:r>
            <a:r>
              <a:rPr lang="zh-CN" altLang="en-US" sz="2000" b="1" i="1" baseline="-25000" dirty="0">
                <a:latin typeface="+mn-lt"/>
                <a:ea typeface="+mn-ea"/>
                <a:cs typeface="Times New Roman" panose="02020603050405020304" pitchFamily="18" charset="0"/>
              </a:rPr>
              <a:t>k</a:t>
            </a:r>
            <a:r>
              <a:rPr lang="zh-CN" altLang="en-US" sz="2000" b="1" dirty="0">
                <a:latin typeface="+mn-lt"/>
                <a:ea typeface="+mn-ea"/>
                <a:cs typeface="Times New Roman" panose="02020603050405020304" pitchFamily="18" charset="0"/>
              </a:rPr>
              <a:t>并入S</a:t>
            </a:r>
            <a:r>
              <a:rPr lang="zh-CN" altLang="en-US" sz="2000" b="1" i="1" baseline="-25000" dirty="0">
                <a:latin typeface="+mn-lt"/>
                <a:ea typeface="+mn-ea"/>
                <a:cs typeface="Times New Roman" panose="02020603050405020304" pitchFamily="18" charset="0"/>
              </a:rPr>
              <a:t>m</a:t>
            </a:r>
            <a:r>
              <a:rPr lang="zh-CN" altLang="en-US" sz="2000" b="1" dirty="0">
                <a:latin typeface="+mn-lt"/>
                <a:ea typeface="+mn-ea"/>
                <a:cs typeface="Times New Roman" panose="02020603050405020304" pitchFamily="18" charset="0"/>
              </a:rPr>
              <a:t>,并将S</a:t>
            </a:r>
            <a:r>
              <a:rPr lang="zh-CN" altLang="en-US" sz="2000" b="1" i="1" baseline="-25000" dirty="0">
                <a:latin typeface="+mn-lt"/>
                <a:ea typeface="+mn-ea"/>
                <a:cs typeface="Times New Roman" panose="02020603050405020304" pitchFamily="18" charset="0"/>
              </a:rPr>
              <a:t>k</a:t>
            </a:r>
            <a:r>
              <a:rPr lang="zh-CN" altLang="en-US" sz="2000" b="1" dirty="0">
                <a:latin typeface="+mn-lt"/>
                <a:ea typeface="+mn-ea"/>
                <a:cs typeface="Times New Roman" panose="02020603050405020304" pitchFamily="18" charset="0"/>
              </a:rPr>
              <a:t>置空。</a:t>
            </a:r>
          </a:p>
          <a:p>
            <a:r>
              <a:rPr lang="zh-CN" altLang="en-US" sz="2000" b="1" dirty="0">
                <a:latin typeface="+mn-lt"/>
                <a:ea typeface="+mn-ea"/>
                <a:cs typeface="Times New Roman" panose="02020603050405020304" pitchFamily="18" charset="0"/>
              </a:rPr>
              <a:t>当所有的等价对处理过后，S</a:t>
            </a:r>
            <a:r>
              <a:rPr lang="zh-CN" altLang="en-US" sz="2000" b="1" i="1" baseline="-25000" dirty="0">
                <a:latin typeface="+mn-lt"/>
                <a:ea typeface="+mn-ea"/>
                <a:cs typeface="Times New Roman" panose="02020603050405020304" pitchFamily="18" charset="0"/>
              </a:rPr>
              <a:t>1</a:t>
            </a:r>
            <a:r>
              <a:rPr lang="zh-CN" altLang="en-US" sz="2000" b="1" dirty="0">
                <a:latin typeface="+mn-lt"/>
                <a:ea typeface="+mn-ea"/>
                <a:cs typeface="Times New Roman" panose="02020603050405020304" pitchFamily="18" charset="0"/>
              </a:rPr>
              <a:t>,S</a:t>
            </a:r>
            <a:r>
              <a:rPr lang="zh-CN" altLang="en-US" sz="2000" b="1" i="1" baseline="-25000" dirty="0">
                <a:latin typeface="+mn-lt"/>
                <a:ea typeface="+mn-ea"/>
                <a:cs typeface="Times New Roman" panose="02020603050405020304" pitchFamily="18" charset="0"/>
              </a:rPr>
              <a:t>2</a:t>
            </a:r>
            <a:r>
              <a:rPr lang="zh-CN" altLang="en-US" sz="2000" b="1" dirty="0">
                <a:latin typeface="+mn-lt"/>
                <a:ea typeface="+mn-ea"/>
                <a:cs typeface="Times New Roman" panose="02020603050405020304" pitchFamily="18" charset="0"/>
              </a:rPr>
              <a:t>,…S</a:t>
            </a:r>
            <a:r>
              <a:rPr lang="zh-CN" altLang="en-US" sz="2000" b="1" i="1" baseline="-25000" dirty="0">
                <a:latin typeface="+mn-lt"/>
                <a:ea typeface="+mn-ea"/>
                <a:cs typeface="Times New Roman" panose="02020603050405020304" pitchFamily="18" charset="0"/>
              </a:rPr>
              <a:t>7</a:t>
            </a:r>
            <a:r>
              <a:rPr lang="zh-CN" altLang="en-US" sz="2000" b="1" dirty="0">
                <a:latin typeface="+mn-lt"/>
                <a:ea typeface="+mn-ea"/>
                <a:cs typeface="Times New Roman" panose="02020603050405020304" pitchFamily="18" charset="0"/>
              </a:rPr>
              <a:t>中的非空集合即为S的R等价类。</a:t>
            </a:r>
          </a:p>
        </p:txBody>
      </p:sp>
      <p:sp>
        <p:nvSpPr>
          <p:cNvPr id="4" name="矩形 3"/>
          <p:cNvSpPr/>
          <p:nvPr/>
        </p:nvSpPr>
        <p:spPr>
          <a:xfrm>
            <a:off x="544500" y="620688"/>
            <a:ext cx="2350323" cy="461665"/>
          </a:xfrm>
          <a:prstGeom prst="rect">
            <a:avLst/>
          </a:prstGeom>
        </p:spPr>
        <p:txBody>
          <a:bodyPr wrap="none">
            <a:spAutoFit/>
          </a:bodyPr>
          <a:lstStyle/>
          <a:p>
            <a:r>
              <a:rPr lang="zh-CN" altLang="en-US" b="1" dirty="0">
                <a:solidFill>
                  <a:schemeClr val="accent2"/>
                </a:solidFill>
                <a:latin typeface="+mn-lt"/>
                <a:ea typeface="+mn-ea"/>
                <a:cs typeface="Times New Roman" panose="02020603050405020304" pitchFamily="18" charset="0"/>
              </a:rPr>
              <a:t>等价分类算法：</a:t>
            </a:r>
          </a:p>
        </p:txBody>
      </p:sp>
    </p:spTree>
    <p:extLst>
      <p:ext uri="{BB962C8B-B14F-4D97-AF65-F5344CB8AC3E}">
        <p14:creationId xmlns:p14="http://schemas.microsoft.com/office/powerpoint/2010/main" val="3801776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4">
            <a:extLst>
              <a:ext uri="{FF2B5EF4-FFF2-40B4-BE49-F238E27FC236}">
                <a16:creationId xmlns:a16="http://schemas.microsoft.com/office/drawing/2014/main" id="{80156B24-45FB-4148-8B0C-2F6111A068E3}"/>
              </a:ext>
            </a:extLst>
          </p:cNvPr>
          <p:cNvSpPr txBox="1">
            <a:spLocks noChangeArrowheads="1"/>
          </p:cNvSpPr>
          <p:nvPr/>
        </p:nvSpPr>
        <p:spPr bwMode="auto">
          <a:xfrm>
            <a:off x="539750" y="983332"/>
            <a:ext cx="2971800"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rgbClr val="C00000"/>
                </a:solidFill>
              </a:rPr>
              <a:t>3.3 </a:t>
            </a:r>
            <a:r>
              <a:rPr lang="zh-CN" altLang="en-US" sz="2800" b="1" dirty="0">
                <a:solidFill>
                  <a:srgbClr val="C00000"/>
                </a:solidFill>
              </a:rPr>
              <a:t>堆（</a:t>
            </a:r>
            <a:r>
              <a:rPr lang="en-US" altLang="zh-CN" sz="2800" b="1" dirty="0">
                <a:solidFill>
                  <a:srgbClr val="C00000"/>
                </a:solidFill>
              </a:rPr>
              <a:t>Heap</a:t>
            </a:r>
            <a:r>
              <a:rPr lang="zh-CN" altLang="en-US" sz="2800" b="1" dirty="0">
                <a:solidFill>
                  <a:srgbClr val="C00000"/>
                </a:solidFill>
              </a:rPr>
              <a:t>）</a:t>
            </a:r>
          </a:p>
        </p:txBody>
      </p:sp>
      <p:sp>
        <p:nvSpPr>
          <p:cNvPr id="84995" name="Text Box 5">
            <a:extLst>
              <a:ext uri="{FF2B5EF4-FFF2-40B4-BE49-F238E27FC236}">
                <a16:creationId xmlns:a16="http://schemas.microsoft.com/office/drawing/2014/main" id="{6226F68F-DFD6-4BB1-923E-5BB9824FF53A}"/>
              </a:ext>
            </a:extLst>
          </p:cNvPr>
          <p:cNvSpPr txBox="1">
            <a:spLocks noChangeArrowheads="1"/>
          </p:cNvSpPr>
          <p:nvPr/>
        </p:nvSpPr>
        <p:spPr bwMode="auto">
          <a:xfrm>
            <a:off x="611188" y="1850107"/>
            <a:ext cx="8065268" cy="2310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dirty="0"/>
              <a:t>        </a:t>
            </a:r>
            <a:r>
              <a:rPr lang="zh-CN" altLang="en-US" b="1" dirty="0"/>
              <a:t>如果一棵完全二叉树的任意一个非终端结点的元素都不小于其左儿子结点和右儿子结点（如果有的话）的元素，则称此完全二叉树为最大堆。</a:t>
            </a:r>
          </a:p>
          <a:p>
            <a:pPr algn="just" eaLnBrk="1" hangingPunct="1"/>
            <a:r>
              <a:rPr lang="zh-CN" altLang="en-US" b="1" dirty="0"/>
              <a:t>        同样，如果一棵完全二叉树的任意一个非终端结点的元素都不大于其左儿子结点和右儿子结点（如果有的话）的元素，则称此完全二叉树为最小堆。</a:t>
            </a:r>
          </a:p>
        </p:txBody>
      </p:sp>
      <p:sp>
        <p:nvSpPr>
          <p:cNvPr id="84996" name="Text Box 6">
            <a:extLst>
              <a:ext uri="{FF2B5EF4-FFF2-40B4-BE49-F238E27FC236}">
                <a16:creationId xmlns:a16="http://schemas.microsoft.com/office/drawing/2014/main" id="{8E323218-3245-4900-8635-C70284EB0042}"/>
              </a:ext>
            </a:extLst>
          </p:cNvPr>
          <p:cNvSpPr txBox="1">
            <a:spLocks noChangeArrowheads="1"/>
          </p:cNvSpPr>
          <p:nvPr/>
        </p:nvSpPr>
        <p:spPr bwMode="auto">
          <a:xfrm>
            <a:off x="710858" y="4519462"/>
            <a:ext cx="8260893" cy="1387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chemeClr val="accent6"/>
                </a:solidFill>
              </a:rPr>
              <a:t>堆的特点：</a:t>
            </a:r>
            <a:endParaRPr lang="en-US" altLang="zh-CN" sz="2800" b="1" dirty="0">
              <a:solidFill>
                <a:schemeClr val="accent6"/>
              </a:solidFill>
            </a:endParaRPr>
          </a:p>
          <a:p>
            <a:pPr eaLnBrk="1" hangingPunct="1"/>
            <a:r>
              <a:rPr lang="zh-CN" altLang="en-US" sz="2800" b="1" dirty="0">
                <a:solidFill>
                  <a:schemeClr val="accent2"/>
                </a:solidFill>
              </a:rPr>
              <a:t>     </a:t>
            </a:r>
            <a:r>
              <a:rPr lang="zh-CN" altLang="en-US" sz="2800" b="1" dirty="0"/>
              <a:t>最大堆的根结点中的元素在整个堆中是最大的；</a:t>
            </a:r>
          </a:p>
          <a:p>
            <a:pPr eaLnBrk="1" hangingPunct="1"/>
            <a:r>
              <a:rPr lang="zh-CN" altLang="en-US" sz="2800" b="1" dirty="0"/>
              <a:t>     最小堆的根结点中的元素在整个堆中是最小的。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996"/>
                                        </p:tgtEl>
                                        <p:attrNameLst>
                                          <p:attrName>style.visibility</p:attrName>
                                        </p:attrNameLst>
                                      </p:cBhvr>
                                      <p:to>
                                        <p:strVal val="visible"/>
                                      </p:to>
                                    </p:set>
                                    <p:animEffect transition="in" filter="wipe(left)">
                                      <p:cBhvr>
                                        <p:cTn id="7" dur="500"/>
                                        <p:tgtEl>
                                          <p:spTgt spid="84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4">
            <a:extLst>
              <a:ext uri="{FF2B5EF4-FFF2-40B4-BE49-F238E27FC236}">
                <a16:creationId xmlns:a16="http://schemas.microsoft.com/office/drawing/2014/main" id="{295F2ED8-853B-4E59-A7FF-408B8783D2BB}"/>
              </a:ext>
            </a:extLst>
          </p:cNvPr>
          <p:cNvSpPr txBox="1">
            <a:spLocks noChangeArrowheads="1"/>
          </p:cNvSpPr>
          <p:nvPr/>
        </p:nvSpPr>
        <p:spPr bwMode="auto">
          <a:xfrm>
            <a:off x="323850" y="751906"/>
            <a:ext cx="8496622" cy="2002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a:t>
            </a:r>
            <a:r>
              <a:rPr lang="zh-CN" altLang="en-US" sz="2800" b="1" dirty="0">
                <a:solidFill>
                  <a:schemeClr val="accent2"/>
                </a:solidFill>
              </a:rPr>
              <a:t>最大堆）操作：</a:t>
            </a:r>
            <a:r>
              <a:rPr lang="en-US" altLang="zh-CN" b="1" dirty="0"/>
              <a:t>1</a:t>
            </a:r>
            <a:r>
              <a:rPr lang="zh-CN" altLang="en-US" b="1" dirty="0"/>
              <a:t>、</a:t>
            </a:r>
            <a:r>
              <a:rPr lang="en-US" altLang="zh-CN" b="1" dirty="0" err="1"/>
              <a:t>MaxHeap</a:t>
            </a:r>
            <a:r>
              <a:rPr lang="en-US" altLang="zh-CN" b="1" dirty="0"/>
              <a:t>(heap)      </a:t>
            </a:r>
            <a:r>
              <a:rPr lang="zh-CN" altLang="en-US" b="1" dirty="0"/>
              <a:t>创建一个空堆</a:t>
            </a:r>
          </a:p>
          <a:p>
            <a:pPr eaLnBrk="1" hangingPunct="1"/>
            <a:r>
              <a:rPr lang="zh-CN" altLang="en-US" b="1" dirty="0"/>
              <a:t>                                      </a:t>
            </a:r>
            <a:r>
              <a:rPr lang="en-US" altLang="zh-CN" b="1" dirty="0"/>
              <a:t>2</a:t>
            </a:r>
            <a:r>
              <a:rPr lang="zh-CN" altLang="en-US" b="1" dirty="0"/>
              <a:t>、</a:t>
            </a:r>
            <a:r>
              <a:rPr lang="en-US" altLang="zh-CN" b="1" dirty="0" err="1"/>
              <a:t>HeapFull</a:t>
            </a:r>
            <a:r>
              <a:rPr lang="en-US" altLang="zh-CN" b="1" dirty="0"/>
              <a:t>(heap)      </a:t>
            </a:r>
            <a:r>
              <a:rPr lang="zh-CN" altLang="en-US" b="1" dirty="0"/>
              <a:t>判断堆是否为满</a:t>
            </a:r>
          </a:p>
          <a:p>
            <a:pPr eaLnBrk="1" hangingPunct="1"/>
            <a:r>
              <a:rPr lang="zh-CN" altLang="en-US" b="1" dirty="0"/>
              <a:t>                                      </a:t>
            </a:r>
            <a:r>
              <a:rPr lang="en-US" altLang="zh-CN" b="1" dirty="0"/>
              <a:t>3</a:t>
            </a:r>
            <a:r>
              <a:rPr lang="zh-CN" altLang="en-US" b="1" dirty="0"/>
              <a:t>、</a:t>
            </a:r>
            <a:r>
              <a:rPr lang="en-US" altLang="zh-CN" b="1" dirty="0"/>
              <a:t>Insert(</a:t>
            </a:r>
            <a:r>
              <a:rPr lang="en-US" altLang="zh-CN" b="1" dirty="0" err="1"/>
              <a:t>heap,item</a:t>
            </a:r>
            <a:r>
              <a:rPr lang="en-US" altLang="zh-CN" b="1" dirty="0"/>
              <a:t>)    </a:t>
            </a:r>
            <a:r>
              <a:rPr lang="zh-CN" altLang="en-US" b="1" dirty="0"/>
              <a:t>插入一个元素</a:t>
            </a:r>
          </a:p>
          <a:p>
            <a:pPr eaLnBrk="1" hangingPunct="1"/>
            <a:r>
              <a:rPr lang="zh-CN" altLang="en-US" b="1" dirty="0"/>
              <a:t>                                      </a:t>
            </a:r>
            <a:r>
              <a:rPr lang="en-US" altLang="zh-CN" b="1" dirty="0"/>
              <a:t>4</a:t>
            </a:r>
            <a:r>
              <a:rPr lang="zh-CN" altLang="en-US" b="1" dirty="0"/>
              <a:t>、</a:t>
            </a:r>
            <a:r>
              <a:rPr lang="en-US" altLang="zh-CN" b="1" dirty="0" err="1"/>
              <a:t>HeapEmpty</a:t>
            </a:r>
            <a:r>
              <a:rPr lang="en-US" altLang="zh-CN" b="1" dirty="0"/>
              <a:t>(heap)  </a:t>
            </a:r>
            <a:r>
              <a:rPr lang="zh-CN" altLang="en-US" b="1" dirty="0"/>
              <a:t>判断堆是否为空</a:t>
            </a:r>
          </a:p>
          <a:p>
            <a:pPr eaLnBrk="1" hangingPunct="1"/>
            <a:r>
              <a:rPr lang="zh-CN" altLang="en-US" b="1" dirty="0"/>
              <a:t>                                      </a:t>
            </a:r>
            <a:r>
              <a:rPr lang="en-US" altLang="zh-CN" b="1" dirty="0"/>
              <a:t>5</a:t>
            </a:r>
            <a:r>
              <a:rPr lang="zh-CN" altLang="en-US" b="1" dirty="0"/>
              <a:t>、</a:t>
            </a:r>
            <a:r>
              <a:rPr lang="en-US" altLang="zh-CN" b="1" dirty="0" err="1"/>
              <a:t>DeleteMax</a:t>
            </a:r>
            <a:r>
              <a:rPr lang="en-US" altLang="zh-CN" b="1" dirty="0"/>
              <a:t>(heap)    </a:t>
            </a:r>
            <a:r>
              <a:rPr lang="zh-CN" altLang="en-US" b="1" dirty="0"/>
              <a:t>删除最大元素</a:t>
            </a:r>
          </a:p>
        </p:txBody>
      </p:sp>
      <p:sp>
        <p:nvSpPr>
          <p:cNvPr id="86019" name="Text Box 5">
            <a:extLst>
              <a:ext uri="{FF2B5EF4-FFF2-40B4-BE49-F238E27FC236}">
                <a16:creationId xmlns:a16="http://schemas.microsoft.com/office/drawing/2014/main" id="{EBCB9A79-D5A1-4C1C-9748-1340356503CC}"/>
              </a:ext>
            </a:extLst>
          </p:cNvPr>
          <p:cNvSpPr txBox="1">
            <a:spLocks noChangeArrowheads="1"/>
          </p:cNvSpPr>
          <p:nvPr/>
        </p:nvSpPr>
        <p:spPr bwMode="auto">
          <a:xfrm>
            <a:off x="576262" y="3068960"/>
            <a:ext cx="8419684" cy="3480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#define  </a:t>
            </a:r>
            <a:r>
              <a:rPr lang="en-US" altLang="zh-CN" b="1" dirty="0" err="1"/>
              <a:t>Maxsize</a:t>
            </a:r>
            <a:r>
              <a:rPr lang="en-US" altLang="zh-CN" b="1" dirty="0"/>
              <a:t>  200                  </a:t>
            </a:r>
            <a:r>
              <a:rPr lang="zh-CN" altLang="en-US" sz="2800" b="1" dirty="0">
                <a:solidFill>
                  <a:schemeClr val="accent2"/>
                </a:solidFill>
              </a:rPr>
              <a:t>（最大堆）类型定义</a:t>
            </a:r>
          </a:p>
          <a:p>
            <a:pPr eaLnBrk="1" hangingPunct="1"/>
            <a:r>
              <a:rPr lang="en-US" altLang="zh-CN" b="1" dirty="0"/>
              <a:t>Typedef  struct {</a:t>
            </a:r>
          </a:p>
          <a:p>
            <a:pPr eaLnBrk="1" hangingPunct="1"/>
            <a:r>
              <a:rPr lang="en-US" altLang="zh-CN" b="1" dirty="0"/>
              <a:t>      </a:t>
            </a:r>
            <a:r>
              <a:rPr lang="en-US" altLang="zh-CN" b="1" dirty="0" err="1"/>
              <a:t>int</a:t>
            </a:r>
            <a:r>
              <a:rPr lang="en-US" altLang="zh-CN" b="1" dirty="0"/>
              <a:t>   key;</a:t>
            </a:r>
          </a:p>
          <a:p>
            <a:pPr eaLnBrk="1" hangingPunct="1"/>
            <a:r>
              <a:rPr lang="en-US" altLang="zh-CN" b="1" dirty="0"/>
              <a:t>      /*  other fields  */</a:t>
            </a:r>
          </a:p>
          <a:p>
            <a:pPr eaLnBrk="1" hangingPunct="1"/>
            <a:r>
              <a:rPr lang="en-US" altLang="zh-CN" b="1" dirty="0"/>
              <a:t>      }   </a:t>
            </a:r>
            <a:r>
              <a:rPr lang="en-US" altLang="zh-CN" b="1" dirty="0" err="1"/>
              <a:t>ElementType</a:t>
            </a:r>
            <a:r>
              <a:rPr lang="en-US" altLang="zh-CN" b="1" dirty="0"/>
              <a:t> ;</a:t>
            </a:r>
          </a:p>
          <a:p>
            <a:pPr eaLnBrk="1" hangingPunct="1"/>
            <a:r>
              <a:rPr lang="en-US" altLang="zh-CN" b="1" dirty="0" err="1"/>
              <a:t>Typedef</a:t>
            </a:r>
            <a:r>
              <a:rPr lang="en-US" altLang="zh-CN" b="1" dirty="0"/>
              <a:t> </a:t>
            </a:r>
            <a:r>
              <a:rPr lang="en-US" altLang="zh-CN" b="1" dirty="0" err="1"/>
              <a:t>struct</a:t>
            </a:r>
            <a:r>
              <a:rPr lang="en-US" altLang="zh-CN" b="1" dirty="0"/>
              <a:t> {</a:t>
            </a:r>
          </a:p>
          <a:p>
            <a:pPr eaLnBrk="1" hangingPunct="1"/>
            <a:r>
              <a:rPr lang="en-US" altLang="zh-CN" b="1" dirty="0"/>
              <a:t>      </a:t>
            </a:r>
            <a:r>
              <a:rPr lang="en-US" altLang="zh-CN" b="1" dirty="0" err="1"/>
              <a:t>ElementType</a:t>
            </a:r>
            <a:r>
              <a:rPr lang="en-US" altLang="zh-CN" b="1" dirty="0"/>
              <a:t> elements[ </a:t>
            </a:r>
            <a:r>
              <a:rPr lang="en-US" altLang="zh-CN" b="1" dirty="0" err="1"/>
              <a:t>MaxSize</a:t>
            </a:r>
            <a:r>
              <a:rPr lang="en-US" altLang="zh-CN" b="1" dirty="0"/>
              <a:t> ];</a:t>
            </a:r>
          </a:p>
          <a:p>
            <a:pPr eaLnBrk="1" hangingPunct="1"/>
            <a:r>
              <a:rPr lang="en-US" altLang="zh-CN" b="1" dirty="0"/>
              <a:t>      </a:t>
            </a:r>
            <a:r>
              <a:rPr lang="en-US" altLang="zh-CN" b="1" dirty="0" err="1"/>
              <a:t>int</a:t>
            </a:r>
            <a:r>
              <a:rPr lang="en-US" altLang="zh-CN" b="1" dirty="0"/>
              <a:t> n ;    /*</a:t>
            </a:r>
            <a:r>
              <a:rPr lang="zh-CN" altLang="en-US" b="1" dirty="0"/>
              <a:t>当前元素个数计数器*</a:t>
            </a:r>
            <a:r>
              <a:rPr lang="en-US" altLang="zh-CN" b="1" dirty="0"/>
              <a:t>/</a:t>
            </a:r>
          </a:p>
          <a:p>
            <a:pPr eaLnBrk="1" hangingPunct="1"/>
            <a:r>
              <a:rPr lang="en-US" altLang="zh-CN" b="1" dirty="0"/>
              <a:t>      }  HEAP;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4">
            <a:extLst>
              <a:ext uri="{FF2B5EF4-FFF2-40B4-BE49-F238E27FC236}">
                <a16:creationId xmlns:a16="http://schemas.microsoft.com/office/drawing/2014/main" id="{70E3B6DD-29EE-4CA9-9AD1-FD2B82A2D229}"/>
              </a:ext>
            </a:extLst>
          </p:cNvPr>
          <p:cNvSpPr txBox="1">
            <a:spLocks noChangeArrowheads="1"/>
          </p:cNvSpPr>
          <p:nvPr/>
        </p:nvSpPr>
        <p:spPr bwMode="auto">
          <a:xfrm>
            <a:off x="471488" y="1234529"/>
            <a:ext cx="4353413" cy="3418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Void  </a:t>
            </a:r>
            <a:r>
              <a:rPr lang="en-US" altLang="zh-CN" b="1" dirty="0" err="1"/>
              <a:t>MaxHeap</a:t>
            </a:r>
            <a:r>
              <a:rPr lang="en-US" altLang="zh-CN" b="1" dirty="0"/>
              <a:t> ( Heap </a:t>
            </a:r>
            <a:r>
              <a:rPr lang="en-US" altLang="zh-CN" b="1" dirty="0" err="1"/>
              <a:t>heap</a:t>
            </a:r>
            <a:r>
              <a:rPr lang="en-US" altLang="zh-CN" b="1" dirty="0"/>
              <a:t> )</a:t>
            </a:r>
          </a:p>
          <a:p>
            <a:pPr eaLnBrk="1" hangingPunct="1"/>
            <a:r>
              <a:rPr lang="en-US" altLang="zh-CN" b="1" dirty="0"/>
              <a:t>{</a:t>
            </a:r>
          </a:p>
          <a:p>
            <a:pPr eaLnBrk="1" hangingPunct="1"/>
            <a:r>
              <a:rPr lang="en-US" altLang="zh-CN" b="1" dirty="0"/>
              <a:t>    </a:t>
            </a:r>
            <a:r>
              <a:rPr lang="en-US" altLang="zh-CN" b="1" dirty="0" err="1"/>
              <a:t>heap.n</a:t>
            </a:r>
            <a:r>
              <a:rPr lang="en-US" altLang="zh-CN" b="1" dirty="0"/>
              <a:t> = 0 ;</a:t>
            </a:r>
          </a:p>
          <a:p>
            <a:pPr eaLnBrk="1" hangingPunct="1"/>
            <a:r>
              <a:rPr lang="en-US" altLang="zh-CN" b="1" dirty="0"/>
              <a:t>}</a:t>
            </a:r>
          </a:p>
          <a:p>
            <a:pPr eaLnBrk="1" hangingPunct="1"/>
            <a:endParaRPr lang="en-US" altLang="zh-CN" b="1" dirty="0"/>
          </a:p>
          <a:p>
            <a:pPr eaLnBrk="1" hangingPunct="1"/>
            <a:r>
              <a:rPr lang="en-US" altLang="zh-CN" b="1" dirty="0"/>
              <a:t>Bool </a:t>
            </a:r>
            <a:r>
              <a:rPr lang="en-US" altLang="zh-CN" b="1" dirty="0" err="1"/>
              <a:t>HeapEmpty</a:t>
            </a:r>
            <a:r>
              <a:rPr lang="en-US" altLang="zh-CN" b="1" dirty="0"/>
              <a:t>( HEAP </a:t>
            </a:r>
            <a:r>
              <a:rPr lang="en-US" altLang="zh-CN" b="1" dirty="0" err="1"/>
              <a:t>heap</a:t>
            </a:r>
            <a:r>
              <a:rPr lang="en-US" altLang="zh-CN" b="1" dirty="0"/>
              <a:t> )</a:t>
            </a:r>
          </a:p>
          <a:p>
            <a:pPr eaLnBrk="1" hangingPunct="1"/>
            <a:r>
              <a:rPr lang="en-US" altLang="zh-CN" b="1" dirty="0"/>
              <a:t>{</a:t>
            </a:r>
          </a:p>
          <a:p>
            <a:pPr eaLnBrk="1" hangingPunct="1"/>
            <a:r>
              <a:rPr lang="en-US" altLang="zh-CN" b="1" dirty="0"/>
              <a:t>    return( !</a:t>
            </a:r>
            <a:r>
              <a:rPr lang="en-US" altLang="zh-CN" b="1" dirty="0" err="1"/>
              <a:t>heap.n</a:t>
            </a:r>
            <a:r>
              <a:rPr lang="en-US" altLang="zh-CN" b="1" dirty="0"/>
              <a:t> );</a:t>
            </a:r>
          </a:p>
          <a:p>
            <a:pPr eaLnBrk="1" hangingPunct="1"/>
            <a:r>
              <a:rPr lang="en-US" altLang="zh-CN" b="1" dirty="0"/>
              <a:t>} </a:t>
            </a:r>
          </a:p>
        </p:txBody>
      </p:sp>
      <p:sp>
        <p:nvSpPr>
          <p:cNvPr id="87043" name="Rectangle 5">
            <a:extLst>
              <a:ext uri="{FF2B5EF4-FFF2-40B4-BE49-F238E27FC236}">
                <a16:creationId xmlns:a16="http://schemas.microsoft.com/office/drawing/2014/main" id="{098D71F8-A5C8-4613-B07C-01EF1569E31A}"/>
              </a:ext>
            </a:extLst>
          </p:cNvPr>
          <p:cNvSpPr>
            <a:spLocks noChangeArrowheads="1"/>
          </p:cNvSpPr>
          <p:nvPr/>
        </p:nvSpPr>
        <p:spPr bwMode="auto">
          <a:xfrm>
            <a:off x="3995936" y="4096587"/>
            <a:ext cx="4572000"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Bool </a:t>
            </a:r>
            <a:r>
              <a:rPr lang="en-US" altLang="zh-CN" b="1" dirty="0" err="1"/>
              <a:t>HeapFull</a:t>
            </a:r>
            <a:r>
              <a:rPr lang="en-US" altLang="zh-CN" b="1" dirty="0"/>
              <a:t> ( HEAP </a:t>
            </a:r>
            <a:r>
              <a:rPr lang="en-US" altLang="zh-CN" b="1" dirty="0" err="1"/>
              <a:t>heap</a:t>
            </a:r>
            <a:r>
              <a:rPr lang="en-US" altLang="zh-CN" b="1" dirty="0"/>
              <a:t> )</a:t>
            </a:r>
          </a:p>
          <a:p>
            <a:pPr eaLnBrk="1" hangingPunct="1"/>
            <a:r>
              <a:rPr lang="en-US" altLang="zh-CN" b="1" dirty="0"/>
              <a:t>{</a:t>
            </a:r>
          </a:p>
          <a:p>
            <a:pPr eaLnBrk="1" hangingPunct="1"/>
            <a:r>
              <a:rPr lang="en-US" altLang="zh-CN" b="1" dirty="0"/>
              <a:t>    return( </a:t>
            </a:r>
            <a:r>
              <a:rPr lang="en-US" altLang="zh-CN" b="1" dirty="0" err="1"/>
              <a:t>heap.n</a:t>
            </a:r>
            <a:r>
              <a:rPr lang="en-US" altLang="zh-CN" b="1" dirty="0"/>
              <a:t> == </a:t>
            </a:r>
            <a:r>
              <a:rPr lang="en-US" altLang="zh-CN" b="1" dirty="0" err="1"/>
              <a:t>MaxSize</a:t>
            </a:r>
            <a:r>
              <a:rPr lang="en-US" altLang="zh-CN" b="1" dirty="0"/>
              <a:t> -1 );</a:t>
            </a:r>
          </a:p>
          <a:p>
            <a:pPr eaLnBrk="1" hangingPunct="1"/>
            <a:r>
              <a:rPr lang="en-US" altLang="zh-CN" b="1" dirty="0"/>
              <a:t>} </a:t>
            </a:r>
          </a:p>
        </p:txBody>
      </p:sp>
      <p:sp>
        <p:nvSpPr>
          <p:cNvPr id="87044" name="Text Box 6">
            <a:extLst>
              <a:ext uri="{FF2B5EF4-FFF2-40B4-BE49-F238E27FC236}">
                <a16:creationId xmlns:a16="http://schemas.microsoft.com/office/drawing/2014/main" id="{98A666A7-64A8-4059-ADCC-746B0B1F8BC8}"/>
              </a:ext>
            </a:extLst>
          </p:cNvPr>
          <p:cNvSpPr txBox="1">
            <a:spLocks noChangeArrowheads="1"/>
          </p:cNvSpPr>
          <p:nvPr/>
        </p:nvSpPr>
        <p:spPr bwMode="auto">
          <a:xfrm>
            <a:off x="5364088" y="1628800"/>
            <a:ext cx="220345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dirty="0">
                <a:solidFill>
                  <a:schemeClr val="accent6"/>
                </a:solidFill>
              </a:rPr>
              <a:t>堆</a:t>
            </a:r>
            <a:r>
              <a:rPr lang="en-US" altLang="zh-CN" b="1" dirty="0">
                <a:solidFill>
                  <a:schemeClr val="accent6"/>
                </a:solidFill>
              </a:rPr>
              <a:t>ADT</a:t>
            </a:r>
            <a:r>
              <a:rPr lang="zh-CN" altLang="en-US" b="1" dirty="0">
                <a:solidFill>
                  <a:schemeClr val="accent6"/>
                </a:solidFill>
              </a:rPr>
              <a:t>操作</a:t>
            </a:r>
          </a:p>
        </p:txBody>
      </p:sp>
      <p:pic>
        <p:nvPicPr>
          <p:cNvPr id="7" name="图片 6">
            <a:extLst>
              <a:ext uri="{FF2B5EF4-FFF2-40B4-BE49-F238E27FC236}">
                <a16:creationId xmlns:a16="http://schemas.microsoft.com/office/drawing/2014/main" id="{1196924E-9910-45C1-8CF6-93702A17DC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5026469"/>
            <a:ext cx="2203450" cy="12694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933" name="Group 69">
            <a:extLst>
              <a:ext uri="{FF2B5EF4-FFF2-40B4-BE49-F238E27FC236}">
                <a16:creationId xmlns:a16="http://schemas.microsoft.com/office/drawing/2014/main" id="{4DD19840-7BEC-4E76-8241-CF7610EFC1C4}"/>
              </a:ext>
            </a:extLst>
          </p:cNvPr>
          <p:cNvGrpSpPr>
            <a:grpSpLocks/>
          </p:cNvGrpSpPr>
          <p:nvPr/>
        </p:nvGrpSpPr>
        <p:grpSpPr bwMode="auto">
          <a:xfrm>
            <a:off x="3397250" y="1196951"/>
            <a:ext cx="2209800" cy="2066925"/>
            <a:chOff x="476" y="572"/>
            <a:chExt cx="1392" cy="1303"/>
          </a:xfrm>
        </p:grpSpPr>
        <p:sp>
          <p:nvSpPr>
            <p:cNvPr id="88264" name="Oval 35">
              <a:extLst>
                <a:ext uri="{FF2B5EF4-FFF2-40B4-BE49-F238E27FC236}">
                  <a16:creationId xmlns:a16="http://schemas.microsoft.com/office/drawing/2014/main" id="{B18674B2-00F0-4A12-8F91-750BA84EBAF4}"/>
                </a:ext>
              </a:extLst>
            </p:cNvPr>
            <p:cNvSpPr>
              <a:spLocks noChangeArrowheads="1"/>
            </p:cNvSpPr>
            <p:nvPr/>
          </p:nvSpPr>
          <p:spPr bwMode="auto">
            <a:xfrm>
              <a:off x="1148" y="572"/>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65" name="Text Box 36">
              <a:extLst>
                <a:ext uri="{FF2B5EF4-FFF2-40B4-BE49-F238E27FC236}">
                  <a16:creationId xmlns:a16="http://schemas.microsoft.com/office/drawing/2014/main" id="{5FCA728D-8C29-4405-9E2F-855A41D3529A}"/>
                </a:ext>
              </a:extLst>
            </p:cNvPr>
            <p:cNvSpPr txBox="1">
              <a:spLocks noChangeArrowheads="1"/>
            </p:cNvSpPr>
            <p:nvPr/>
          </p:nvSpPr>
          <p:spPr bwMode="auto">
            <a:xfrm>
              <a:off x="1136" y="579"/>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45</a:t>
              </a:r>
            </a:p>
          </p:txBody>
        </p:sp>
        <p:sp>
          <p:nvSpPr>
            <p:cNvPr id="88266" name="Oval 37">
              <a:extLst>
                <a:ext uri="{FF2B5EF4-FFF2-40B4-BE49-F238E27FC236}">
                  <a16:creationId xmlns:a16="http://schemas.microsoft.com/office/drawing/2014/main" id="{2899171C-E456-4AEB-B7F0-C1CEBA90776B}"/>
                </a:ext>
              </a:extLst>
            </p:cNvPr>
            <p:cNvSpPr>
              <a:spLocks noChangeArrowheads="1"/>
            </p:cNvSpPr>
            <p:nvPr/>
          </p:nvSpPr>
          <p:spPr bwMode="auto">
            <a:xfrm>
              <a:off x="812" y="908"/>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67" name="Text Box 38">
              <a:extLst>
                <a:ext uri="{FF2B5EF4-FFF2-40B4-BE49-F238E27FC236}">
                  <a16:creationId xmlns:a16="http://schemas.microsoft.com/office/drawing/2014/main" id="{BBE01FFF-7BAF-441E-8172-45BB876544DE}"/>
                </a:ext>
              </a:extLst>
            </p:cNvPr>
            <p:cNvSpPr txBox="1">
              <a:spLocks noChangeArrowheads="1"/>
            </p:cNvSpPr>
            <p:nvPr/>
          </p:nvSpPr>
          <p:spPr bwMode="auto">
            <a:xfrm>
              <a:off x="800" y="91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30</a:t>
              </a:r>
            </a:p>
          </p:txBody>
        </p:sp>
        <p:sp>
          <p:nvSpPr>
            <p:cNvPr id="88268" name="Oval 39">
              <a:extLst>
                <a:ext uri="{FF2B5EF4-FFF2-40B4-BE49-F238E27FC236}">
                  <a16:creationId xmlns:a16="http://schemas.microsoft.com/office/drawing/2014/main" id="{5BECA0B3-4DFD-49E8-BE08-12E9835C400B}"/>
                </a:ext>
              </a:extLst>
            </p:cNvPr>
            <p:cNvSpPr>
              <a:spLocks noChangeArrowheads="1"/>
            </p:cNvSpPr>
            <p:nvPr/>
          </p:nvSpPr>
          <p:spPr bwMode="auto">
            <a:xfrm>
              <a:off x="1484" y="901"/>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69" name="Text Box 40">
              <a:extLst>
                <a:ext uri="{FF2B5EF4-FFF2-40B4-BE49-F238E27FC236}">
                  <a16:creationId xmlns:a16="http://schemas.microsoft.com/office/drawing/2014/main" id="{5674D185-E0BE-4DB6-A90A-883EA877B47B}"/>
                </a:ext>
              </a:extLst>
            </p:cNvPr>
            <p:cNvSpPr txBox="1">
              <a:spLocks noChangeArrowheads="1"/>
            </p:cNvSpPr>
            <p:nvPr/>
          </p:nvSpPr>
          <p:spPr bwMode="auto">
            <a:xfrm>
              <a:off x="1472" y="90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p>
          </p:txBody>
        </p:sp>
        <p:sp>
          <p:nvSpPr>
            <p:cNvPr id="88270" name="Oval 41">
              <a:extLst>
                <a:ext uri="{FF2B5EF4-FFF2-40B4-BE49-F238E27FC236}">
                  <a16:creationId xmlns:a16="http://schemas.microsoft.com/office/drawing/2014/main" id="{D008E34C-7662-4DB1-A56C-5FBDBD63D0D3}"/>
                </a:ext>
              </a:extLst>
            </p:cNvPr>
            <p:cNvSpPr>
              <a:spLocks noChangeArrowheads="1"/>
            </p:cNvSpPr>
            <p:nvPr/>
          </p:nvSpPr>
          <p:spPr bwMode="auto">
            <a:xfrm>
              <a:off x="620" y="1285"/>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71" name="Text Box 42">
              <a:extLst>
                <a:ext uri="{FF2B5EF4-FFF2-40B4-BE49-F238E27FC236}">
                  <a16:creationId xmlns:a16="http://schemas.microsoft.com/office/drawing/2014/main" id="{F4E1449E-6CD1-4579-B1D7-6102802BCB7D}"/>
                </a:ext>
              </a:extLst>
            </p:cNvPr>
            <p:cNvSpPr txBox="1">
              <a:spLocks noChangeArrowheads="1"/>
            </p:cNvSpPr>
            <p:nvPr/>
          </p:nvSpPr>
          <p:spPr bwMode="auto">
            <a:xfrm>
              <a:off x="608" y="129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p>
          </p:txBody>
        </p:sp>
        <p:sp>
          <p:nvSpPr>
            <p:cNvPr id="88272" name="Oval 43">
              <a:extLst>
                <a:ext uri="{FF2B5EF4-FFF2-40B4-BE49-F238E27FC236}">
                  <a16:creationId xmlns:a16="http://schemas.microsoft.com/office/drawing/2014/main" id="{D08682B2-3083-4CD5-991A-930C09B24906}"/>
                </a:ext>
              </a:extLst>
            </p:cNvPr>
            <p:cNvSpPr>
              <a:spLocks noChangeArrowheads="1"/>
            </p:cNvSpPr>
            <p:nvPr/>
          </p:nvSpPr>
          <p:spPr bwMode="auto">
            <a:xfrm>
              <a:off x="1004" y="1278"/>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73" name="Text Box 44">
              <a:extLst>
                <a:ext uri="{FF2B5EF4-FFF2-40B4-BE49-F238E27FC236}">
                  <a16:creationId xmlns:a16="http://schemas.microsoft.com/office/drawing/2014/main" id="{EB1A87B8-01EF-4AED-966A-4ADDCB85436F}"/>
                </a:ext>
              </a:extLst>
            </p:cNvPr>
            <p:cNvSpPr txBox="1">
              <a:spLocks noChangeArrowheads="1"/>
            </p:cNvSpPr>
            <p:nvPr/>
          </p:nvSpPr>
          <p:spPr bwMode="auto">
            <a:xfrm>
              <a:off x="992" y="128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27</a:t>
              </a:r>
            </a:p>
          </p:txBody>
        </p:sp>
        <p:sp>
          <p:nvSpPr>
            <p:cNvPr id="88274" name="Oval 45">
              <a:extLst>
                <a:ext uri="{FF2B5EF4-FFF2-40B4-BE49-F238E27FC236}">
                  <a16:creationId xmlns:a16="http://schemas.microsoft.com/office/drawing/2014/main" id="{8A322C06-8E85-4CF9-A0D7-2446140FD848}"/>
                </a:ext>
              </a:extLst>
            </p:cNvPr>
            <p:cNvSpPr>
              <a:spLocks noChangeArrowheads="1"/>
            </p:cNvSpPr>
            <p:nvPr/>
          </p:nvSpPr>
          <p:spPr bwMode="auto">
            <a:xfrm>
              <a:off x="1292" y="1285"/>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75" name="Text Box 46">
              <a:extLst>
                <a:ext uri="{FF2B5EF4-FFF2-40B4-BE49-F238E27FC236}">
                  <a16:creationId xmlns:a16="http://schemas.microsoft.com/office/drawing/2014/main" id="{90C6F9F9-E986-4F6D-AD6F-D6431CEB5A6E}"/>
                </a:ext>
              </a:extLst>
            </p:cNvPr>
            <p:cNvSpPr txBox="1">
              <a:spLocks noChangeArrowheads="1"/>
            </p:cNvSpPr>
            <p:nvPr/>
          </p:nvSpPr>
          <p:spPr bwMode="auto">
            <a:xfrm>
              <a:off x="1308" y="129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88276" name="Oval 47">
              <a:extLst>
                <a:ext uri="{FF2B5EF4-FFF2-40B4-BE49-F238E27FC236}">
                  <a16:creationId xmlns:a16="http://schemas.microsoft.com/office/drawing/2014/main" id="{41F87CEA-A4D0-4E81-B349-ECBFCDC7FB85}"/>
                </a:ext>
              </a:extLst>
            </p:cNvPr>
            <p:cNvSpPr>
              <a:spLocks noChangeArrowheads="1"/>
            </p:cNvSpPr>
            <p:nvPr/>
          </p:nvSpPr>
          <p:spPr bwMode="auto">
            <a:xfrm>
              <a:off x="1676" y="1278"/>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77" name="Text Box 48">
              <a:extLst>
                <a:ext uri="{FF2B5EF4-FFF2-40B4-BE49-F238E27FC236}">
                  <a16:creationId xmlns:a16="http://schemas.microsoft.com/office/drawing/2014/main" id="{E4E07341-C31F-4AA4-95AC-5DE515973D2E}"/>
                </a:ext>
              </a:extLst>
            </p:cNvPr>
            <p:cNvSpPr txBox="1">
              <a:spLocks noChangeArrowheads="1"/>
            </p:cNvSpPr>
            <p:nvPr/>
          </p:nvSpPr>
          <p:spPr bwMode="auto">
            <a:xfrm>
              <a:off x="1692" y="1285"/>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p>
          </p:txBody>
        </p:sp>
        <p:sp>
          <p:nvSpPr>
            <p:cNvPr id="88278" name="Oval 49">
              <a:extLst>
                <a:ext uri="{FF2B5EF4-FFF2-40B4-BE49-F238E27FC236}">
                  <a16:creationId xmlns:a16="http://schemas.microsoft.com/office/drawing/2014/main" id="{A90D62F1-92B0-458D-8B3E-005569905C1C}"/>
                </a:ext>
              </a:extLst>
            </p:cNvPr>
            <p:cNvSpPr>
              <a:spLocks noChangeArrowheads="1"/>
            </p:cNvSpPr>
            <p:nvPr/>
          </p:nvSpPr>
          <p:spPr bwMode="auto">
            <a:xfrm>
              <a:off x="476" y="1662"/>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79" name="Text Box 50">
              <a:extLst>
                <a:ext uri="{FF2B5EF4-FFF2-40B4-BE49-F238E27FC236}">
                  <a16:creationId xmlns:a16="http://schemas.microsoft.com/office/drawing/2014/main" id="{546198B5-0353-4077-A69C-2B9E3817248E}"/>
                </a:ext>
              </a:extLst>
            </p:cNvPr>
            <p:cNvSpPr txBox="1">
              <a:spLocks noChangeArrowheads="1"/>
            </p:cNvSpPr>
            <p:nvPr/>
          </p:nvSpPr>
          <p:spPr bwMode="auto">
            <a:xfrm>
              <a:off x="492" y="1669"/>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p>
          </p:txBody>
        </p:sp>
        <p:sp>
          <p:nvSpPr>
            <p:cNvPr id="88280" name="Oval 51">
              <a:extLst>
                <a:ext uri="{FF2B5EF4-FFF2-40B4-BE49-F238E27FC236}">
                  <a16:creationId xmlns:a16="http://schemas.microsoft.com/office/drawing/2014/main" id="{4DA00B02-6FCB-481D-875E-4FB70AE4886D}"/>
                </a:ext>
              </a:extLst>
            </p:cNvPr>
            <p:cNvSpPr>
              <a:spLocks noChangeArrowheads="1"/>
            </p:cNvSpPr>
            <p:nvPr/>
          </p:nvSpPr>
          <p:spPr bwMode="auto">
            <a:xfrm>
              <a:off x="716" y="1655"/>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81" name="Text Box 52">
              <a:extLst>
                <a:ext uri="{FF2B5EF4-FFF2-40B4-BE49-F238E27FC236}">
                  <a16:creationId xmlns:a16="http://schemas.microsoft.com/office/drawing/2014/main" id="{FAD39D28-877E-4B61-8663-338A6A0568B8}"/>
                </a:ext>
              </a:extLst>
            </p:cNvPr>
            <p:cNvSpPr txBox="1">
              <a:spLocks noChangeArrowheads="1"/>
            </p:cNvSpPr>
            <p:nvPr/>
          </p:nvSpPr>
          <p:spPr bwMode="auto">
            <a:xfrm>
              <a:off x="704" y="166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p>
          </p:txBody>
        </p:sp>
        <p:sp>
          <p:nvSpPr>
            <p:cNvPr id="88282" name="Oval 53">
              <a:extLst>
                <a:ext uri="{FF2B5EF4-FFF2-40B4-BE49-F238E27FC236}">
                  <a16:creationId xmlns:a16="http://schemas.microsoft.com/office/drawing/2014/main" id="{0E41681B-3646-41F9-A1F0-08AE58233957}"/>
                </a:ext>
              </a:extLst>
            </p:cNvPr>
            <p:cNvSpPr>
              <a:spLocks noChangeArrowheads="1"/>
            </p:cNvSpPr>
            <p:nvPr/>
          </p:nvSpPr>
          <p:spPr bwMode="auto">
            <a:xfrm>
              <a:off x="956" y="1669"/>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83" name="Text Box 54">
              <a:extLst>
                <a:ext uri="{FF2B5EF4-FFF2-40B4-BE49-F238E27FC236}">
                  <a16:creationId xmlns:a16="http://schemas.microsoft.com/office/drawing/2014/main" id="{15800E61-4C3B-4AC4-9B96-DE5E279F6AC5}"/>
                </a:ext>
              </a:extLst>
            </p:cNvPr>
            <p:cNvSpPr txBox="1">
              <a:spLocks noChangeArrowheads="1"/>
            </p:cNvSpPr>
            <p:nvPr/>
          </p:nvSpPr>
          <p:spPr bwMode="auto">
            <a:xfrm>
              <a:off x="972" y="167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p>
          </p:txBody>
        </p:sp>
        <p:sp>
          <p:nvSpPr>
            <p:cNvPr id="88284" name="Line 55">
              <a:extLst>
                <a:ext uri="{FF2B5EF4-FFF2-40B4-BE49-F238E27FC236}">
                  <a16:creationId xmlns:a16="http://schemas.microsoft.com/office/drawing/2014/main" id="{D7D1205C-0327-48F5-885E-122EDF803B64}"/>
                </a:ext>
              </a:extLst>
            </p:cNvPr>
            <p:cNvSpPr>
              <a:spLocks noChangeShapeType="1"/>
            </p:cNvSpPr>
            <p:nvPr/>
          </p:nvSpPr>
          <p:spPr bwMode="auto">
            <a:xfrm flipH="1">
              <a:off x="956" y="764"/>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85" name="Line 56">
              <a:extLst>
                <a:ext uri="{FF2B5EF4-FFF2-40B4-BE49-F238E27FC236}">
                  <a16:creationId xmlns:a16="http://schemas.microsoft.com/office/drawing/2014/main" id="{D2D231A1-F95D-412F-A070-849F45E1F821}"/>
                </a:ext>
              </a:extLst>
            </p:cNvPr>
            <p:cNvSpPr>
              <a:spLocks noChangeShapeType="1"/>
            </p:cNvSpPr>
            <p:nvPr/>
          </p:nvSpPr>
          <p:spPr bwMode="auto">
            <a:xfrm>
              <a:off x="1292" y="764"/>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86" name="Line 57">
              <a:extLst>
                <a:ext uri="{FF2B5EF4-FFF2-40B4-BE49-F238E27FC236}">
                  <a16:creationId xmlns:a16="http://schemas.microsoft.com/office/drawing/2014/main" id="{B0B8FD5E-27BA-4FAF-82FC-ADFAA50F8EDA}"/>
                </a:ext>
              </a:extLst>
            </p:cNvPr>
            <p:cNvSpPr>
              <a:spLocks noChangeShapeType="1"/>
            </p:cNvSpPr>
            <p:nvPr/>
          </p:nvSpPr>
          <p:spPr bwMode="auto">
            <a:xfrm flipH="1">
              <a:off x="764" y="110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87" name="Line 58">
              <a:extLst>
                <a:ext uri="{FF2B5EF4-FFF2-40B4-BE49-F238E27FC236}">
                  <a16:creationId xmlns:a16="http://schemas.microsoft.com/office/drawing/2014/main" id="{239A5212-96E5-4C70-9529-36BA08E16568}"/>
                </a:ext>
              </a:extLst>
            </p:cNvPr>
            <p:cNvSpPr>
              <a:spLocks noChangeShapeType="1"/>
            </p:cNvSpPr>
            <p:nvPr/>
          </p:nvSpPr>
          <p:spPr bwMode="auto">
            <a:xfrm>
              <a:off x="908" y="110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88" name="Line 59">
              <a:extLst>
                <a:ext uri="{FF2B5EF4-FFF2-40B4-BE49-F238E27FC236}">
                  <a16:creationId xmlns:a16="http://schemas.microsoft.com/office/drawing/2014/main" id="{F9E02D24-36F8-4DF4-9FF1-6243463817C0}"/>
                </a:ext>
              </a:extLst>
            </p:cNvPr>
            <p:cNvSpPr>
              <a:spLocks noChangeShapeType="1"/>
            </p:cNvSpPr>
            <p:nvPr/>
          </p:nvSpPr>
          <p:spPr bwMode="auto">
            <a:xfrm flipH="1">
              <a:off x="572" y="1484"/>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89" name="Line 60">
              <a:extLst>
                <a:ext uri="{FF2B5EF4-FFF2-40B4-BE49-F238E27FC236}">
                  <a16:creationId xmlns:a16="http://schemas.microsoft.com/office/drawing/2014/main" id="{D9E0FDAD-6AFA-4BA4-B9F1-2CE2AD2DBBDF}"/>
                </a:ext>
              </a:extLst>
            </p:cNvPr>
            <p:cNvSpPr>
              <a:spLocks noChangeShapeType="1"/>
            </p:cNvSpPr>
            <p:nvPr/>
          </p:nvSpPr>
          <p:spPr bwMode="auto">
            <a:xfrm>
              <a:off x="732" y="1484"/>
              <a:ext cx="9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90" name="Line 61">
              <a:extLst>
                <a:ext uri="{FF2B5EF4-FFF2-40B4-BE49-F238E27FC236}">
                  <a16:creationId xmlns:a16="http://schemas.microsoft.com/office/drawing/2014/main" id="{8798CEBD-79E9-4454-A4D9-184C6EAA9BBC}"/>
                </a:ext>
              </a:extLst>
            </p:cNvPr>
            <p:cNvSpPr>
              <a:spLocks noChangeShapeType="1"/>
            </p:cNvSpPr>
            <p:nvPr/>
          </p:nvSpPr>
          <p:spPr bwMode="auto">
            <a:xfrm flipH="1">
              <a:off x="1052" y="1476"/>
              <a:ext cx="4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8291" name="Line 62">
              <a:extLst>
                <a:ext uri="{FF2B5EF4-FFF2-40B4-BE49-F238E27FC236}">
                  <a16:creationId xmlns:a16="http://schemas.microsoft.com/office/drawing/2014/main" id="{A62CEEF8-B652-4223-B753-364443E8DD3A}"/>
                </a:ext>
              </a:extLst>
            </p:cNvPr>
            <p:cNvSpPr>
              <a:spLocks noChangeShapeType="1"/>
            </p:cNvSpPr>
            <p:nvPr/>
          </p:nvSpPr>
          <p:spPr bwMode="auto">
            <a:xfrm flipH="1">
              <a:off x="1388" y="1100"/>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92" name="Line 63">
              <a:extLst>
                <a:ext uri="{FF2B5EF4-FFF2-40B4-BE49-F238E27FC236}">
                  <a16:creationId xmlns:a16="http://schemas.microsoft.com/office/drawing/2014/main" id="{7F5DA6E8-72DD-4FA2-9A9F-6E02A3F28580}"/>
                </a:ext>
              </a:extLst>
            </p:cNvPr>
            <p:cNvSpPr>
              <a:spLocks noChangeShapeType="1"/>
            </p:cNvSpPr>
            <p:nvPr/>
          </p:nvSpPr>
          <p:spPr bwMode="auto">
            <a:xfrm>
              <a:off x="1596" y="1100"/>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93" name="Oval 66">
              <a:extLst>
                <a:ext uri="{FF2B5EF4-FFF2-40B4-BE49-F238E27FC236}">
                  <a16:creationId xmlns:a16="http://schemas.microsoft.com/office/drawing/2014/main" id="{48173360-7303-4429-A865-B38F0D5C6D6F}"/>
                </a:ext>
              </a:extLst>
            </p:cNvPr>
            <p:cNvSpPr>
              <a:spLocks noChangeArrowheads="1"/>
            </p:cNvSpPr>
            <p:nvPr/>
          </p:nvSpPr>
          <p:spPr bwMode="auto">
            <a:xfrm>
              <a:off x="1191" y="1676"/>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94" name="Text Box 67">
              <a:extLst>
                <a:ext uri="{FF2B5EF4-FFF2-40B4-BE49-F238E27FC236}">
                  <a16:creationId xmlns:a16="http://schemas.microsoft.com/office/drawing/2014/main" id="{B4C1C65B-6D6E-4DBE-A88B-A74826DE5CC0}"/>
                </a:ext>
              </a:extLst>
            </p:cNvPr>
            <p:cNvSpPr txBox="1">
              <a:spLocks noChangeArrowheads="1"/>
            </p:cNvSpPr>
            <p:nvPr/>
          </p:nvSpPr>
          <p:spPr bwMode="auto">
            <a:xfrm>
              <a:off x="1179" y="168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50</a:t>
              </a:r>
            </a:p>
          </p:txBody>
        </p:sp>
        <p:sp>
          <p:nvSpPr>
            <p:cNvPr id="88295" name="Line 68">
              <a:extLst>
                <a:ext uri="{FF2B5EF4-FFF2-40B4-BE49-F238E27FC236}">
                  <a16:creationId xmlns:a16="http://schemas.microsoft.com/office/drawing/2014/main" id="{D5D4ED78-9933-4920-947A-C83E5B27C3AD}"/>
                </a:ext>
              </a:extLst>
            </p:cNvPr>
            <p:cNvSpPr>
              <a:spLocks noChangeShapeType="1"/>
            </p:cNvSpPr>
            <p:nvPr/>
          </p:nvSpPr>
          <p:spPr bwMode="auto">
            <a:xfrm>
              <a:off x="1156" y="1480"/>
              <a:ext cx="147" cy="2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grpSp>
        <p:nvGrpSpPr>
          <p:cNvPr id="164934" name="Group 70">
            <a:extLst>
              <a:ext uri="{FF2B5EF4-FFF2-40B4-BE49-F238E27FC236}">
                <a16:creationId xmlns:a16="http://schemas.microsoft.com/office/drawing/2014/main" id="{905C72EA-78BB-41E4-902A-3C3206E41999}"/>
              </a:ext>
            </a:extLst>
          </p:cNvPr>
          <p:cNvGrpSpPr>
            <a:grpSpLocks/>
          </p:cNvGrpSpPr>
          <p:nvPr/>
        </p:nvGrpSpPr>
        <p:grpSpPr bwMode="auto">
          <a:xfrm>
            <a:off x="6450013" y="1412851"/>
            <a:ext cx="2209800" cy="2068512"/>
            <a:chOff x="476" y="572"/>
            <a:chExt cx="1392" cy="1303"/>
          </a:xfrm>
        </p:grpSpPr>
        <p:sp>
          <p:nvSpPr>
            <p:cNvPr id="88232" name="Oval 71">
              <a:extLst>
                <a:ext uri="{FF2B5EF4-FFF2-40B4-BE49-F238E27FC236}">
                  <a16:creationId xmlns:a16="http://schemas.microsoft.com/office/drawing/2014/main" id="{8FA35BBE-6ACF-442A-AEB5-F4D36BFFAC71}"/>
                </a:ext>
              </a:extLst>
            </p:cNvPr>
            <p:cNvSpPr>
              <a:spLocks noChangeArrowheads="1"/>
            </p:cNvSpPr>
            <p:nvPr/>
          </p:nvSpPr>
          <p:spPr bwMode="auto">
            <a:xfrm>
              <a:off x="1148" y="572"/>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33" name="Text Box 72">
              <a:extLst>
                <a:ext uri="{FF2B5EF4-FFF2-40B4-BE49-F238E27FC236}">
                  <a16:creationId xmlns:a16="http://schemas.microsoft.com/office/drawing/2014/main" id="{95D1BA1E-7F4A-4FC6-901D-7A2F3E4E5FCE}"/>
                </a:ext>
              </a:extLst>
            </p:cNvPr>
            <p:cNvSpPr txBox="1">
              <a:spLocks noChangeArrowheads="1"/>
            </p:cNvSpPr>
            <p:nvPr/>
          </p:nvSpPr>
          <p:spPr bwMode="auto">
            <a:xfrm>
              <a:off x="1136" y="579"/>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45</a:t>
              </a:r>
            </a:p>
          </p:txBody>
        </p:sp>
        <p:sp>
          <p:nvSpPr>
            <p:cNvPr id="88234" name="Oval 73">
              <a:extLst>
                <a:ext uri="{FF2B5EF4-FFF2-40B4-BE49-F238E27FC236}">
                  <a16:creationId xmlns:a16="http://schemas.microsoft.com/office/drawing/2014/main" id="{E6BE30E0-C33D-4369-A9FC-F7610FF70BFC}"/>
                </a:ext>
              </a:extLst>
            </p:cNvPr>
            <p:cNvSpPr>
              <a:spLocks noChangeArrowheads="1"/>
            </p:cNvSpPr>
            <p:nvPr/>
          </p:nvSpPr>
          <p:spPr bwMode="auto">
            <a:xfrm>
              <a:off x="812" y="908"/>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35" name="Text Box 74">
              <a:extLst>
                <a:ext uri="{FF2B5EF4-FFF2-40B4-BE49-F238E27FC236}">
                  <a16:creationId xmlns:a16="http://schemas.microsoft.com/office/drawing/2014/main" id="{F28AC5A2-E1FB-469D-80D3-1BA37E1EF91C}"/>
                </a:ext>
              </a:extLst>
            </p:cNvPr>
            <p:cNvSpPr txBox="1">
              <a:spLocks noChangeArrowheads="1"/>
            </p:cNvSpPr>
            <p:nvPr/>
          </p:nvSpPr>
          <p:spPr bwMode="auto">
            <a:xfrm>
              <a:off x="800" y="91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30</a:t>
              </a:r>
            </a:p>
          </p:txBody>
        </p:sp>
        <p:sp>
          <p:nvSpPr>
            <p:cNvPr id="88236" name="Oval 75">
              <a:extLst>
                <a:ext uri="{FF2B5EF4-FFF2-40B4-BE49-F238E27FC236}">
                  <a16:creationId xmlns:a16="http://schemas.microsoft.com/office/drawing/2014/main" id="{75BDD7DA-D161-421E-AA63-D3B37041FF30}"/>
                </a:ext>
              </a:extLst>
            </p:cNvPr>
            <p:cNvSpPr>
              <a:spLocks noChangeArrowheads="1"/>
            </p:cNvSpPr>
            <p:nvPr/>
          </p:nvSpPr>
          <p:spPr bwMode="auto">
            <a:xfrm>
              <a:off x="1484" y="901"/>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37" name="Text Box 76">
              <a:extLst>
                <a:ext uri="{FF2B5EF4-FFF2-40B4-BE49-F238E27FC236}">
                  <a16:creationId xmlns:a16="http://schemas.microsoft.com/office/drawing/2014/main" id="{75B1F75D-EF77-492D-A9A7-3D81A5D80E3F}"/>
                </a:ext>
              </a:extLst>
            </p:cNvPr>
            <p:cNvSpPr txBox="1">
              <a:spLocks noChangeArrowheads="1"/>
            </p:cNvSpPr>
            <p:nvPr/>
          </p:nvSpPr>
          <p:spPr bwMode="auto">
            <a:xfrm>
              <a:off x="1472" y="90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p>
          </p:txBody>
        </p:sp>
        <p:sp>
          <p:nvSpPr>
            <p:cNvPr id="88238" name="Oval 77">
              <a:extLst>
                <a:ext uri="{FF2B5EF4-FFF2-40B4-BE49-F238E27FC236}">
                  <a16:creationId xmlns:a16="http://schemas.microsoft.com/office/drawing/2014/main" id="{296DBD76-7F33-4492-8B6D-9C299F00E632}"/>
                </a:ext>
              </a:extLst>
            </p:cNvPr>
            <p:cNvSpPr>
              <a:spLocks noChangeArrowheads="1"/>
            </p:cNvSpPr>
            <p:nvPr/>
          </p:nvSpPr>
          <p:spPr bwMode="auto">
            <a:xfrm>
              <a:off x="620" y="1285"/>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39" name="Text Box 78">
              <a:extLst>
                <a:ext uri="{FF2B5EF4-FFF2-40B4-BE49-F238E27FC236}">
                  <a16:creationId xmlns:a16="http://schemas.microsoft.com/office/drawing/2014/main" id="{3D351A5D-852A-46A2-B09D-029FF3CC74A7}"/>
                </a:ext>
              </a:extLst>
            </p:cNvPr>
            <p:cNvSpPr txBox="1">
              <a:spLocks noChangeArrowheads="1"/>
            </p:cNvSpPr>
            <p:nvPr/>
          </p:nvSpPr>
          <p:spPr bwMode="auto">
            <a:xfrm>
              <a:off x="608" y="129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p>
          </p:txBody>
        </p:sp>
        <p:sp>
          <p:nvSpPr>
            <p:cNvPr id="88240" name="Oval 79">
              <a:extLst>
                <a:ext uri="{FF2B5EF4-FFF2-40B4-BE49-F238E27FC236}">
                  <a16:creationId xmlns:a16="http://schemas.microsoft.com/office/drawing/2014/main" id="{9B747FE4-8ECB-439D-91F1-95F266C532B4}"/>
                </a:ext>
              </a:extLst>
            </p:cNvPr>
            <p:cNvSpPr>
              <a:spLocks noChangeArrowheads="1"/>
            </p:cNvSpPr>
            <p:nvPr/>
          </p:nvSpPr>
          <p:spPr bwMode="auto">
            <a:xfrm>
              <a:off x="1004" y="1278"/>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41" name="Text Box 80">
              <a:extLst>
                <a:ext uri="{FF2B5EF4-FFF2-40B4-BE49-F238E27FC236}">
                  <a16:creationId xmlns:a16="http://schemas.microsoft.com/office/drawing/2014/main" id="{B2956F33-FC3A-4B71-BB2A-C10B94B3373D}"/>
                </a:ext>
              </a:extLst>
            </p:cNvPr>
            <p:cNvSpPr txBox="1">
              <a:spLocks noChangeArrowheads="1"/>
            </p:cNvSpPr>
            <p:nvPr/>
          </p:nvSpPr>
          <p:spPr bwMode="auto">
            <a:xfrm>
              <a:off x="992" y="128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50</a:t>
              </a:r>
            </a:p>
          </p:txBody>
        </p:sp>
        <p:sp>
          <p:nvSpPr>
            <p:cNvPr id="88242" name="Oval 81">
              <a:extLst>
                <a:ext uri="{FF2B5EF4-FFF2-40B4-BE49-F238E27FC236}">
                  <a16:creationId xmlns:a16="http://schemas.microsoft.com/office/drawing/2014/main" id="{D859D8CD-455B-4DBB-9A84-56E412166362}"/>
                </a:ext>
              </a:extLst>
            </p:cNvPr>
            <p:cNvSpPr>
              <a:spLocks noChangeArrowheads="1"/>
            </p:cNvSpPr>
            <p:nvPr/>
          </p:nvSpPr>
          <p:spPr bwMode="auto">
            <a:xfrm>
              <a:off x="1292" y="1285"/>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43" name="Text Box 82">
              <a:extLst>
                <a:ext uri="{FF2B5EF4-FFF2-40B4-BE49-F238E27FC236}">
                  <a16:creationId xmlns:a16="http://schemas.microsoft.com/office/drawing/2014/main" id="{75FD1929-C053-48E1-B29C-9929E4EA9FF7}"/>
                </a:ext>
              </a:extLst>
            </p:cNvPr>
            <p:cNvSpPr txBox="1">
              <a:spLocks noChangeArrowheads="1"/>
            </p:cNvSpPr>
            <p:nvPr/>
          </p:nvSpPr>
          <p:spPr bwMode="auto">
            <a:xfrm>
              <a:off x="1308" y="129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88244" name="Oval 83">
              <a:extLst>
                <a:ext uri="{FF2B5EF4-FFF2-40B4-BE49-F238E27FC236}">
                  <a16:creationId xmlns:a16="http://schemas.microsoft.com/office/drawing/2014/main" id="{E78D2BAD-1884-4DF3-9006-C239383F7788}"/>
                </a:ext>
              </a:extLst>
            </p:cNvPr>
            <p:cNvSpPr>
              <a:spLocks noChangeArrowheads="1"/>
            </p:cNvSpPr>
            <p:nvPr/>
          </p:nvSpPr>
          <p:spPr bwMode="auto">
            <a:xfrm>
              <a:off x="1676" y="1278"/>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45" name="Text Box 84">
              <a:extLst>
                <a:ext uri="{FF2B5EF4-FFF2-40B4-BE49-F238E27FC236}">
                  <a16:creationId xmlns:a16="http://schemas.microsoft.com/office/drawing/2014/main" id="{BB051232-DAC0-4CD8-BFFB-8DB153A6AA34}"/>
                </a:ext>
              </a:extLst>
            </p:cNvPr>
            <p:cNvSpPr txBox="1">
              <a:spLocks noChangeArrowheads="1"/>
            </p:cNvSpPr>
            <p:nvPr/>
          </p:nvSpPr>
          <p:spPr bwMode="auto">
            <a:xfrm>
              <a:off x="1692" y="1285"/>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p>
          </p:txBody>
        </p:sp>
        <p:sp>
          <p:nvSpPr>
            <p:cNvPr id="88246" name="Oval 85">
              <a:extLst>
                <a:ext uri="{FF2B5EF4-FFF2-40B4-BE49-F238E27FC236}">
                  <a16:creationId xmlns:a16="http://schemas.microsoft.com/office/drawing/2014/main" id="{80905819-2866-43E3-9D74-0BDAEBCA4882}"/>
                </a:ext>
              </a:extLst>
            </p:cNvPr>
            <p:cNvSpPr>
              <a:spLocks noChangeArrowheads="1"/>
            </p:cNvSpPr>
            <p:nvPr/>
          </p:nvSpPr>
          <p:spPr bwMode="auto">
            <a:xfrm>
              <a:off x="476" y="1662"/>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47" name="Text Box 86">
              <a:extLst>
                <a:ext uri="{FF2B5EF4-FFF2-40B4-BE49-F238E27FC236}">
                  <a16:creationId xmlns:a16="http://schemas.microsoft.com/office/drawing/2014/main" id="{0B70EDBD-6F99-4D02-8E50-130EF40CE0B4}"/>
                </a:ext>
              </a:extLst>
            </p:cNvPr>
            <p:cNvSpPr txBox="1">
              <a:spLocks noChangeArrowheads="1"/>
            </p:cNvSpPr>
            <p:nvPr/>
          </p:nvSpPr>
          <p:spPr bwMode="auto">
            <a:xfrm>
              <a:off x="492" y="1669"/>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p>
          </p:txBody>
        </p:sp>
        <p:sp>
          <p:nvSpPr>
            <p:cNvPr id="88248" name="Oval 87">
              <a:extLst>
                <a:ext uri="{FF2B5EF4-FFF2-40B4-BE49-F238E27FC236}">
                  <a16:creationId xmlns:a16="http://schemas.microsoft.com/office/drawing/2014/main" id="{A534FBBD-4098-4FA3-A86B-B0C684746A0B}"/>
                </a:ext>
              </a:extLst>
            </p:cNvPr>
            <p:cNvSpPr>
              <a:spLocks noChangeArrowheads="1"/>
            </p:cNvSpPr>
            <p:nvPr/>
          </p:nvSpPr>
          <p:spPr bwMode="auto">
            <a:xfrm>
              <a:off x="716" y="1655"/>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49" name="Text Box 88">
              <a:extLst>
                <a:ext uri="{FF2B5EF4-FFF2-40B4-BE49-F238E27FC236}">
                  <a16:creationId xmlns:a16="http://schemas.microsoft.com/office/drawing/2014/main" id="{550C2A60-597B-44B8-BCC9-1D193B17B5CB}"/>
                </a:ext>
              </a:extLst>
            </p:cNvPr>
            <p:cNvSpPr txBox="1">
              <a:spLocks noChangeArrowheads="1"/>
            </p:cNvSpPr>
            <p:nvPr/>
          </p:nvSpPr>
          <p:spPr bwMode="auto">
            <a:xfrm>
              <a:off x="704" y="166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p>
          </p:txBody>
        </p:sp>
        <p:sp>
          <p:nvSpPr>
            <p:cNvPr id="88250" name="Oval 89">
              <a:extLst>
                <a:ext uri="{FF2B5EF4-FFF2-40B4-BE49-F238E27FC236}">
                  <a16:creationId xmlns:a16="http://schemas.microsoft.com/office/drawing/2014/main" id="{94455615-9EB5-4F8C-BC55-E56F9B0EFC79}"/>
                </a:ext>
              </a:extLst>
            </p:cNvPr>
            <p:cNvSpPr>
              <a:spLocks noChangeArrowheads="1"/>
            </p:cNvSpPr>
            <p:nvPr/>
          </p:nvSpPr>
          <p:spPr bwMode="auto">
            <a:xfrm>
              <a:off x="956" y="1669"/>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51" name="Text Box 90">
              <a:extLst>
                <a:ext uri="{FF2B5EF4-FFF2-40B4-BE49-F238E27FC236}">
                  <a16:creationId xmlns:a16="http://schemas.microsoft.com/office/drawing/2014/main" id="{DBEDBDF7-706B-49AE-87A8-C5C354A879BB}"/>
                </a:ext>
              </a:extLst>
            </p:cNvPr>
            <p:cNvSpPr txBox="1">
              <a:spLocks noChangeArrowheads="1"/>
            </p:cNvSpPr>
            <p:nvPr/>
          </p:nvSpPr>
          <p:spPr bwMode="auto">
            <a:xfrm>
              <a:off x="972" y="167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p>
          </p:txBody>
        </p:sp>
        <p:sp>
          <p:nvSpPr>
            <p:cNvPr id="88252" name="Line 91">
              <a:extLst>
                <a:ext uri="{FF2B5EF4-FFF2-40B4-BE49-F238E27FC236}">
                  <a16:creationId xmlns:a16="http://schemas.microsoft.com/office/drawing/2014/main" id="{19486684-06EB-4E48-AFEC-5EEEBCC292C3}"/>
                </a:ext>
              </a:extLst>
            </p:cNvPr>
            <p:cNvSpPr>
              <a:spLocks noChangeShapeType="1"/>
            </p:cNvSpPr>
            <p:nvPr/>
          </p:nvSpPr>
          <p:spPr bwMode="auto">
            <a:xfrm flipH="1">
              <a:off x="956" y="764"/>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53" name="Line 92">
              <a:extLst>
                <a:ext uri="{FF2B5EF4-FFF2-40B4-BE49-F238E27FC236}">
                  <a16:creationId xmlns:a16="http://schemas.microsoft.com/office/drawing/2014/main" id="{CCCD1FEC-6D51-491C-8FF8-722DADCE2AF8}"/>
                </a:ext>
              </a:extLst>
            </p:cNvPr>
            <p:cNvSpPr>
              <a:spLocks noChangeShapeType="1"/>
            </p:cNvSpPr>
            <p:nvPr/>
          </p:nvSpPr>
          <p:spPr bwMode="auto">
            <a:xfrm>
              <a:off x="1292" y="764"/>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54" name="Line 93">
              <a:extLst>
                <a:ext uri="{FF2B5EF4-FFF2-40B4-BE49-F238E27FC236}">
                  <a16:creationId xmlns:a16="http://schemas.microsoft.com/office/drawing/2014/main" id="{1A7679DD-58AD-4054-A59D-4C7AAC670C6D}"/>
                </a:ext>
              </a:extLst>
            </p:cNvPr>
            <p:cNvSpPr>
              <a:spLocks noChangeShapeType="1"/>
            </p:cNvSpPr>
            <p:nvPr/>
          </p:nvSpPr>
          <p:spPr bwMode="auto">
            <a:xfrm flipH="1">
              <a:off x="764" y="110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55" name="Line 94">
              <a:extLst>
                <a:ext uri="{FF2B5EF4-FFF2-40B4-BE49-F238E27FC236}">
                  <a16:creationId xmlns:a16="http://schemas.microsoft.com/office/drawing/2014/main" id="{4E9361F1-FF03-47FC-813A-241146F411FE}"/>
                </a:ext>
              </a:extLst>
            </p:cNvPr>
            <p:cNvSpPr>
              <a:spLocks noChangeShapeType="1"/>
            </p:cNvSpPr>
            <p:nvPr/>
          </p:nvSpPr>
          <p:spPr bwMode="auto">
            <a:xfrm>
              <a:off x="908" y="110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56" name="Line 95">
              <a:extLst>
                <a:ext uri="{FF2B5EF4-FFF2-40B4-BE49-F238E27FC236}">
                  <a16:creationId xmlns:a16="http://schemas.microsoft.com/office/drawing/2014/main" id="{EF3E91E9-EBCC-498A-ACC8-DA181A716264}"/>
                </a:ext>
              </a:extLst>
            </p:cNvPr>
            <p:cNvSpPr>
              <a:spLocks noChangeShapeType="1"/>
            </p:cNvSpPr>
            <p:nvPr/>
          </p:nvSpPr>
          <p:spPr bwMode="auto">
            <a:xfrm flipH="1">
              <a:off x="572" y="1484"/>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57" name="Line 96">
              <a:extLst>
                <a:ext uri="{FF2B5EF4-FFF2-40B4-BE49-F238E27FC236}">
                  <a16:creationId xmlns:a16="http://schemas.microsoft.com/office/drawing/2014/main" id="{8B81C1BB-837B-49E9-AAC5-8A42E9D6E020}"/>
                </a:ext>
              </a:extLst>
            </p:cNvPr>
            <p:cNvSpPr>
              <a:spLocks noChangeShapeType="1"/>
            </p:cNvSpPr>
            <p:nvPr/>
          </p:nvSpPr>
          <p:spPr bwMode="auto">
            <a:xfrm>
              <a:off x="732" y="1484"/>
              <a:ext cx="9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58" name="Line 97">
              <a:extLst>
                <a:ext uri="{FF2B5EF4-FFF2-40B4-BE49-F238E27FC236}">
                  <a16:creationId xmlns:a16="http://schemas.microsoft.com/office/drawing/2014/main" id="{715A9346-1CA0-4710-BD8C-514C3973185E}"/>
                </a:ext>
              </a:extLst>
            </p:cNvPr>
            <p:cNvSpPr>
              <a:spLocks noChangeShapeType="1"/>
            </p:cNvSpPr>
            <p:nvPr/>
          </p:nvSpPr>
          <p:spPr bwMode="auto">
            <a:xfrm flipH="1">
              <a:off x="1052" y="1476"/>
              <a:ext cx="4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8259" name="Line 98">
              <a:extLst>
                <a:ext uri="{FF2B5EF4-FFF2-40B4-BE49-F238E27FC236}">
                  <a16:creationId xmlns:a16="http://schemas.microsoft.com/office/drawing/2014/main" id="{130B0D6D-D2B8-4F81-8936-E06FC23C7352}"/>
                </a:ext>
              </a:extLst>
            </p:cNvPr>
            <p:cNvSpPr>
              <a:spLocks noChangeShapeType="1"/>
            </p:cNvSpPr>
            <p:nvPr/>
          </p:nvSpPr>
          <p:spPr bwMode="auto">
            <a:xfrm flipH="1">
              <a:off x="1388" y="1100"/>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60" name="Line 99">
              <a:extLst>
                <a:ext uri="{FF2B5EF4-FFF2-40B4-BE49-F238E27FC236}">
                  <a16:creationId xmlns:a16="http://schemas.microsoft.com/office/drawing/2014/main" id="{73FCB7BE-7F5E-473D-851F-3DC48EDA1EE7}"/>
                </a:ext>
              </a:extLst>
            </p:cNvPr>
            <p:cNvSpPr>
              <a:spLocks noChangeShapeType="1"/>
            </p:cNvSpPr>
            <p:nvPr/>
          </p:nvSpPr>
          <p:spPr bwMode="auto">
            <a:xfrm>
              <a:off x="1596" y="1100"/>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61" name="Oval 100">
              <a:extLst>
                <a:ext uri="{FF2B5EF4-FFF2-40B4-BE49-F238E27FC236}">
                  <a16:creationId xmlns:a16="http://schemas.microsoft.com/office/drawing/2014/main" id="{7FDE5F7B-91F2-4F25-B1DA-BAB0229A63CF}"/>
                </a:ext>
              </a:extLst>
            </p:cNvPr>
            <p:cNvSpPr>
              <a:spLocks noChangeArrowheads="1"/>
            </p:cNvSpPr>
            <p:nvPr/>
          </p:nvSpPr>
          <p:spPr bwMode="auto">
            <a:xfrm>
              <a:off x="1191" y="1676"/>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62" name="Text Box 101">
              <a:extLst>
                <a:ext uri="{FF2B5EF4-FFF2-40B4-BE49-F238E27FC236}">
                  <a16:creationId xmlns:a16="http://schemas.microsoft.com/office/drawing/2014/main" id="{460DD7D8-F12A-4FB3-9541-2F8BB0800501}"/>
                </a:ext>
              </a:extLst>
            </p:cNvPr>
            <p:cNvSpPr txBox="1">
              <a:spLocks noChangeArrowheads="1"/>
            </p:cNvSpPr>
            <p:nvPr/>
          </p:nvSpPr>
          <p:spPr bwMode="auto">
            <a:xfrm>
              <a:off x="1179" y="168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27</a:t>
              </a:r>
            </a:p>
          </p:txBody>
        </p:sp>
        <p:sp>
          <p:nvSpPr>
            <p:cNvPr id="88263" name="Line 102">
              <a:extLst>
                <a:ext uri="{FF2B5EF4-FFF2-40B4-BE49-F238E27FC236}">
                  <a16:creationId xmlns:a16="http://schemas.microsoft.com/office/drawing/2014/main" id="{FAED113C-EA0D-4318-951A-B911E65347C9}"/>
                </a:ext>
              </a:extLst>
            </p:cNvPr>
            <p:cNvSpPr>
              <a:spLocks noChangeShapeType="1"/>
            </p:cNvSpPr>
            <p:nvPr/>
          </p:nvSpPr>
          <p:spPr bwMode="auto">
            <a:xfrm>
              <a:off x="1156" y="1480"/>
              <a:ext cx="147" cy="2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grpSp>
        <p:nvGrpSpPr>
          <p:cNvPr id="164967" name="Group 103">
            <a:extLst>
              <a:ext uri="{FF2B5EF4-FFF2-40B4-BE49-F238E27FC236}">
                <a16:creationId xmlns:a16="http://schemas.microsoft.com/office/drawing/2014/main" id="{2A11E739-E6A6-4A68-9F73-75EB7843C38E}"/>
              </a:ext>
            </a:extLst>
          </p:cNvPr>
          <p:cNvGrpSpPr>
            <a:grpSpLocks/>
          </p:cNvGrpSpPr>
          <p:nvPr/>
        </p:nvGrpSpPr>
        <p:grpSpPr bwMode="auto">
          <a:xfrm>
            <a:off x="1354138" y="4168751"/>
            <a:ext cx="2209800" cy="2068512"/>
            <a:chOff x="476" y="572"/>
            <a:chExt cx="1392" cy="1303"/>
          </a:xfrm>
        </p:grpSpPr>
        <p:sp>
          <p:nvSpPr>
            <p:cNvPr id="88200" name="Oval 104">
              <a:extLst>
                <a:ext uri="{FF2B5EF4-FFF2-40B4-BE49-F238E27FC236}">
                  <a16:creationId xmlns:a16="http://schemas.microsoft.com/office/drawing/2014/main" id="{4D9F8BF0-52DE-4CEB-8F28-D877E6975B0A}"/>
                </a:ext>
              </a:extLst>
            </p:cNvPr>
            <p:cNvSpPr>
              <a:spLocks noChangeArrowheads="1"/>
            </p:cNvSpPr>
            <p:nvPr/>
          </p:nvSpPr>
          <p:spPr bwMode="auto">
            <a:xfrm>
              <a:off x="1148" y="572"/>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01" name="Text Box 105">
              <a:extLst>
                <a:ext uri="{FF2B5EF4-FFF2-40B4-BE49-F238E27FC236}">
                  <a16:creationId xmlns:a16="http://schemas.microsoft.com/office/drawing/2014/main" id="{6BFE0BD2-E78A-41E5-850E-606971B4803E}"/>
                </a:ext>
              </a:extLst>
            </p:cNvPr>
            <p:cNvSpPr txBox="1">
              <a:spLocks noChangeArrowheads="1"/>
            </p:cNvSpPr>
            <p:nvPr/>
          </p:nvSpPr>
          <p:spPr bwMode="auto">
            <a:xfrm>
              <a:off x="1136" y="579"/>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45</a:t>
              </a:r>
            </a:p>
          </p:txBody>
        </p:sp>
        <p:sp>
          <p:nvSpPr>
            <p:cNvPr id="88202" name="Oval 106">
              <a:extLst>
                <a:ext uri="{FF2B5EF4-FFF2-40B4-BE49-F238E27FC236}">
                  <a16:creationId xmlns:a16="http://schemas.microsoft.com/office/drawing/2014/main" id="{0982D432-9DBD-496D-98AB-389EE4FB0B03}"/>
                </a:ext>
              </a:extLst>
            </p:cNvPr>
            <p:cNvSpPr>
              <a:spLocks noChangeArrowheads="1"/>
            </p:cNvSpPr>
            <p:nvPr/>
          </p:nvSpPr>
          <p:spPr bwMode="auto">
            <a:xfrm>
              <a:off x="812" y="908"/>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03" name="Text Box 107">
              <a:extLst>
                <a:ext uri="{FF2B5EF4-FFF2-40B4-BE49-F238E27FC236}">
                  <a16:creationId xmlns:a16="http://schemas.microsoft.com/office/drawing/2014/main" id="{DA00FFD0-8608-4BC6-A898-E1C2D9D9CDAC}"/>
                </a:ext>
              </a:extLst>
            </p:cNvPr>
            <p:cNvSpPr txBox="1">
              <a:spLocks noChangeArrowheads="1"/>
            </p:cNvSpPr>
            <p:nvPr/>
          </p:nvSpPr>
          <p:spPr bwMode="auto">
            <a:xfrm>
              <a:off x="800" y="91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50</a:t>
              </a:r>
            </a:p>
          </p:txBody>
        </p:sp>
        <p:sp>
          <p:nvSpPr>
            <p:cNvPr id="88204" name="Oval 108">
              <a:extLst>
                <a:ext uri="{FF2B5EF4-FFF2-40B4-BE49-F238E27FC236}">
                  <a16:creationId xmlns:a16="http://schemas.microsoft.com/office/drawing/2014/main" id="{F9FC0DDA-24BE-414F-80AD-D2E74A800CD1}"/>
                </a:ext>
              </a:extLst>
            </p:cNvPr>
            <p:cNvSpPr>
              <a:spLocks noChangeArrowheads="1"/>
            </p:cNvSpPr>
            <p:nvPr/>
          </p:nvSpPr>
          <p:spPr bwMode="auto">
            <a:xfrm>
              <a:off x="1484" y="901"/>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05" name="Text Box 109">
              <a:extLst>
                <a:ext uri="{FF2B5EF4-FFF2-40B4-BE49-F238E27FC236}">
                  <a16:creationId xmlns:a16="http://schemas.microsoft.com/office/drawing/2014/main" id="{92F9F5B3-2186-49B7-A5FC-78C21B667726}"/>
                </a:ext>
              </a:extLst>
            </p:cNvPr>
            <p:cNvSpPr txBox="1">
              <a:spLocks noChangeArrowheads="1"/>
            </p:cNvSpPr>
            <p:nvPr/>
          </p:nvSpPr>
          <p:spPr bwMode="auto">
            <a:xfrm>
              <a:off x="1472" y="90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p>
          </p:txBody>
        </p:sp>
        <p:sp>
          <p:nvSpPr>
            <p:cNvPr id="88206" name="Oval 110">
              <a:extLst>
                <a:ext uri="{FF2B5EF4-FFF2-40B4-BE49-F238E27FC236}">
                  <a16:creationId xmlns:a16="http://schemas.microsoft.com/office/drawing/2014/main" id="{9F77AF7F-3F16-4CCA-BDB7-7A5882189C9C}"/>
                </a:ext>
              </a:extLst>
            </p:cNvPr>
            <p:cNvSpPr>
              <a:spLocks noChangeArrowheads="1"/>
            </p:cNvSpPr>
            <p:nvPr/>
          </p:nvSpPr>
          <p:spPr bwMode="auto">
            <a:xfrm>
              <a:off x="620" y="1285"/>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07" name="Text Box 111">
              <a:extLst>
                <a:ext uri="{FF2B5EF4-FFF2-40B4-BE49-F238E27FC236}">
                  <a16:creationId xmlns:a16="http://schemas.microsoft.com/office/drawing/2014/main" id="{C55A5E70-1A3C-4ECF-BF2F-A4617E62A75C}"/>
                </a:ext>
              </a:extLst>
            </p:cNvPr>
            <p:cNvSpPr txBox="1">
              <a:spLocks noChangeArrowheads="1"/>
            </p:cNvSpPr>
            <p:nvPr/>
          </p:nvSpPr>
          <p:spPr bwMode="auto">
            <a:xfrm>
              <a:off x="608" y="129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p>
          </p:txBody>
        </p:sp>
        <p:sp>
          <p:nvSpPr>
            <p:cNvPr id="88208" name="Oval 112">
              <a:extLst>
                <a:ext uri="{FF2B5EF4-FFF2-40B4-BE49-F238E27FC236}">
                  <a16:creationId xmlns:a16="http://schemas.microsoft.com/office/drawing/2014/main" id="{8667916D-D718-4828-8E7F-7368BC446909}"/>
                </a:ext>
              </a:extLst>
            </p:cNvPr>
            <p:cNvSpPr>
              <a:spLocks noChangeArrowheads="1"/>
            </p:cNvSpPr>
            <p:nvPr/>
          </p:nvSpPr>
          <p:spPr bwMode="auto">
            <a:xfrm>
              <a:off x="1004" y="1278"/>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09" name="Text Box 113">
              <a:extLst>
                <a:ext uri="{FF2B5EF4-FFF2-40B4-BE49-F238E27FC236}">
                  <a16:creationId xmlns:a16="http://schemas.microsoft.com/office/drawing/2014/main" id="{3A3D4894-5BD4-4DE4-8AE4-8761D4B6DA84}"/>
                </a:ext>
              </a:extLst>
            </p:cNvPr>
            <p:cNvSpPr txBox="1">
              <a:spLocks noChangeArrowheads="1"/>
            </p:cNvSpPr>
            <p:nvPr/>
          </p:nvSpPr>
          <p:spPr bwMode="auto">
            <a:xfrm>
              <a:off x="992" y="128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30</a:t>
              </a:r>
            </a:p>
          </p:txBody>
        </p:sp>
        <p:sp>
          <p:nvSpPr>
            <p:cNvPr id="88210" name="Oval 114">
              <a:extLst>
                <a:ext uri="{FF2B5EF4-FFF2-40B4-BE49-F238E27FC236}">
                  <a16:creationId xmlns:a16="http://schemas.microsoft.com/office/drawing/2014/main" id="{3E7712C3-26AC-4E68-965E-C6DE00C939A6}"/>
                </a:ext>
              </a:extLst>
            </p:cNvPr>
            <p:cNvSpPr>
              <a:spLocks noChangeArrowheads="1"/>
            </p:cNvSpPr>
            <p:nvPr/>
          </p:nvSpPr>
          <p:spPr bwMode="auto">
            <a:xfrm>
              <a:off x="1292" y="1285"/>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11" name="Text Box 115">
              <a:extLst>
                <a:ext uri="{FF2B5EF4-FFF2-40B4-BE49-F238E27FC236}">
                  <a16:creationId xmlns:a16="http://schemas.microsoft.com/office/drawing/2014/main" id="{0B03E1AF-0811-41AE-848D-76DB18FB36FA}"/>
                </a:ext>
              </a:extLst>
            </p:cNvPr>
            <p:cNvSpPr txBox="1">
              <a:spLocks noChangeArrowheads="1"/>
            </p:cNvSpPr>
            <p:nvPr/>
          </p:nvSpPr>
          <p:spPr bwMode="auto">
            <a:xfrm>
              <a:off x="1308" y="129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88212" name="Oval 116">
              <a:extLst>
                <a:ext uri="{FF2B5EF4-FFF2-40B4-BE49-F238E27FC236}">
                  <a16:creationId xmlns:a16="http://schemas.microsoft.com/office/drawing/2014/main" id="{386800A4-22A9-43A9-9CEB-876B4A76188C}"/>
                </a:ext>
              </a:extLst>
            </p:cNvPr>
            <p:cNvSpPr>
              <a:spLocks noChangeArrowheads="1"/>
            </p:cNvSpPr>
            <p:nvPr/>
          </p:nvSpPr>
          <p:spPr bwMode="auto">
            <a:xfrm>
              <a:off x="1676" y="1278"/>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13" name="Text Box 117">
              <a:extLst>
                <a:ext uri="{FF2B5EF4-FFF2-40B4-BE49-F238E27FC236}">
                  <a16:creationId xmlns:a16="http://schemas.microsoft.com/office/drawing/2014/main" id="{CE1AE023-D12E-4285-828B-895C5EE8ABEC}"/>
                </a:ext>
              </a:extLst>
            </p:cNvPr>
            <p:cNvSpPr txBox="1">
              <a:spLocks noChangeArrowheads="1"/>
            </p:cNvSpPr>
            <p:nvPr/>
          </p:nvSpPr>
          <p:spPr bwMode="auto">
            <a:xfrm>
              <a:off x="1692" y="1285"/>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p>
          </p:txBody>
        </p:sp>
        <p:sp>
          <p:nvSpPr>
            <p:cNvPr id="88214" name="Oval 118">
              <a:extLst>
                <a:ext uri="{FF2B5EF4-FFF2-40B4-BE49-F238E27FC236}">
                  <a16:creationId xmlns:a16="http://schemas.microsoft.com/office/drawing/2014/main" id="{356C9DAF-B5F2-4E27-9817-75779C3DC8AE}"/>
                </a:ext>
              </a:extLst>
            </p:cNvPr>
            <p:cNvSpPr>
              <a:spLocks noChangeArrowheads="1"/>
            </p:cNvSpPr>
            <p:nvPr/>
          </p:nvSpPr>
          <p:spPr bwMode="auto">
            <a:xfrm>
              <a:off x="476" y="1662"/>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15" name="Text Box 119">
              <a:extLst>
                <a:ext uri="{FF2B5EF4-FFF2-40B4-BE49-F238E27FC236}">
                  <a16:creationId xmlns:a16="http://schemas.microsoft.com/office/drawing/2014/main" id="{B6FE9AF9-D0A7-4E45-B934-6B83CE94917D}"/>
                </a:ext>
              </a:extLst>
            </p:cNvPr>
            <p:cNvSpPr txBox="1">
              <a:spLocks noChangeArrowheads="1"/>
            </p:cNvSpPr>
            <p:nvPr/>
          </p:nvSpPr>
          <p:spPr bwMode="auto">
            <a:xfrm>
              <a:off x="492" y="1669"/>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p>
          </p:txBody>
        </p:sp>
        <p:sp>
          <p:nvSpPr>
            <p:cNvPr id="88216" name="Oval 120">
              <a:extLst>
                <a:ext uri="{FF2B5EF4-FFF2-40B4-BE49-F238E27FC236}">
                  <a16:creationId xmlns:a16="http://schemas.microsoft.com/office/drawing/2014/main" id="{5B5EE2F7-1BCD-4D99-8B05-8C35AC1B9726}"/>
                </a:ext>
              </a:extLst>
            </p:cNvPr>
            <p:cNvSpPr>
              <a:spLocks noChangeArrowheads="1"/>
            </p:cNvSpPr>
            <p:nvPr/>
          </p:nvSpPr>
          <p:spPr bwMode="auto">
            <a:xfrm>
              <a:off x="716" y="1655"/>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17" name="Text Box 121">
              <a:extLst>
                <a:ext uri="{FF2B5EF4-FFF2-40B4-BE49-F238E27FC236}">
                  <a16:creationId xmlns:a16="http://schemas.microsoft.com/office/drawing/2014/main" id="{50A56982-0233-440A-AC45-8AC4474F8CCD}"/>
                </a:ext>
              </a:extLst>
            </p:cNvPr>
            <p:cNvSpPr txBox="1">
              <a:spLocks noChangeArrowheads="1"/>
            </p:cNvSpPr>
            <p:nvPr/>
          </p:nvSpPr>
          <p:spPr bwMode="auto">
            <a:xfrm>
              <a:off x="704" y="166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p>
          </p:txBody>
        </p:sp>
        <p:sp>
          <p:nvSpPr>
            <p:cNvPr id="88218" name="Oval 122">
              <a:extLst>
                <a:ext uri="{FF2B5EF4-FFF2-40B4-BE49-F238E27FC236}">
                  <a16:creationId xmlns:a16="http://schemas.microsoft.com/office/drawing/2014/main" id="{D0E790EE-90F8-4050-93D8-941C3C0A02BD}"/>
                </a:ext>
              </a:extLst>
            </p:cNvPr>
            <p:cNvSpPr>
              <a:spLocks noChangeArrowheads="1"/>
            </p:cNvSpPr>
            <p:nvPr/>
          </p:nvSpPr>
          <p:spPr bwMode="auto">
            <a:xfrm>
              <a:off x="956" y="1669"/>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19" name="Text Box 123">
              <a:extLst>
                <a:ext uri="{FF2B5EF4-FFF2-40B4-BE49-F238E27FC236}">
                  <a16:creationId xmlns:a16="http://schemas.microsoft.com/office/drawing/2014/main" id="{36170D12-7412-43BC-8671-4585B08EC8D3}"/>
                </a:ext>
              </a:extLst>
            </p:cNvPr>
            <p:cNvSpPr txBox="1">
              <a:spLocks noChangeArrowheads="1"/>
            </p:cNvSpPr>
            <p:nvPr/>
          </p:nvSpPr>
          <p:spPr bwMode="auto">
            <a:xfrm>
              <a:off x="972" y="167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p>
          </p:txBody>
        </p:sp>
        <p:sp>
          <p:nvSpPr>
            <p:cNvPr id="88220" name="Line 124">
              <a:extLst>
                <a:ext uri="{FF2B5EF4-FFF2-40B4-BE49-F238E27FC236}">
                  <a16:creationId xmlns:a16="http://schemas.microsoft.com/office/drawing/2014/main" id="{F31EB3A1-9F8E-4C84-81D1-EBD9EBB53DA3}"/>
                </a:ext>
              </a:extLst>
            </p:cNvPr>
            <p:cNvSpPr>
              <a:spLocks noChangeShapeType="1"/>
            </p:cNvSpPr>
            <p:nvPr/>
          </p:nvSpPr>
          <p:spPr bwMode="auto">
            <a:xfrm flipH="1">
              <a:off x="956" y="764"/>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21" name="Line 125">
              <a:extLst>
                <a:ext uri="{FF2B5EF4-FFF2-40B4-BE49-F238E27FC236}">
                  <a16:creationId xmlns:a16="http://schemas.microsoft.com/office/drawing/2014/main" id="{C4B22F45-2BC2-4BCA-BE88-2F0A1F716A13}"/>
                </a:ext>
              </a:extLst>
            </p:cNvPr>
            <p:cNvSpPr>
              <a:spLocks noChangeShapeType="1"/>
            </p:cNvSpPr>
            <p:nvPr/>
          </p:nvSpPr>
          <p:spPr bwMode="auto">
            <a:xfrm>
              <a:off x="1292" y="764"/>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22" name="Line 126">
              <a:extLst>
                <a:ext uri="{FF2B5EF4-FFF2-40B4-BE49-F238E27FC236}">
                  <a16:creationId xmlns:a16="http://schemas.microsoft.com/office/drawing/2014/main" id="{209660A9-EA2C-438B-8855-CC0D4F3F7EEA}"/>
                </a:ext>
              </a:extLst>
            </p:cNvPr>
            <p:cNvSpPr>
              <a:spLocks noChangeShapeType="1"/>
            </p:cNvSpPr>
            <p:nvPr/>
          </p:nvSpPr>
          <p:spPr bwMode="auto">
            <a:xfrm flipH="1">
              <a:off x="764" y="110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23" name="Line 127">
              <a:extLst>
                <a:ext uri="{FF2B5EF4-FFF2-40B4-BE49-F238E27FC236}">
                  <a16:creationId xmlns:a16="http://schemas.microsoft.com/office/drawing/2014/main" id="{BB3CFAA8-F8BC-499D-BCFC-ABCA09C3AE69}"/>
                </a:ext>
              </a:extLst>
            </p:cNvPr>
            <p:cNvSpPr>
              <a:spLocks noChangeShapeType="1"/>
            </p:cNvSpPr>
            <p:nvPr/>
          </p:nvSpPr>
          <p:spPr bwMode="auto">
            <a:xfrm>
              <a:off x="908" y="110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24" name="Line 128">
              <a:extLst>
                <a:ext uri="{FF2B5EF4-FFF2-40B4-BE49-F238E27FC236}">
                  <a16:creationId xmlns:a16="http://schemas.microsoft.com/office/drawing/2014/main" id="{47E76790-17EC-4787-8669-29BD39041D58}"/>
                </a:ext>
              </a:extLst>
            </p:cNvPr>
            <p:cNvSpPr>
              <a:spLocks noChangeShapeType="1"/>
            </p:cNvSpPr>
            <p:nvPr/>
          </p:nvSpPr>
          <p:spPr bwMode="auto">
            <a:xfrm flipH="1">
              <a:off x="572" y="1484"/>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25" name="Line 129">
              <a:extLst>
                <a:ext uri="{FF2B5EF4-FFF2-40B4-BE49-F238E27FC236}">
                  <a16:creationId xmlns:a16="http://schemas.microsoft.com/office/drawing/2014/main" id="{18D2F0A1-5C26-4487-A80F-C238A85BD87A}"/>
                </a:ext>
              </a:extLst>
            </p:cNvPr>
            <p:cNvSpPr>
              <a:spLocks noChangeShapeType="1"/>
            </p:cNvSpPr>
            <p:nvPr/>
          </p:nvSpPr>
          <p:spPr bwMode="auto">
            <a:xfrm>
              <a:off x="732" y="1484"/>
              <a:ext cx="9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26" name="Line 130">
              <a:extLst>
                <a:ext uri="{FF2B5EF4-FFF2-40B4-BE49-F238E27FC236}">
                  <a16:creationId xmlns:a16="http://schemas.microsoft.com/office/drawing/2014/main" id="{0AA22B3A-4497-429B-943D-35C875C8E8A5}"/>
                </a:ext>
              </a:extLst>
            </p:cNvPr>
            <p:cNvSpPr>
              <a:spLocks noChangeShapeType="1"/>
            </p:cNvSpPr>
            <p:nvPr/>
          </p:nvSpPr>
          <p:spPr bwMode="auto">
            <a:xfrm flipH="1">
              <a:off x="1052" y="1476"/>
              <a:ext cx="4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8227" name="Line 131">
              <a:extLst>
                <a:ext uri="{FF2B5EF4-FFF2-40B4-BE49-F238E27FC236}">
                  <a16:creationId xmlns:a16="http://schemas.microsoft.com/office/drawing/2014/main" id="{25A0E787-4F4F-4F29-8B81-DF041E6B5575}"/>
                </a:ext>
              </a:extLst>
            </p:cNvPr>
            <p:cNvSpPr>
              <a:spLocks noChangeShapeType="1"/>
            </p:cNvSpPr>
            <p:nvPr/>
          </p:nvSpPr>
          <p:spPr bwMode="auto">
            <a:xfrm flipH="1">
              <a:off x="1388" y="1100"/>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28" name="Line 132">
              <a:extLst>
                <a:ext uri="{FF2B5EF4-FFF2-40B4-BE49-F238E27FC236}">
                  <a16:creationId xmlns:a16="http://schemas.microsoft.com/office/drawing/2014/main" id="{7925A2E2-911A-4682-B659-ED4870584D24}"/>
                </a:ext>
              </a:extLst>
            </p:cNvPr>
            <p:cNvSpPr>
              <a:spLocks noChangeShapeType="1"/>
            </p:cNvSpPr>
            <p:nvPr/>
          </p:nvSpPr>
          <p:spPr bwMode="auto">
            <a:xfrm>
              <a:off x="1596" y="1100"/>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29" name="Oval 133">
              <a:extLst>
                <a:ext uri="{FF2B5EF4-FFF2-40B4-BE49-F238E27FC236}">
                  <a16:creationId xmlns:a16="http://schemas.microsoft.com/office/drawing/2014/main" id="{F4775EBE-2CA0-4F54-A597-A8E5F775860D}"/>
                </a:ext>
              </a:extLst>
            </p:cNvPr>
            <p:cNvSpPr>
              <a:spLocks noChangeArrowheads="1"/>
            </p:cNvSpPr>
            <p:nvPr/>
          </p:nvSpPr>
          <p:spPr bwMode="auto">
            <a:xfrm>
              <a:off x="1191" y="1676"/>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30" name="Text Box 134">
              <a:extLst>
                <a:ext uri="{FF2B5EF4-FFF2-40B4-BE49-F238E27FC236}">
                  <a16:creationId xmlns:a16="http://schemas.microsoft.com/office/drawing/2014/main" id="{84574E8D-00A5-462F-9DDB-ABD4D6DF1BC9}"/>
                </a:ext>
              </a:extLst>
            </p:cNvPr>
            <p:cNvSpPr txBox="1">
              <a:spLocks noChangeArrowheads="1"/>
            </p:cNvSpPr>
            <p:nvPr/>
          </p:nvSpPr>
          <p:spPr bwMode="auto">
            <a:xfrm>
              <a:off x="1179" y="168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27</a:t>
              </a:r>
            </a:p>
          </p:txBody>
        </p:sp>
        <p:sp>
          <p:nvSpPr>
            <p:cNvPr id="88231" name="Line 135">
              <a:extLst>
                <a:ext uri="{FF2B5EF4-FFF2-40B4-BE49-F238E27FC236}">
                  <a16:creationId xmlns:a16="http://schemas.microsoft.com/office/drawing/2014/main" id="{8270DFF2-1576-48CE-8A56-5756892CBB4B}"/>
                </a:ext>
              </a:extLst>
            </p:cNvPr>
            <p:cNvSpPr>
              <a:spLocks noChangeShapeType="1"/>
            </p:cNvSpPr>
            <p:nvPr/>
          </p:nvSpPr>
          <p:spPr bwMode="auto">
            <a:xfrm>
              <a:off x="1156" y="1480"/>
              <a:ext cx="147" cy="2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grpSp>
        <p:nvGrpSpPr>
          <p:cNvPr id="165000" name="Group 136">
            <a:extLst>
              <a:ext uri="{FF2B5EF4-FFF2-40B4-BE49-F238E27FC236}">
                <a16:creationId xmlns:a16="http://schemas.microsoft.com/office/drawing/2014/main" id="{BBA566E1-1AA5-4F90-B0BD-041DB486620E}"/>
              </a:ext>
            </a:extLst>
          </p:cNvPr>
          <p:cNvGrpSpPr>
            <a:grpSpLocks/>
          </p:cNvGrpSpPr>
          <p:nvPr/>
        </p:nvGrpSpPr>
        <p:grpSpPr bwMode="auto">
          <a:xfrm>
            <a:off x="4883150" y="3787751"/>
            <a:ext cx="2209800" cy="2068512"/>
            <a:chOff x="476" y="572"/>
            <a:chExt cx="1392" cy="1303"/>
          </a:xfrm>
        </p:grpSpPr>
        <p:sp>
          <p:nvSpPr>
            <p:cNvPr id="88168" name="Oval 137">
              <a:extLst>
                <a:ext uri="{FF2B5EF4-FFF2-40B4-BE49-F238E27FC236}">
                  <a16:creationId xmlns:a16="http://schemas.microsoft.com/office/drawing/2014/main" id="{0FB7F0FA-A38F-454A-A2B8-96C72BBCF0C8}"/>
                </a:ext>
              </a:extLst>
            </p:cNvPr>
            <p:cNvSpPr>
              <a:spLocks noChangeArrowheads="1"/>
            </p:cNvSpPr>
            <p:nvPr/>
          </p:nvSpPr>
          <p:spPr bwMode="auto">
            <a:xfrm>
              <a:off x="1148" y="572"/>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69" name="Text Box 138">
              <a:extLst>
                <a:ext uri="{FF2B5EF4-FFF2-40B4-BE49-F238E27FC236}">
                  <a16:creationId xmlns:a16="http://schemas.microsoft.com/office/drawing/2014/main" id="{88BA1BBD-5D6D-4611-A0F5-F47BA9AED976}"/>
                </a:ext>
              </a:extLst>
            </p:cNvPr>
            <p:cNvSpPr txBox="1">
              <a:spLocks noChangeArrowheads="1"/>
            </p:cNvSpPr>
            <p:nvPr/>
          </p:nvSpPr>
          <p:spPr bwMode="auto">
            <a:xfrm>
              <a:off x="1136" y="579"/>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50</a:t>
              </a:r>
            </a:p>
          </p:txBody>
        </p:sp>
        <p:sp>
          <p:nvSpPr>
            <p:cNvPr id="88170" name="Oval 139">
              <a:extLst>
                <a:ext uri="{FF2B5EF4-FFF2-40B4-BE49-F238E27FC236}">
                  <a16:creationId xmlns:a16="http://schemas.microsoft.com/office/drawing/2014/main" id="{E062D0B0-9785-4262-B799-1662BB69CD70}"/>
                </a:ext>
              </a:extLst>
            </p:cNvPr>
            <p:cNvSpPr>
              <a:spLocks noChangeArrowheads="1"/>
            </p:cNvSpPr>
            <p:nvPr/>
          </p:nvSpPr>
          <p:spPr bwMode="auto">
            <a:xfrm>
              <a:off x="812" y="908"/>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71" name="Text Box 140">
              <a:extLst>
                <a:ext uri="{FF2B5EF4-FFF2-40B4-BE49-F238E27FC236}">
                  <a16:creationId xmlns:a16="http://schemas.microsoft.com/office/drawing/2014/main" id="{9D9DE394-5C76-49B1-B2D5-4D5B232155DA}"/>
                </a:ext>
              </a:extLst>
            </p:cNvPr>
            <p:cNvSpPr txBox="1">
              <a:spLocks noChangeArrowheads="1"/>
            </p:cNvSpPr>
            <p:nvPr/>
          </p:nvSpPr>
          <p:spPr bwMode="auto">
            <a:xfrm>
              <a:off x="800" y="91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45</a:t>
              </a:r>
            </a:p>
          </p:txBody>
        </p:sp>
        <p:sp>
          <p:nvSpPr>
            <p:cNvPr id="88172" name="Oval 141">
              <a:extLst>
                <a:ext uri="{FF2B5EF4-FFF2-40B4-BE49-F238E27FC236}">
                  <a16:creationId xmlns:a16="http://schemas.microsoft.com/office/drawing/2014/main" id="{4B80B571-8D1A-458D-8457-673F0A4ACF2A}"/>
                </a:ext>
              </a:extLst>
            </p:cNvPr>
            <p:cNvSpPr>
              <a:spLocks noChangeArrowheads="1"/>
            </p:cNvSpPr>
            <p:nvPr/>
          </p:nvSpPr>
          <p:spPr bwMode="auto">
            <a:xfrm>
              <a:off x="1484" y="901"/>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73" name="Text Box 142">
              <a:extLst>
                <a:ext uri="{FF2B5EF4-FFF2-40B4-BE49-F238E27FC236}">
                  <a16:creationId xmlns:a16="http://schemas.microsoft.com/office/drawing/2014/main" id="{047DB40D-ADC6-4FA1-B3B7-14765A42997C}"/>
                </a:ext>
              </a:extLst>
            </p:cNvPr>
            <p:cNvSpPr txBox="1">
              <a:spLocks noChangeArrowheads="1"/>
            </p:cNvSpPr>
            <p:nvPr/>
          </p:nvSpPr>
          <p:spPr bwMode="auto">
            <a:xfrm>
              <a:off x="1472" y="90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p>
          </p:txBody>
        </p:sp>
        <p:sp>
          <p:nvSpPr>
            <p:cNvPr id="88174" name="Oval 143">
              <a:extLst>
                <a:ext uri="{FF2B5EF4-FFF2-40B4-BE49-F238E27FC236}">
                  <a16:creationId xmlns:a16="http://schemas.microsoft.com/office/drawing/2014/main" id="{15ED0531-39D7-4CCE-8D2E-4C83FF18B6C2}"/>
                </a:ext>
              </a:extLst>
            </p:cNvPr>
            <p:cNvSpPr>
              <a:spLocks noChangeArrowheads="1"/>
            </p:cNvSpPr>
            <p:nvPr/>
          </p:nvSpPr>
          <p:spPr bwMode="auto">
            <a:xfrm>
              <a:off x="620" y="1285"/>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75" name="Text Box 144">
              <a:extLst>
                <a:ext uri="{FF2B5EF4-FFF2-40B4-BE49-F238E27FC236}">
                  <a16:creationId xmlns:a16="http://schemas.microsoft.com/office/drawing/2014/main" id="{B2C97E9C-9CF1-44F3-BA35-AC746B88C0A0}"/>
                </a:ext>
              </a:extLst>
            </p:cNvPr>
            <p:cNvSpPr txBox="1">
              <a:spLocks noChangeArrowheads="1"/>
            </p:cNvSpPr>
            <p:nvPr/>
          </p:nvSpPr>
          <p:spPr bwMode="auto">
            <a:xfrm>
              <a:off x="608" y="129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p>
          </p:txBody>
        </p:sp>
        <p:sp>
          <p:nvSpPr>
            <p:cNvPr id="88176" name="Oval 145">
              <a:extLst>
                <a:ext uri="{FF2B5EF4-FFF2-40B4-BE49-F238E27FC236}">
                  <a16:creationId xmlns:a16="http://schemas.microsoft.com/office/drawing/2014/main" id="{34095C0C-7FEB-41A1-9410-4294EE9DEA44}"/>
                </a:ext>
              </a:extLst>
            </p:cNvPr>
            <p:cNvSpPr>
              <a:spLocks noChangeArrowheads="1"/>
            </p:cNvSpPr>
            <p:nvPr/>
          </p:nvSpPr>
          <p:spPr bwMode="auto">
            <a:xfrm>
              <a:off x="1004" y="1278"/>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77" name="Text Box 146">
              <a:extLst>
                <a:ext uri="{FF2B5EF4-FFF2-40B4-BE49-F238E27FC236}">
                  <a16:creationId xmlns:a16="http://schemas.microsoft.com/office/drawing/2014/main" id="{5159C05B-A003-433F-B18A-96E1AF899845}"/>
                </a:ext>
              </a:extLst>
            </p:cNvPr>
            <p:cNvSpPr txBox="1">
              <a:spLocks noChangeArrowheads="1"/>
            </p:cNvSpPr>
            <p:nvPr/>
          </p:nvSpPr>
          <p:spPr bwMode="auto">
            <a:xfrm>
              <a:off x="992" y="128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30</a:t>
              </a:r>
            </a:p>
          </p:txBody>
        </p:sp>
        <p:sp>
          <p:nvSpPr>
            <p:cNvPr id="88178" name="Oval 147">
              <a:extLst>
                <a:ext uri="{FF2B5EF4-FFF2-40B4-BE49-F238E27FC236}">
                  <a16:creationId xmlns:a16="http://schemas.microsoft.com/office/drawing/2014/main" id="{53667425-DF0E-4F0C-B814-B306599ACAFF}"/>
                </a:ext>
              </a:extLst>
            </p:cNvPr>
            <p:cNvSpPr>
              <a:spLocks noChangeArrowheads="1"/>
            </p:cNvSpPr>
            <p:nvPr/>
          </p:nvSpPr>
          <p:spPr bwMode="auto">
            <a:xfrm>
              <a:off x="1292" y="1285"/>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79" name="Text Box 148">
              <a:extLst>
                <a:ext uri="{FF2B5EF4-FFF2-40B4-BE49-F238E27FC236}">
                  <a16:creationId xmlns:a16="http://schemas.microsoft.com/office/drawing/2014/main" id="{A20804E7-4E99-4C41-89E8-B4B5D159919A}"/>
                </a:ext>
              </a:extLst>
            </p:cNvPr>
            <p:cNvSpPr txBox="1">
              <a:spLocks noChangeArrowheads="1"/>
            </p:cNvSpPr>
            <p:nvPr/>
          </p:nvSpPr>
          <p:spPr bwMode="auto">
            <a:xfrm>
              <a:off x="1308" y="129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88180" name="Oval 149">
              <a:extLst>
                <a:ext uri="{FF2B5EF4-FFF2-40B4-BE49-F238E27FC236}">
                  <a16:creationId xmlns:a16="http://schemas.microsoft.com/office/drawing/2014/main" id="{35687657-722B-4458-A124-D20F2FE02DDC}"/>
                </a:ext>
              </a:extLst>
            </p:cNvPr>
            <p:cNvSpPr>
              <a:spLocks noChangeArrowheads="1"/>
            </p:cNvSpPr>
            <p:nvPr/>
          </p:nvSpPr>
          <p:spPr bwMode="auto">
            <a:xfrm>
              <a:off x="1676" y="1278"/>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81" name="Text Box 150">
              <a:extLst>
                <a:ext uri="{FF2B5EF4-FFF2-40B4-BE49-F238E27FC236}">
                  <a16:creationId xmlns:a16="http://schemas.microsoft.com/office/drawing/2014/main" id="{A4A3508E-F3A9-4317-996F-B657BA5A2FC4}"/>
                </a:ext>
              </a:extLst>
            </p:cNvPr>
            <p:cNvSpPr txBox="1">
              <a:spLocks noChangeArrowheads="1"/>
            </p:cNvSpPr>
            <p:nvPr/>
          </p:nvSpPr>
          <p:spPr bwMode="auto">
            <a:xfrm>
              <a:off x="1692" y="1285"/>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p>
          </p:txBody>
        </p:sp>
        <p:sp>
          <p:nvSpPr>
            <p:cNvPr id="88182" name="Oval 151">
              <a:extLst>
                <a:ext uri="{FF2B5EF4-FFF2-40B4-BE49-F238E27FC236}">
                  <a16:creationId xmlns:a16="http://schemas.microsoft.com/office/drawing/2014/main" id="{AC9C296F-2768-476B-8A14-A40A99C325D8}"/>
                </a:ext>
              </a:extLst>
            </p:cNvPr>
            <p:cNvSpPr>
              <a:spLocks noChangeArrowheads="1"/>
            </p:cNvSpPr>
            <p:nvPr/>
          </p:nvSpPr>
          <p:spPr bwMode="auto">
            <a:xfrm>
              <a:off x="476" y="1662"/>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83" name="Text Box 152">
              <a:extLst>
                <a:ext uri="{FF2B5EF4-FFF2-40B4-BE49-F238E27FC236}">
                  <a16:creationId xmlns:a16="http://schemas.microsoft.com/office/drawing/2014/main" id="{8F7212E0-74C2-4357-B210-24B0732CF8CE}"/>
                </a:ext>
              </a:extLst>
            </p:cNvPr>
            <p:cNvSpPr txBox="1">
              <a:spLocks noChangeArrowheads="1"/>
            </p:cNvSpPr>
            <p:nvPr/>
          </p:nvSpPr>
          <p:spPr bwMode="auto">
            <a:xfrm>
              <a:off x="492" y="1669"/>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p>
          </p:txBody>
        </p:sp>
        <p:sp>
          <p:nvSpPr>
            <p:cNvPr id="88184" name="Oval 153">
              <a:extLst>
                <a:ext uri="{FF2B5EF4-FFF2-40B4-BE49-F238E27FC236}">
                  <a16:creationId xmlns:a16="http://schemas.microsoft.com/office/drawing/2014/main" id="{8204FF73-01DE-4EDC-92F7-7D92F633DFFD}"/>
                </a:ext>
              </a:extLst>
            </p:cNvPr>
            <p:cNvSpPr>
              <a:spLocks noChangeArrowheads="1"/>
            </p:cNvSpPr>
            <p:nvPr/>
          </p:nvSpPr>
          <p:spPr bwMode="auto">
            <a:xfrm>
              <a:off x="716" y="1655"/>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85" name="Text Box 154">
              <a:extLst>
                <a:ext uri="{FF2B5EF4-FFF2-40B4-BE49-F238E27FC236}">
                  <a16:creationId xmlns:a16="http://schemas.microsoft.com/office/drawing/2014/main" id="{46D79622-61AE-4A28-866A-E1DD66497F81}"/>
                </a:ext>
              </a:extLst>
            </p:cNvPr>
            <p:cNvSpPr txBox="1">
              <a:spLocks noChangeArrowheads="1"/>
            </p:cNvSpPr>
            <p:nvPr/>
          </p:nvSpPr>
          <p:spPr bwMode="auto">
            <a:xfrm>
              <a:off x="704" y="166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p>
          </p:txBody>
        </p:sp>
        <p:sp>
          <p:nvSpPr>
            <p:cNvPr id="88186" name="Oval 155">
              <a:extLst>
                <a:ext uri="{FF2B5EF4-FFF2-40B4-BE49-F238E27FC236}">
                  <a16:creationId xmlns:a16="http://schemas.microsoft.com/office/drawing/2014/main" id="{FD00113C-CC68-4688-8E06-5018D628DBDC}"/>
                </a:ext>
              </a:extLst>
            </p:cNvPr>
            <p:cNvSpPr>
              <a:spLocks noChangeArrowheads="1"/>
            </p:cNvSpPr>
            <p:nvPr/>
          </p:nvSpPr>
          <p:spPr bwMode="auto">
            <a:xfrm>
              <a:off x="956" y="1669"/>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87" name="Text Box 156">
              <a:extLst>
                <a:ext uri="{FF2B5EF4-FFF2-40B4-BE49-F238E27FC236}">
                  <a16:creationId xmlns:a16="http://schemas.microsoft.com/office/drawing/2014/main" id="{FAB5250A-4B70-407C-9509-70E7E3B8A13B}"/>
                </a:ext>
              </a:extLst>
            </p:cNvPr>
            <p:cNvSpPr txBox="1">
              <a:spLocks noChangeArrowheads="1"/>
            </p:cNvSpPr>
            <p:nvPr/>
          </p:nvSpPr>
          <p:spPr bwMode="auto">
            <a:xfrm>
              <a:off x="972" y="167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p>
          </p:txBody>
        </p:sp>
        <p:sp>
          <p:nvSpPr>
            <p:cNvPr id="88188" name="Line 157">
              <a:extLst>
                <a:ext uri="{FF2B5EF4-FFF2-40B4-BE49-F238E27FC236}">
                  <a16:creationId xmlns:a16="http://schemas.microsoft.com/office/drawing/2014/main" id="{B9FD0297-ED5C-47DD-A29D-8A2672EC5BB7}"/>
                </a:ext>
              </a:extLst>
            </p:cNvPr>
            <p:cNvSpPr>
              <a:spLocks noChangeShapeType="1"/>
            </p:cNvSpPr>
            <p:nvPr/>
          </p:nvSpPr>
          <p:spPr bwMode="auto">
            <a:xfrm flipH="1">
              <a:off x="956" y="764"/>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89" name="Line 158">
              <a:extLst>
                <a:ext uri="{FF2B5EF4-FFF2-40B4-BE49-F238E27FC236}">
                  <a16:creationId xmlns:a16="http://schemas.microsoft.com/office/drawing/2014/main" id="{1BB3B483-7D84-4C32-AD6F-F52529D7E53C}"/>
                </a:ext>
              </a:extLst>
            </p:cNvPr>
            <p:cNvSpPr>
              <a:spLocks noChangeShapeType="1"/>
            </p:cNvSpPr>
            <p:nvPr/>
          </p:nvSpPr>
          <p:spPr bwMode="auto">
            <a:xfrm>
              <a:off x="1292" y="764"/>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90" name="Line 159">
              <a:extLst>
                <a:ext uri="{FF2B5EF4-FFF2-40B4-BE49-F238E27FC236}">
                  <a16:creationId xmlns:a16="http://schemas.microsoft.com/office/drawing/2014/main" id="{FCBD0689-FD38-4ABE-81EE-9AEAA1F954A6}"/>
                </a:ext>
              </a:extLst>
            </p:cNvPr>
            <p:cNvSpPr>
              <a:spLocks noChangeShapeType="1"/>
            </p:cNvSpPr>
            <p:nvPr/>
          </p:nvSpPr>
          <p:spPr bwMode="auto">
            <a:xfrm flipH="1">
              <a:off x="764" y="110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91" name="Line 160">
              <a:extLst>
                <a:ext uri="{FF2B5EF4-FFF2-40B4-BE49-F238E27FC236}">
                  <a16:creationId xmlns:a16="http://schemas.microsoft.com/office/drawing/2014/main" id="{55854E4B-FD7C-4779-8231-F7A67B609CF8}"/>
                </a:ext>
              </a:extLst>
            </p:cNvPr>
            <p:cNvSpPr>
              <a:spLocks noChangeShapeType="1"/>
            </p:cNvSpPr>
            <p:nvPr/>
          </p:nvSpPr>
          <p:spPr bwMode="auto">
            <a:xfrm>
              <a:off x="908" y="110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92" name="Line 161">
              <a:extLst>
                <a:ext uri="{FF2B5EF4-FFF2-40B4-BE49-F238E27FC236}">
                  <a16:creationId xmlns:a16="http://schemas.microsoft.com/office/drawing/2014/main" id="{32AA5924-54A0-4B76-95B6-DCFF5B0F4FF5}"/>
                </a:ext>
              </a:extLst>
            </p:cNvPr>
            <p:cNvSpPr>
              <a:spLocks noChangeShapeType="1"/>
            </p:cNvSpPr>
            <p:nvPr/>
          </p:nvSpPr>
          <p:spPr bwMode="auto">
            <a:xfrm flipH="1">
              <a:off x="572" y="1484"/>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93" name="Line 162">
              <a:extLst>
                <a:ext uri="{FF2B5EF4-FFF2-40B4-BE49-F238E27FC236}">
                  <a16:creationId xmlns:a16="http://schemas.microsoft.com/office/drawing/2014/main" id="{03B66C23-3B12-45D3-8EC1-166245F1610B}"/>
                </a:ext>
              </a:extLst>
            </p:cNvPr>
            <p:cNvSpPr>
              <a:spLocks noChangeShapeType="1"/>
            </p:cNvSpPr>
            <p:nvPr/>
          </p:nvSpPr>
          <p:spPr bwMode="auto">
            <a:xfrm>
              <a:off x="732" y="1484"/>
              <a:ext cx="9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94" name="Line 163">
              <a:extLst>
                <a:ext uri="{FF2B5EF4-FFF2-40B4-BE49-F238E27FC236}">
                  <a16:creationId xmlns:a16="http://schemas.microsoft.com/office/drawing/2014/main" id="{2AC83615-2BFB-4A3D-9023-FA796DB3B2E0}"/>
                </a:ext>
              </a:extLst>
            </p:cNvPr>
            <p:cNvSpPr>
              <a:spLocks noChangeShapeType="1"/>
            </p:cNvSpPr>
            <p:nvPr/>
          </p:nvSpPr>
          <p:spPr bwMode="auto">
            <a:xfrm flipH="1">
              <a:off x="1052" y="1476"/>
              <a:ext cx="4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8195" name="Line 164">
              <a:extLst>
                <a:ext uri="{FF2B5EF4-FFF2-40B4-BE49-F238E27FC236}">
                  <a16:creationId xmlns:a16="http://schemas.microsoft.com/office/drawing/2014/main" id="{499BB7ED-3242-4C76-AB92-E8D141116CB9}"/>
                </a:ext>
              </a:extLst>
            </p:cNvPr>
            <p:cNvSpPr>
              <a:spLocks noChangeShapeType="1"/>
            </p:cNvSpPr>
            <p:nvPr/>
          </p:nvSpPr>
          <p:spPr bwMode="auto">
            <a:xfrm flipH="1">
              <a:off x="1388" y="1100"/>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96" name="Line 165">
              <a:extLst>
                <a:ext uri="{FF2B5EF4-FFF2-40B4-BE49-F238E27FC236}">
                  <a16:creationId xmlns:a16="http://schemas.microsoft.com/office/drawing/2014/main" id="{17EF91FD-7DA2-4FAC-9329-EA494F190B1F}"/>
                </a:ext>
              </a:extLst>
            </p:cNvPr>
            <p:cNvSpPr>
              <a:spLocks noChangeShapeType="1"/>
            </p:cNvSpPr>
            <p:nvPr/>
          </p:nvSpPr>
          <p:spPr bwMode="auto">
            <a:xfrm>
              <a:off x="1596" y="1100"/>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97" name="Oval 166">
              <a:extLst>
                <a:ext uri="{FF2B5EF4-FFF2-40B4-BE49-F238E27FC236}">
                  <a16:creationId xmlns:a16="http://schemas.microsoft.com/office/drawing/2014/main" id="{9E9EEBEF-8313-42E5-8FEB-45F94C5B2CC8}"/>
                </a:ext>
              </a:extLst>
            </p:cNvPr>
            <p:cNvSpPr>
              <a:spLocks noChangeArrowheads="1"/>
            </p:cNvSpPr>
            <p:nvPr/>
          </p:nvSpPr>
          <p:spPr bwMode="auto">
            <a:xfrm>
              <a:off x="1191" y="1676"/>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98" name="Text Box 167">
              <a:extLst>
                <a:ext uri="{FF2B5EF4-FFF2-40B4-BE49-F238E27FC236}">
                  <a16:creationId xmlns:a16="http://schemas.microsoft.com/office/drawing/2014/main" id="{260C69AF-3372-4681-86F9-BD140FCC4FDC}"/>
                </a:ext>
              </a:extLst>
            </p:cNvPr>
            <p:cNvSpPr txBox="1">
              <a:spLocks noChangeArrowheads="1"/>
            </p:cNvSpPr>
            <p:nvPr/>
          </p:nvSpPr>
          <p:spPr bwMode="auto">
            <a:xfrm>
              <a:off x="1179" y="168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27</a:t>
              </a:r>
            </a:p>
          </p:txBody>
        </p:sp>
        <p:sp>
          <p:nvSpPr>
            <p:cNvPr id="88199" name="Line 168">
              <a:extLst>
                <a:ext uri="{FF2B5EF4-FFF2-40B4-BE49-F238E27FC236}">
                  <a16:creationId xmlns:a16="http://schemas.microsoft.com/office/drawing/2014/main" id="{1A04A22B-C93C-41A9-BB9C-4AD4B95E3C63}"/>
                </a:ext>
              </a:extLst>
            </p:cNvPr>
            <p:cNvSpPr>
              <a:spLocks noChangeShapeType="1"/>
            </p:cNvSpPr>
            <p:nvPr/>
          </p:nvSpPr>
          <p:spPr bwMode="auto">
            <a:xfrm>
              <a:off x="1156" y="1480"/>
              <a:ext cx="147" cy="2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sp>
        <p:nvSpPr>
          <p:cNvPr id="165033" name="Line 169">
            <a:extLst>
              <a:ext uri="{FF2B5EF4-FFF2-40B4-BE49-F238E27FC236}">
                <a16:creationId xmlns:a16="http://schemas.microsoft.com/office/drawing/2014/main" id="{322F316F-8299-4226-98AA-BFA770FA5A5C}"/>
              </a:ext>
            </a:extLst>
          </p:cNvPr>
          <p:cNvSpPr>
            <a:spLocks noChangeShapeType="1"/>
          </p:cNvSpPr>
          <p:nvPr/>
        </p:nvSpPr>
        <p:spPr bwMode="auto">
          <a:xfrm>
            <a:off x="4549775" y="2638401"/>
            <a:ext cx="215900" cy="285750"/>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65034" name="Line 170">
            <a:extLst>
              <a:ext uri="{FF2B5EF4-FFF2-40B4-BE49-F238E27FC236}">
                <a16:creationId xmlns:a16="http://schemas.microsoft.com/office/drawing/2014/main" id="{C1477ABD-0E9C-4052-88A5-22D170BA8B44}"/>
              </a:ext>
            </a:extLst>
          </p:cNvPr>
          <p:cNvSpPr>
            <a:spLocks noChangeShapeType="1"/>
          </p:cNvSpPr>
          <p:nvPr/>
        </p:nvSpPr>
        <p:spPr bwMode="auto">
          <a:xfrm>
            <a:off x="7240588" y="2287563"/>
            <a:ext cx="215900" cy="287338"/>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65035" name="Line 171">
            <a:extLst>
              <a:ext uri="{FF2B5EF4-FFF2-40B4-BE49-F238E27FC236}">
                <a16:creationId xmlns:a16="http://schemas.microsoft.com/office/drawing/2014/main" id="{6F57E672-0735-4A93-9EEC-E16330078439}"/>
              </a:ext>
            </a:extLst>
          </p:cNvPr>
          <p:cNvSpPr>
            <a:spLocks noChangeShapeType="1"/>
          </p:cNvSpPr>
          <p:nvPr/>
        </p:nvSpPr>
        <p:spPr bwMode="auto">
          <a:xfrm flipV="1">
            <a:off x="2074863" y="4384651"/>
            <a:ext cx="288925" cy="217487"/>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8073" name="Oval 173">
            <a:extLst>
              <a:ext uri="{FF2B5EF4-FFF2-40B4-BE49-F238E27FC236}">
                <a16:creationId xmlns:a16="http://schemas.microsoft.com/office/drawing/2014/main" id="{F5F65E36-6897-4608-BD99-229123F7B763}"/>
              </a:ext>
            </a:extLst>
          </p:cNvPr>
          <p:cNvSpPr>
            <a:spLocks noChangeArrowheads="1"/>
          </p:cNvSpPr>
          <p:nvPr/>
        </p:nvSpPr>
        <p:spPr bwMode="auto">
          <a:xfrm>
            <a:off x="1628775" y="1196951"/>
            <a:ext cx="304800" cy="3048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74" name="Text Box 174">
            <a:extLst>
              <a:ext uri="{FF2B5EF4-FFF2-40B4-BE49-F238E27FC236}">
                <a16:creationId xmlns:a16="http://schemas.microsoft.com/office/drawing/2014/main" id="{98EE44EE-7BE0-48BF-BD0A-B7E02201821B}"/>
              </a:ext>
            </a:extLst>
          </p:cNvPr>
          <p:cNvSpPr txBox="1">
            <a:spLocks noChangeArrowheads="1"/>
          </p:cNvSpPr>
          <p:nvPr/>
        </p:nvSpPr>
        <p:spPr bwMode="auto">
          <a:xfrm>
            <a:off x="1609725" y="1206476"/>
            <a:ext cx="358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45</a:t>
            </a:r>
          </a:p>
        </p:txBody>
      </p:sp>
      <p:sp>
        <p:nvSpPr>
          <p:cNvPr id="88075" name="Oval 175">
            <a:extLst>
              <a:ext uri="{FF2B5EF4-FFF2-40B4-BE49-F238E27FC236}">
                <a16:creationId xmlns:a16="http://schemas.microsoft.com/office/drawing/2014/main" id="{7865FE80-41EB-4754-A2D3-988D6D660389}"/>
              </a:ext>
            </a:extLst>
          </p:cNvPr>
          <p:cNvSpPr>
            <a:spLocks noChangeArrowheads="1"/>
          </p:cNvSpPr>
          <p:nvPr/>
        </p:nvSpPr>
        <p:spPr bwMode="auto">
          <a:xfrm>
            <a:off x="1095375" y="1730351"/>
            <a:ext cx="304800" cy="3048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76" name="Text Box 176">
            <a:extLst>
              <a:ext uri="{FF2B5EF4-FFF2-40B4-BE49-F238E27FC236}">
                <a16:creationId xmlns:a16="http://schemas.microsoft.com/office/drawing/2014/main" id="{6402EC8E-C1A8-481F-A659-B32F6282FEB5}"/>
              </a:ext>
            </a:extLst>
          </p:cNvPr>
          <p:cNvSpPr txBox="1">
            <a:spLocks noChangeArrowheads="1"/>
          </p:cNvSpPr>
          <p:nvPr/>
        </p:nvSpPr>
        <p:spPr bwMode="auto">
          <a:xfrm>
            <a:off x="1076325" y="1739876"/>
            <a:ext cx="358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30</a:t>
            </a:r>
          </a:p>
        </p:txBody>
      </p:sp>
      <p:sp>
        <p:nvSpPr>
          <p:cNvPr id="88077" name="Oval 177">
            <a:extLst>
              <a:ext uri="{FF2B5EF4-FFF2-40B4-BE49-F238E27FC236}">
                <a16:creationId xmlns:a16="http://schemas.microsoft.com/office/drawing/2014/main" id="{D2C1529C-A71C-4058-8FF9-2B7133D27CED}"/>
              </a:ext>
            </a:extLst>
          </p:cNvPr>
          <p:cNvSpPr>
            <a:spLocks noChangeArrowheads="1"/>
          </p:cNvSpPr>
          <p:nvPr/>
        </p:nvSpPr>
        <p:spPr bwMode="auto">
          <a:xfrm>
            <a:off x="2162175" y="1717651"/>
            <a:ext cx="304800" cy="3048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78" name="Text Box 178">
            <a:extLst>
              <a:ext uri="{FF2B5EF4-FFF2-40B4-BE49-F238E27FC236}">
                <a16:creationId xmlns:a16="http://schemas.microsoft.com/office/drawing/2014/main" id="{B07F627C-826C-4EAA-A964-F7F69ED8F710}"/>
              </a:ext>
            </a:extLst>
          </p:cNvPr>
          <p:cNvSpPr txBox="1">
            <a:spLocks noChangeArrowheads="1"/>
          </p:cNvSpPr>
          <p:nvPr/>
        </p:nvSpPr>
        <p:spPr bwMode="auto">
          <a:xfrm>
            <a:off x="2143125" y="1730351"/>
            <a:ext cx="358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p>
        </p:txBody>
      </p:sp>
      <p:sp>
        <p:nvSpPr>
          <p:cNvPr id="88079" name="Oval 179">
            <a:extLst>
              <a:ext uri="{FF2B5EF4-FFF2-40B4-BE49-F238E27FC236}">
                <a16:creationId xmlns:a16="http://schemas.microsoft.com/office/drawing/2014/main" id="{C63240D1-2D6A-4799-8673-3A82F71D4467}"/>
              </a:ext>
            </a:extLst>
          </p:cNvPr>
          <p:cNvSpPr>
            <a:spLocks noChangeArrowheads="1"/>
          </p:cNvSpPr>
          <p:nvPr/>
        </p:nvSpPr>
        <p:spPr bwMode="auto">
          <a:xfrm>
            <a:off x="790575" y="2327251"/>
            <a:ext cx="304800" cy="3048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80" name="Text Box 180">
            <a:extLst>
              <a:ext uri="{FF2B5EF4-FFF2-40B4-BE49-F238E27FC236}">
                <a16:creationId xmlns:a16="http://schemas.microsoft.com/office/drawing/2014/main" id="{627EA188-2BCE-4AB3-93F3-A011876B9159}"/>
              </a:ext>
            </a:extLst>
          </p:cNvPr>
          <p:cNvSpPr txBox="1">
            <a:spLocks noChangeArrowheads="1"/>
          </p:cNvSpPr>
          <p:nvPr/>
        </p:nvSpPr>
        <p:spPr bwMode="auto">
          <a:xfrm>
            <a:off x="771525" y="2339951"/>
            <a:ext cx="358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p>
        </p:txBody>
      </p:sp>
      <p:sp>
        <p:nvSpPr>
          <p:cNvPr id="88081" name="Oval 181">
            <a:extLst>
              <a:ext uri="{FF2B5EF4-FFF2-40B4-BE49-F238E27FC236}">
                <a16:creationId xmlns:a16="http://schemas.microsoft.com/office/drawing/2014/main" id="{3602F703-C3F8-46AF-BC4C-39C268DA38C9}"/>
              </a:ext>
            </a:extLst>
          </p:cNvPr>
          <p:cNvSpPr>
            <a:spLocks noChangeArrowheads="1"/>
          </p:cNvSpPr>
          <p:nvPr/>
        </p:nvSpPr>
        <p:spPr bwMode="auto">
          <a:xfrm>
            <a:off x="1400175" y="2317726"/>
            <a:ext cx="304800" cy="3048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82" name="Text Box 182">
            <a:extLst>
              <a:ext uri="{FF2B5EF4-FFF2-40B4-BE49-F238E27FC236}">
                <a16:creationId xmlns:a16="http://schemas.microsoft.com/office/drawing/2014/main" id="{DA580826-B457-441C-B3DB-ACD81841626E}"/>
              </a:ext>
            </a:extLst>
          </p:cNvPr>
          <p:cNvSpPr txBox="1">
            <a:spLocks noChangeArrowheads="1"/>
          </p:cNvSpPr>
          <p:nvPr/>
        </p:nvSpPr>
        <p:spPr bwMode="auto">
          <a:xfrm>
            <a:off x="1381125" y="2327251"/>
            <a:ext cx="358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27</a:t>
            </a:r>
          </a:p>
        </p:txBody>
      </p:sp>
      <p:sp>
        <p:nvSpPr>
          <p:cNvPr id="88083" name="Oval 183">
            <a:extLst>
              <a:ext uri="{FF2B5EF4-FFF2-40B4-BE49-F238E27FC236}">
                <a16:creationId xmlns:a16="http://schemas.microsoft.com/office/drawing/2014/main" id="{152713A1-79C8-4FF9-AE1F-6B86F6ABE545}"/>
              </a:ext>
            </a:extLst>
          </p:cNvPr>
          <p:cNvSpPr>
            <a:spLocks noChangeArrowheads="1"/>
          </p:cNvSpPr>
          <p:nvPr/>
        </p:nvSpPr>
        <p:spPr bwMode="auto">
          <a:xfrm>
            <a:off x="1857375" y="2327251"/>
            <a:ext cx="304800" cy="3048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84" name="Text Box 184">
            <a:extLst>
              <a:ext uri="{FF2B5EF4-FFF2-40B4-BE49-F238E27FC236}">
                <a16:creationId xmlns:a16="http://schemas.microsoft.com/office/drawing/2014/main" id="{12AD18EE-3843-4E06-BD44-C2013CD23120}"/>
              </a:ext>
            </a:extLst>
          </p:cNvPr>
          <p:cNvSpPr txBox="1">
            <a:spLocks noChangeArrowheads="1"/>
          </p:cNvSpPr>
          <p:nvPr/>
        </p:nvSpPr>
        <p:spPr bwMode="auto">
          <a:xfrm>
            <a:off x="1882775" y="2339951"/>
            <a:ext cx="269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88085" name="Oval 185">
            <a:extLst>
              <a:ext uri="{FF2B5EF4-FFF2-40B4-BE49-F238E27FC236}">
                <a16:creationId xmlns:a16="http://schemas.microsoft.com/office/drawing/2014/main" id="{F834DC01-1DA5-478C-81CC-906AD0F0507C}"/>
              </a:ext>
            </a:extLst>
          </p:cNvPr>
          <p:cNvSpPr>
            <a:spLocks noChangeArrowheads="1"/>
          </p:cNvSpPr>
          <p:nvPr/>
        </p:nvSpPr>
        <p:spPr bwMode="auto">
          <a:xfrm>
            <a:off x="2466975" y="2317726"/>
            <a:ext cx="304800" cy="3048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86" name="Text Box 186">
            <a:extLst>
              <a:ext uri="{FF2B5EF4-FFF2-40B4-BE49-F238E27FC236}">
                <a16:creationId xmlns:a16="http://schemas.microsoft.com/office/drawing/2014/main" id="{CA457F0E-1216-4011-8D13-DD448B5B4CB9}"/>
              </a:ext>
            </a:extLst>
          </p:cNvPr>
          <p:cNvSpPr txBox="1">
            <a:spLocks noChangeArrowheads="1"/>
          </p:cNvSpPr>
          <p:nvPr/>
        </p:nvSpPr>
        <p:spPr bwMode="auto">
          <a:xfrm>
            <a:off x="2492375" y="2327251"/>
            <a:ext cx="269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p>
        </p:txBody>
      </p:sp>
      <p:sp>
        <p:nvSpPr>
          <p:cNvPr id="88087" name="Oval 187">
            <a:extLst>
              <a:ext uri="{FF2B5EF4-FFF2-40B4-BE49-F238E27FC236}">
                <a16:creationId xmlns:a16="http://schemas.microsoft.com/office/drawing/2014/main" id="{2930EDDE-A696-4AFC-A3A8-E9FEFD99450C}"/>
              </a:ext>
            </a:extLst>
          </p:cNvPr>
          <p:cNvSpPr>
            <a:spLocks noChangeArrowheads="1"/>
          </p:cNvSpPr>
          <p:nvPr/>
        </p:nvSpPr>
        <p:spPr bwMode="auto">
          <a:xfrm>
            <a:off x="561975" y="2927326"/>
            <a:ext cx="304800" cy="3048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88" name="Text Box 188">
            <a:extLst>
              <a:ext uri="{FF2B5EF4-FFF2-40B4-BE49-F238E27FC236}">
                <a16:creationId xmlns:a16="http://schemas.microsoft.com/office/drawing/2014/main" id="{A753E4DF-1A5F-412C-9281-9A4E36B3FD33}"/>
              </a:ext>
            </a:extLst>
          </p:cNvPr>
          <p:cNvSpPr txBox="1">
            <a:spLocks noChangeArrowheads="1"/>
          </p:cNvSpPr>
          <p:nvPr/>
        </p:nvSpPr>
        <p:spPr bwMode="auto">
          <a:xfrm>
            <a:off x="587375" y="2936851"/>
            <a:ext cx="269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p>
        </p:txBody>
      </p:sp>
      <p:sp>
        <p:nvSpPr>
          <p:cNvPr id="88089" name="Oval 189">
            <a:extLst>
              <a:ext uri="{FF2B5EF4-FFF2-40B4-BE49-F238E27FC236}">
                <a16:creationId xmlns:a16="http://schemas.microsoft.com/office/drawing/2014/main" id="{0071DD5A-CB52-4392-9DCD-46E2D3F638EE}"/>
              </a:ext>
            </a:extLst>
          </p:cNvPr>
          <p:cNvSpPr>
            <a:spLocks noChangeArrowheads="1"/>
          </p:cNvSpPr>
          <p:nvPr/>
        </p:nvSpPr>
        <p:spPr bwMode="auto">
          <a:xfrm>
            <a:off x="942975" y="2914626"/>
            <a:ext cx="304800" cy="3048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90" name="Text Box 190">
            <a:extLst>
              <a:ext uri="{FF2B5EF4-FFF2-40B4-BE49-F238E27FC236}">
                <a16:creationId xmlns:a16="http://schemas.microsoft.com/office/drawing/2014/main" id="{71319030-5214-4D0C-B7A3-3A93B6822D58}"/>
              </a:ext>
            </a:extLst>
          </p:cNvPr>
          <p:cNvSpPr txBox="1">
            <a:spLocks noChangeArrowheads="1"/>
          </p:cNvSpPr>
          <p:nvPr/>
        </p:nvSpPr>
        <p:spPr bwMode="auto">
          <a:xfrm>
            <a:off x="923925" y="2927326"/>
            <a:ext cx="358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p>
        </p:txBody>
      </p:sp>
      <p:sp>
        <p:nvSpPr>
          <p:cNvPr id="88091" name="Oval 191">
            <a:extLst>
              <a:ext uri="{FF2B5EF4-FFF2-40B4-BE49-F238E27FC236}">
                <a16:creationId xmlns:a16="http://schemas.microsoft.com/office/drawing/2014/main" id="{37F0ECD3-8078-4221-AE27-C4361DECBBC9}"/>
              </a:ext>
            </a:extLst>
          </p:cNvPr>
          <p:cNvSpPr>
            <a:spLocks noChangeArrowheads="1"/>
          </p:cNvSpPr>
          <p:nvPr/>
        </p:nvSpPr>
        <p:spPr bwMode="auto">
          <a:xfrm>
            <a:off x="1323975" y="2936851"/>
            <a:ext cx="304800" cy="3048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92" name="Text Box 192">
            <a:extLst>
              <a:ext uri="{FF2B5EF4-FFF2-40B4-BE49-F238E27FC236}">
                <a16:creationId xmlns:a16="http://schemas.microsoft.com/office/drawing/2014/main" id="{5F9E9851-9F2B-4804-AE0D-6275D7A338CB}"/>
              </a:ext>
            </a:extLst>
          </p:cNvPr>
          <p:cNvSpPr txBox="1">
            <a:spLocks noChangeArrowheads="1"/>
          </p:cNvSpPr>
          <p:nvPr/>
        </p:nvSpPr>
        <p:spPr bwMode="auto">
          <a:xfrm>
            <a:off x="1349375" y="2949551"/>
            <a:ext cx="269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p>
        </p:txBody>
      </p:sp>
      <p:sp>
        <p:nvSpPr>
          <p:cNvPr id="88093" name="Line 193">
            <a:extLst>
              <a:ext uri="{FF2B5EF4-FFF2-40B4-BE49-F238E27FC236}">
                <a16:creationId xmlns:a16="http://schemas.microsoft.com/office/drawing/2014/main" id="{3D876E81-43A1-48B8-9A53-34563DA9CFDA}"/>
              </a:ext>
            </a:extLst>
          </p:cNvPr>
          <p:cNvSpPr>
            <a:spLocks noChangeShapeType="1"/>
          </p:cNvSpPr>
          <p:nvPr/>
        </p:nvSpPr>
        <p:spPr bwMode="auto">
          <a:xfrm flipH="1">
            <a:off x="1323975" y="1501751"/>
            <a:ext cx="3810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094" name="Line 194">
            <a:extLst>
              <a:ext uri="{FF2B5EF4-FFF2-40B4-BE49-F238E27FC236}">
                <a16:creationId xmlns:a16="http://schemas.microsoft.com/office/drawing/2014/main" id="{3620F829-CA20-4C02-B6F0-C0C09936333D}"/>
              </a:ext>
            </a:extLst>
          </p:cNvPr>
          <p:cNvSpPr>
            <a:spLocks noChangeShapeType="1"/>
          </p:cNvSpPr>
          <p:nvPr/>
        </p:nvSpPr>
        <p:spPr bwMode="auto">
          <a:xfrm>
            <a:off x="1857375" y="1501751"/>
            <a:ext cx="3810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095" name="Line 195">
            <a:extLst>
              <a:ext uri="{FF2B5EF4-FFF2-40B4-BE49-F238E27FC236}">
                <a16:creationId xmlns:a16="http://schemas.microsoft.com/office/drawing/2014/main" id="{EC882F87-42CD-4231-B4CD-9983D3EC00FE}"/>
              </a:ext>
            </a:extLst>
          </p:cNvPr>
          <p:cNvSpPr>
            <a:spLocks noChangeShapeType="1"/>
          </p:cNvSpPr>
          <p:nvPr/>
        </p:nvSpPr>
        <p:spPr bwMode="auto">
          <a:xfrm flipH="1">
            <a:off x="1019175" y="2035151"/>
            <a:ext cx="228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096" name="Line 196">
            <a:extLst>
              <a:ext uri="{FF2B5EF4-FFF2-40B4-BE49-F238E27FC236}">
                <a16:creationId xmlns:a16="http://schemas.microsoft.com/office/drawing/2014/main" id="{40A653CA-EA56-480E-884D-A442A0D76A9A}"/>
              </a:ext>
            </a:extLst>
          </p:cNvPr>
          <p:cNvSpPr>
            <a:spLocks noChangeShapeType="1"/>
          </p:cNvSpPr>
          <p:nvPr/>
        </p:nvSpPr>
        <p:spPr bwMode="auto">
          <a:xfrm>
            <a:off x="1247775" y="2035151"/>
            <a:ext cx="228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097" name="Line 197">
            <a:extLst>
              <a:ext uri="{FF2B5EF4-FFF2-40B4-BE49-F238E27FC236}">
                <a16:creationId xmlns:a16="http://schemas.microsoft.com/office/drawing/2014/main" id="{1C85839D-1F09-4AD0-8649-4711723B4FF8}"/>
              </a:ext>
            </a:extLst>
          </p:cNvPr>
          <p:cNvSpPr>
            <a:spLocks noChangeShapeType="1"/>
          </p:cNvSpPr>
          <p:nvPr/>
        </p:nvSpPr>
        <p:spPr bwMode="auto">
          <a:xfrm flipH="1">
            <a:off x="714375" y="2644751"/>
            <a:ext cx="228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098" name="Line 198">
            <a:extLst>
              <a:ext uri="{FF2B5EF4-FFF2-40B4-BE49-F238E27FC236}">
                <a16:creationId xmlns:a16="http://schemas.microsoft.com/office/drawing/2014/main" id="{92A54926-A147-4BF7-A2E0-538AA96D0AD9}"/>
              </a:ext>
            </a:extLst>
          </p:cNvPr>
          <p:cNvSpPr>
            <a:spLocks noChangeShapeType="1"/>
          </p:cNvSpPr>
          <p:nvPr/>
        </p:nvSpPr>
        <p:spPr bwMode="auto">
          <a:xfrm>
            <a:off x="968375" y="2644751"/>
            <a:ext cx="1524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099" name="Line 199">
            <a:extLst>
              <a:ext uri="{FF2B5EF4-FFF2-40B4-BE49-F238E27FC236}">
                <a16:creationId xmlns:a16="http://schemas.microsoft.com/office/drawing/2014/main" id="{BC5F41D8-57AC-4171-AC32-C86A6008AB38}"/>
              </a:ext>
            </a:extLst>
          </p:cNvPr>
          <p:cNvSpPr>
            <a:spLocks noChangeShapeType="1"/>
          </p:cNvSpPr>
          <p:nvPr/>
        </p:nvSpPr>
        <p:spPr bwMode="auto">
          <a:xfrm flipH="1">
            <a:off x="1476375" y="2632051"/>
            <a:ext cx="762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8100" name="Line 200">
            <a:extLst>
              <a:ext uri="{FF2B5EF4-FFF2-40B4-BE49-F238E27FC236}">
                <a16:creationId xmlns:a16="http://schemas.microsoft.com/office/drawing/2014/main" id="{98998FD2-1DA5-4161-AB7B-AD08B8DB15A4}"/>
              </a:ext>
            </a:extLst>
          </p:cNvPr>
          <p:cNvSpPr>
            <a:spLocks noChangeShapeType="1"/>
          </p:cNvSpPr>
          <p:nvPr/>
        </p:nvSpPr>
        <p:spPr bwMode="auto">
          <a:xfrm flipH="1">
            <a:off x="2009775" y="2035151"/>
            <a:ext cx="3048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01" name="Line 201">
            <a:extLst>
              <a:ext uri="{FF2B5EF4-FFF2-40B4-BE49-F238E27FC236}">
                <a16:creationId xmlns:a16="http://schemas.microsoft.com/office/drawing/2014/main" id="{B749A083-1165-437B-B082-27F9A7B23E6B}"/>
              </a:ext>
            </a:extLst>
          </p:cNvPr>
          <p:cNvSpPr>
            <a:spLocks noChangeShapeType="1"/>
          </p:cNvSpPr>
          <p:nvPr/>
        </p:nvSpPr>
        <p:spPr bwMode="auto">
          <a:xfrm>
            <a:off x="2339975" y="2035151"/>
            <a:ext cx="3048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nvGrpSpPr>
          <p:cNvPr id="165069" name="Group 205">
            <a:extLst>
              <a:ext uri="{FF2B5EF4-FFF2-40B4-BE49-F238E27FC236}">
                <a16:creationId xmlns:a16="http://schemas.microsoft.com/office/drawing/2014/main" id="{8D304089-C226-4F2F-A299-E6D747C28B71}"/>
              </a:ext>
            </a:extLst>
          </p:cNvPr>
          <p:cNvGrpSpPr>
            <a:grpSpLocks/>
          </p:cNvGrpSpPr>
          <p:nvPr/>
        </p:nvGrpSpPr>
        <p:grpSpPr bwMode="auto">
          <a:xfrm>
            <a:off x="1908175" y="2949551"/>
            <a:ext cx="358775" cy="314325"/>
            <a:chOff x="2064" y="1722"/>
            <a:chExt cx="226" cy="199"/>
          </a:xfrm>
        </p:grpSpPr>
        <p:sp>
          <p:nvSpPr>
            <p:cNvPr id="88166" name="Oval 202">
              <a:extLst>
                <a:ext uri="{FF2B5EF4-FFF2-40B4-BE49-F238E27FC236}">
                  <a16:creationId xmlns:a16="http://schemas.microsoft.com/office/drawing/2014/main" id="{2FE37401-A878-4162-A830-E4BBCE7EE289}"/>
                </a:ext>
              </a:extLst>
            </p:cNvPr>
            <p:cNvSpPr>
              <a:spLocks noChangeArrowheads="1"/>
            </p:cNvSpPr>
            <p:nvPr/>
          </p:nvSpPr>
          <p:spPr bwMode="auto">
            <a:xfrm>
              <a:off x="2076" y="1722"/>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67" name="Text Box 203">
              <a:extLst>
                <a:ext uri="{FF2B5EF4-FFF2-40B4-BE49-F238E27FC236}">
                  <a16:creationId xmlns:a16="http://schemas.microsoft.com/office/drawing/2014/main" id="{88C1E095-FD0E-479F-8FF2-3118DF08B83C}"/>
                </a:ext>
              </a:extLst>
            </p:cNvPr>
            <p:cNvSpPr txBox="1">
              <a:spLocks noChangeArrowheads="1"/>
            </p:cNvSpPr>
            <p:nvPr/>
          </p:nvSpPr>
          <p:spPr bwMode="auto">
            <a:xfrm>
              <a:off x="2064" y="1729"/>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50</a:t>
              </a:r>
            </a:p>
          </p:txBody>
        </p:sp>
      </p:grpSp>
      <p:sp>
        <p:nvSpPr>
          <p:cNvPr id="88103" name="Rectangle 206">
            <a:extLst>
              <a:ext uri="{FF2B5EF4-FFF2-40B4-BE49-F238E27FC236}">
                <a16:creationId xmlns:a16="http://schemas.microsoft.com/office/drawing/2014/main" id="{CD44A861-AA58-4A23-9395-724DC0D275B4}"/>
              </a:ext>
            </a:extLst>
          </p:cNvPr>
          <p:cNvSpPr>
            <a:spLocks noChangeArrowheads="1"/>
          </p:cNvSpPr>
          <p:nvPr/>
        </p:nvSpPr>
        <p:spPr bwMode="auto">
          <a:xfrm>
            <a:off x="-52942" y="620688"/>
            <a:ext cx="609869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t>Insert ( HEAP </a:t>
            </a:r>
            <a:r>
              <a:rPr lang="en-US" altLang="zh-CN" b="1" dirty="0" err="1"/>
              <a:t>heap</a:t>
            </a:r>
            <a:r>
              <a:rPr lang="en-US" altLang="zh-CN" b="1" dirty="0"/>
              <a:t> , </a:t>
            </a:r>
            <a:r>
              <a:rPr lang="en-US" altLang="zh-CN" b="1" dirty="0" err="1"/>
              <a:t>ElementType</a:t>
            </a:r>
            <a:r>
              <a:rPr lang="en-US" altLang="zh-CN" b="1" dirty="0"/>
              <a:t>  element )</a:t>
            </a:r>
          </a:p>
        </p:txBody>
      </p:sp>
      <p:graphicFrame>
        <p:nvGraphicFramePr>
          <p:cNvPr id="2" name="表格 1">
            <a:extLst>
              <a:ext uri="{FF2B5EF4-FFF2-40B4-BE49-F238E27FC236}">
                <a16:creationId xmlns:a16="http://schemas.microsoft.com/office/drawing/2014/main" id="{B4050A23-ECB3-4B7E-8B3E-F301BE24998D}"/>
              </a:ext>
            </a:extLst>
          </p:cNvPr>
          <p:cNvGraphicFramePr>
            <a:graphicFrameLocks noGrp="1"/>
          </p:cNvGraphicFramePr>
          <p:nvPr>
            <p:extLst>
              <p:ext uri="{D42A27DB-BD31-4B8C-83A1-F6EECF244321}">
                <p14:modId xmlns:p14="http://schemas.microsoft.com/office/powerpoint/2010/main" val="2486500138"/>
              </p:ext>
            </p:extLst>
          </p:nvPr>
        </p:nvGraphicFramePr>
        <p:xfrm>
          <a:off x="206375" y="3489301"/>
          <a:ext cx="5086346" cy="334964"/>
        </p:xfrm>
        <a:graphic>
          <a:graphicData uri="http://schemas.openxmlformats.org/drawingml/2006/table">
            <a:tbl>
              <a:tblPr firstRow="1" bandRow="1">
                <a:tableStyleId>{5C22544A-7EE6-4342-B048-85BDC9FD1C3A}</a:tableStyleId>
              </a:tblPr>
              <a:tblGrid>
                <a:gridCol w="461760">
                  <a:extLst>
                    <a:ext uri="{9D8B030D-6E8A-4147-A177-3AD203B41FA5}">
                      <a16:colId xmlns:a16="http://schemas.microsoft.com/office/drawing/2014/main" val="20000"/>
                    </a:ext>
                  </a:extLst>
                </a:gridCol>
                <a:gridCol w="461760">
                  <a:extLst>
                    <a:ext uri="{9D8B030D-6E8A-4147-A177-3AD203B41FA5}">
                      <a16:colId xmlns:a16="http://schemas.microsoft.com/office/drawing/2014/main" val="20001"/>
                    </a:ext>
                  </a:extLst>
                </a:gridCol>
                <a:gridCol w="461760">
                  <a:extLst>
                    <a:ext uri="{9D8B030D-6E8A-4147-A177-3AD203B41FA5}">
                      <a16:colId xmlns:a16="http://schemas.microsoft.com/office/drawing/2014/main" val="20002"/>
                    </a:ext>
                  </a:extLst>
                </a:gridCol>
                <a:gridCol w="461760">
                  <a:extLst>
                    <a:ext uri="{9D8B030D-6E8A-4147-A177-3AD203B41FA5}">
                      <a16:colId xmlns:a16="http://schemas.microsoft.com/office/drawing/2014/main" val="20003"/>
                    </a:ext>
                  </a:extLst>
                </a:gridCol>
                <a:gridCol w="461760">
                  <a:extLst>
                    <a:ext uri="{9D8B030D-6E8A-4147-A177-3AD203B41FA5}">
                      <a16:colId xmlns:a16="http://schemas.microsoft.com/office/drawing/2014/main" val="20004"/>
                    </a:ext>
                  </a:extLst>
                </a:gridCol>
                <a:gridCol w="354374">
                  <a:extLst>
                    <a:ext uri="{9D8B030D-6E8A-4147-A177-3AD203B41FA5}">
                      <a16:colId xmlns:a16="http://schemas.microsoft.com/office/drawing/2014/main" val="20005"/>
                    </a:ext>
                  </a:extLst>
                </a:gridCol>
                <a:gridCol w="354374">
                  <a:extLst>
                    <a:ext uri="{9D8B030D-6E8A-4147-A177-3AD203B41FA5}">
                      <a16:colId xmlns:a16="http://schemas.microsoft.com/office/drawing/2014/main" val="20006"/>
                    </a:ext>
                  </a:extLst>
                </a:gridCol>
                <a:gridCol w="230881">
                  <a:extLst>
                    <a:ext uri="{9D8B030D-6E8A-4147-A177-3AD203B41FA5}">
                      <a16:colId xmlns:a16="http://schemas.microsoft.com/office/drawing/2014/main" val="20007"/>
                    </a:ext>
                  </a:extLst>
                </a:gridCol>
                <a:gridCol w="461760">
                  <a:extLst>
                    <a:ext uri="{9D8B030D-6E8A-4147-A177-3AD203B41FA5}">
                      <a16:colId xmlns:a16="http://schemas.microsoft.com/office/drawing/2014/main" val="20008"/>
                    </a:ext>
                  </a:extLst>
                </a:gridCol>
                <a:gridCol w="354374">
                  <a:extLst>
                    <a:ext uri="{9D8B030D-6E8A-4147-A177-3AD203B41FA5}">
                      <a16:colId xmlns:a16="http://schemas.microsoft.com/office/drawing/2014/main" val="20009"/>
                    </a:ext>
                  </a:extLst>
                </a:gridCol>
                <a:gridCol w="461760">
                  <a:extLst>
                    <a:ext uri="{9D8B030D-6E8A-4147-A177-3AD203B41FA5}">
                      <a16:colId xmlns:a16="http://schemas.microsoft.com/office/drawing/2014/main" val="20010"/>
                    </a:ext>
                  </a:extLst>
                </a:gridCol>
                <a:gridCol w="560023">
                  <a:extLst>
                    <a:ext uri="{9D8B030D-6E8A-4147-A177-3AD203B41FA5}">
                      <a16:colId xmlns:a16="http://schemas.microsoft.com/office/drawing/2014/main" val="20011"/>
                    </a:ext>
                  </a:extLst>
                </a:gridCol>
              </a:tblGrid>
              <a:tr h="334962">
                <a:tc>
                  <a:txBody>
                    <a:bodyPr/>
                    <a:lstStyle/>
                    <a:p>
                      <a:r>
                        <a:rPr lang="en-US" altLang="zh-CN" sz="1600" dirty="0">
                          <a:solidFill>
                            <a:schemeClr val="tx1"/>
                          </a:solidFill>
                        </a:rPr>
                        <a:t>45</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30</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18</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15</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27</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9</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4</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3</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12</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8</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FF0000"/>
                          </a:solidFill>
                        </a:rPr>
                        <a:t>50</a:t>
                      </a:r>
                      <a:endParaRPr lang="zh-CN" altLang="en-US" sz="1600" dirty="0">
                        <a:solidFill>
                          <a:srgbClr val="FF0000"/>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10000"/>
                  </a:ext>
                </a:extLst>
              </a:tr>
            </a:tbl>
          </a:graphicData>
        </a:graphic>
      </p:graphicFrame>
      <p:graphicFrame>
        <p:nvGraphicFramePr>
          <p:cNvPr id="171" name="表格 170">
            <a:extLst>
              <a:ext uri="{FF2B5EF4-FFF2-40B4-BE49-F238E27FC236}">
                <a16:creationId xmlns:a16="http://schemas.microsoft.com/office/drawing/2014/main" id="{624DA8AA-7AE4-4EF6-8F0B-700C28FC0546}"/>
              </a:ext>
            </a:extLst>
          </p:cNvPr>
          <p:cNvGraphicFramePr>
            <a:graphicFrameLocks noGrp="1"/>
          </p:cNvGraphicFramePr>
          <p:nvPr>
            <p:extLst>
              <p:ext uri="{D42A27DB-BD31-4B8C-83A1-F6EECF244321}">
                <p14:modId xmlns:p14="http://schemas.microsoft.com/office/powerpoint/2010/main" val="4049371520"/>
              </p:ext>
            </p:extLst>
          </p:nvPr>
        </p:nvGraphicFramePr>
        <p:xfrm>
          <a:off x="4135438" y="5948338"/>
          <a:ext cx="4829177" cy="334966"/>
        </p:xfrm>
        <a:graphic>
          <a:graphicData uri="http://schemas.openxmlformats.org/drawingml/2006/table">
            <a:tbl>
              <a:tblPr firstRow="1" bandRow="1">
                <a:tableStyleId>{5C22544A-7EE6-4342-B048-85BDC9FD1C3A}</a:tableStyleId>
              </a:tblPr>
              <a:tblGrid>
                <a:gridCol w="436848">
                  <a:extLst>
                    <a:ext uri="{9D8B030D-6E8A-4147-A177-3AD203B41FA5}">
                      <a16:colId xmlns:a16="http://schemas.microsoft.com/office/drawing/2014/main" val="20000"/>
                    </a:ext>
                  </a:extLst>
                </a:gridCol>
                <a:gridCol w="436848">
                  <a:extLst>
                    <a:ext uri="{9D8B030D-6E8A-4147-A177-3AD203B41FA5}">
                      <a16:colId xmlns:a16="http://schemas.microsoft.com/office/drawing/2014/main" val="20001"/>
                    </a:ext>
                  </a:extLst>
                </a:gridCol>
                <a:gridCol w="436848">
                  <a:extLst>
                    <a:ext uri="{9D8B030D-6E8A-4147-A177-3AD203B41FA5}">
                      <a16:colId xmlns:a16="http://schemas.microsoft.com/office/drawing/2014/main" val="20002"/>
                    </a:ext>
                  </a:extLst>
                </a:gridCol>
                <a:gridCol w="436848">
                  <a:extLst>
                    <a:ext uri="{9D8B030D-6E8A-4147-A177-3AD203B41FA5}">
                      <a16:colId xmlns:a16="http://schemas.microsoft.com/office/drawing/2014/main" val="20003"/>
                    </a:ext>
                  </a:extLst>
                </a:gridCol>
                <a:gridCol w="436848">
                  <a:extLst>
                    <a:ext uri="{9D8B030D-6E8A-4147-A177-3AD203B41FA5}">
                      <a16:colId xmlns:a16="http://schemas.microsoft.com/office/drawing/2014/main" val="20004"/>
                    </a:ext>
                  </a:extLst>
                </a:gridCol>
                <a:gridCol w="335255">
                  <a:extLst>
                    <a:ext uri="{9D8B030D-6E8A-4147-A177-3AD203B41FA5}">
                      <a16:colId xmlns:a16="http://schemas.microsoft.com/office/drawing/2014/main" val="20005"/>
                    </a:ext>
                  </a:extLst>
                </a:gridCol>
                <a:gridCol w="335255">
                  <a:extLst>
                    <a:ext uri="{9D8B030D-6E8A-4147-A177-3AD203B41FA5}">
                      <a16:colId xmlns:a16="http://schemas.microsoft.com/office/drawing/2014/main" val="20006"/>
                    </a:ext>
                  </a:extLst>
                </a:gridCol>
                <a:gridCol w="218424">
                  <a:extLst>
                    <a:ext uri="{9D8B030D-6E8A-4147-A177-3AD203B41FA5}">
                      <a16:colId xmlns:a16="http://schemas.microsoft.com/office/drawing/2014/main" val="20007"/>
                    </a:ext>
                  </a:extLst>
                </a:gridCol>
                <a:gridCol w="436848">
                  <a:extLst>
                    <a:ext uri="{9D8B030D-6E8A-4147-A177-3AD203B41FA5}">
                      <a16:colId xmlns:a16="http://schemas.microsoft.com/office/drawing/2014/main" val="20008"/>
                    </a:ext>
                  </a:extLst>
                </a:gridCol>
                <a:gridCol w="335255">
                  <a:extLst>
                    <a:ext uri="{9D8B030D-6E8A-4147-A177-3AD203B41FA5}">
                      <a16:colId xmlns:a16="http://schemas.microsoft.com/office/drawing/2014/main" val="20009"/>
                    </a:ext>
                  </a:extLst>
                </a:gridCol>
                <a:gridCol w="436848">
                  <a:extLst>
                    <a:ext uri="{9D8B030D-6E8A-4147-A177-3AD203B41FA5}">
                      <a16:colId xmlns:a16="http://schemas.microsoft.com/office/drawing/2014/main" val="20010"/>
                    </a:ext>
                  </a:extLst>
                </a:gridCol>
                <a:gridCol w="547052">
                  <a:extLst>
                    <a:ext uri="{9D8B030D-6E8A-4147-A177-3AD203B41FA5}">
                      <a16:colId xmlns:a16="http://schemas.microsoft.com/office/drawing/2014/main" val="20011"/>
                    </a:ext>
                  </a:extLst>
                </a:gridCol>
              </a:tblGrid>
              <a:tr h="334963">
                <a:tc>
                  <a:txBody>
                    <a:bodyPr/>
                    <a:lstStyle/>
                    <a:p>
                      <a:r>
                        <a:rPr lang="en-US" altLang="zh-CN" sz="1600" dirty="0">
                          <a:solidFill>
                            <a:srgbClr val="FF0000"/>
                          </a:solidFill>
                        </a:rPr>
                        <a:t>50</a:t>
                      </a:r>
                      <a:endParaRPr lang="zh-CN" altLang="en-US" sz="1600" dirty="0">
                        <a:solidFill>
                          <a:srgbClr val="FF0000"/>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rgbClr val="FF0000"/>
                          </a:solidFill>
                        </a:rPr>
                        <a:t>45</a:t>
                      </a:r>
                      <a:endParaRPr lang="zh-CN" altLang="en-US" sz="1600" dirty="0">
                        <a:solidFill>
                          <a:srgbClr val="FF0000"/>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18</a:t>
                      </a:r>
                      <a:endParaRPr lang="zh-CN" altLang="en-US" sz="1600" dirty="0">
                        <a:solidFill>
                          <a:schemeClr val="tx1"/>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15</a:t>
                      </a:r>
                      <a:endParaRPr lang="zh-CN" altLang="en-US" sz="1600" dirty="0">
                        <a:solidFill>
                          <a:schemeClr val="tx1"/>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rgbClr val="FF0000"/>
                          </a:solidFill>
                        </a:rPr>
                        <a:t>30</a:t>
                      </a:r>
                      <a:endParaRPr lang="zh-CN" altLang="en-US" sz="1600" dirty="0">
                        <a:solidFill>
                          <a:srgbClr val="FF0000"/>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9</a:t>
                      </a:r>
                      <a:endParaRPr lang="zh-CN" altLang="en-US" sz="1600" dirty="0">
                        <a:solidFill>
                          <a:schemeClr val="tx1"/>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4</a:t>
                      </a:r>
                      <a:endParaRPr lang="zh-CN" altLang="en-US" sz="1600" dirty="0">
                        <a:solidFill>
                          <a:schemeClr val="tx1"/>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3</a:t>
                      </a:r>
                      <a:endParaRPr lang="zh-CN" altLang="en-US" sz="1600" dirty="0">
                        <a:solidFill>
                          <a:schemeClr val="tx1"/>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12</a:t>
                      </a:r>
                      <a:endParaRPr lang="zh-CN" altLang="en-US" sz="1600" dirty="0">
                        <a:solidFill>
                          <a:schemeClr val="tx1"/>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8</a:t>
                      </a:r>
                      <a:endParaRPr lang="zh-CN" altLang="en-US" sz="1600" dirty="0">
                        <a:solidFill>
                          <a:schemeClr val="tx1"/>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FF0000"/>
                          </a:solidFill>
                        </a:rPr>
                        <a:t>27</a:t>
                      </a:r>
                      <a:endParaRPr lang="zh-CN" altLang="en-US" sz="1600" dirty="0">
                        <a:solidFill>
                          <a:srgbClr val="FF0000"/>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a:t>
                      </a:r>
                      <a:endParaRPr lang="zh-CN" altLang="en-US" sz="1600" dirty="0">
                        <a:solidFill>
                          <a:schemeClr val="tx1"/>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88158" name="组合 14">
            <a:extLst>
              <a:ext uri="{FF2B5EF4-FFF2-40B4-BE49-F238E27FC236}">
                <a16:creationId xmlns:a16="http://schemas.microsoft.com/office/drawing/2014/main" id="{4C63F966-28D2-4784-B5F1-B4A309FBE48E}"/>
              </a:ext>
            </a:extLst>
          </p:cNvPr>
          <p:cNvGrpSpPr>
            <a:grpSpLocks/>
          </p:cNvGrpSpPr>
          <p:nvPr/>
        </p:nvGrpSpPr>
        <p:grpSpPr bwMode="auto">
          <a:xfrm>
            <a:off x="179388" y="3860776"/>
            <a:ext cx="4090987" cy="174625"/>
            <a:chOff x="179388" y="3789040"/>
            <a:chExt cx="4091682" cy="175419"/>
          </a:xfrm>
        </p:grpSpPr>
        <p:cxnSp>
          <p:nvCxnSpPr>
            <p:cNvPr id="88163" name="直接箭头连接符 172">
              <a:extLst>
                <a:ext uri="{FF2B5EF4-FFF2-40B4-BE49-F238E27FC236}">
                  <a16:creationId xmlns:a16="http://schemas.microsoft.com/office/drawing/2014/main" id="{CB5A9AB7-562D-404E-B9D9-682474AC12AB}"/>
                </a:ext>
              </a:extLst>
            </p:cNvPr>
            <p:cNvCxnSpPr>
              <a:cxnSpLocks noChangeShapeType="1"/>
            </p:cNvCxnSpPr>
            <p:nvPr/>
          </p:nvCxnSpPr>
          <p:spPr bwMode="auto">
            <a:xfrm>
              <a:off x="179388" y="3886324"/>
              <a:ext cx="4091682" cy="0"/>
            </a:xfrm>
            <a:prstGeom prst="straightConnector1">
              <a:avLst/>
            </a:prstGeom>
            <a:noFill/>
            <a:ln w="9525" algn="ctr">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164" name="直接连接符 6">
              <a:extLst>
                <a:ext uri="{FF2B5EF4-FFF2-40B4-BE49-F238E27FC236}">
                  <a16:creationId xmlns:a16="http://schemas.microsoft.com/office/drawing/2014/main" id="{9E214D39-1A2F-4F8B-8D69-9D0F7F372D79}"/>
                </a:ext>
              </a:extLst>
            </p:cNvPr>
            <p:cNvCxnSpPr>
              <a:cxnSpLocks noChangeShapeType="1"/>
            </p:cNvCxnSpPr>
            <p:nvPr/>
          </p:nvCxnSpPr>
          <p:spPr bwMode="auto">
            <a:xfrm>
              <a:off x="179388" y="3789040"/>
              <a:ext cx="0" cy="17541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165" name="直接连接符 180">
              <a:extLst>
                <a:ext uri="{FF2B5EF4-FFF2-40B4-BE49-F238E27FC236}">
                  <a16:creationId xmlns:a16="http://schemas.microsoft.com/office/drawing/2014/main" id="{09A455C6-340F-44B9-992A-8133D1DFAD75}"/>
                </a:ext>
              </a:extLst>
            </p:cNvPr>
            <p:cNvCxnSpPr>
              <a:cxnSpLocks noChangeShapeType="1"/>
            </p:cNvCxnSpPr>
            <p:nvPr/>
          </p:nvCxnSpPr>
          <p:spPr bwMode="auto">
            <a:xfrm>
              <a:off x="4271070" y="3789040"/>
              <a:ext cx="0" cy="17541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 name="组合 15">
            <a:extLst>
              <a:ext uri="{FF2B5EF4-FFF2-40B4-BE49-F238E27FC236}">
                <a16:creationId xmlns:a16="http://schemas.microsoft.com/office/drawing/2014/main" id="{EE1C6F13-0A66-43DB-8CE8-16B32875B578}"/>
              </a:ext>
            </a:extLst>
          </p:cNvPr>
          <p:cNvGrpSpPr>
            <a:grpSpLocks/>
          </p:cNvGrpSpPr>
          <p:nvPr/>
        </p:nvGrpSpPr>
        <p:grpSpPr bwMode="auto">
          <a:xfrm>
            <a:off x="4127500" y="6349976"/>
            <a:ext cx="4260850" cy="174625"/>
            <a:chOff x="4127326" y="6277917"/>
            <a:chExt cx="4261098" cy="175419"/>
          </a:xfrm>
        </p:grpSpPr>
        <p:cxnSp>
          <p:nvCxnSpPr>
            <p:cNvPr id="88160" name="直接箭头连接符 182">
              <a:extLst>
                <a:ext uri="{FF2B5EF4-FFF2-40B4-BE49-F238E27FC236}">
                  <a16:creationId xmlns:a16="http://schemas.microsoft.com/office/drawing/2014/main" id="{27A98512-97E3-4392-BCDC-F796C9208D16}"/>
                </a:ext>
              </a:extLst>
            </p:cNvPr>
            <p:cNvCxnSpPr>
              <a:cxnSpLocks noChangeShapeType="1"/>
            </p:cNvCxnSpPr>
            <p:nvPr/>
          </p:nvCxnSpPr>
          <p:spPr bwMode="auto">
            <a:xfrm>
              <a:off x="4152726" y="6377136"/>
              <a:ext cx="4235698" cy="0"/>
            </a:xfrm>
            <a:prstGeom prst="straightConnector1">
              <a:avLst/>
            </a:prstGeom>
            <a:noFill/>
            <a:ln w="9525" algn="ctr">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161" name="直接连接符 183">
              <a:extLst>
                <a:ext uri="{FF2B5EF4-FFF2-40B4-BE49-F238E27FC236}">
                  <a16:creationId xmlns:a16="http://schemas.microsoft.com/office/drawing/2014/main" id="{0BE9A555-29E7-4990-A754-EF4C4FAD336E}"/>
                </a:ext>
              </a:extLst>
            </p:cNvPr>
            <p:cNvCxnSpPr>
              <a:cxnSpLocks noChangeShapeType="1"/>
            </p:cNvCxnSpPr>
            <p:nvPr/>
          </p:nvCxnSpPr>
          <p:spPr bwMode="auto">
            <a:xfrm>
              <a:off x="4127326" y="6277917"/>
              <a:ext cx="0" cy="17541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162" name="直接连接符 184">
              <a:extLst>
                <a:ext uri="{FF2B5EF4-FFF2-40B4-BE49-F238E27FC236}">
                  <a16:creationId xmlns:a16="http://schemas.microsoft.com/office/drawing/2014/main" id="{09B4D558-7272-4399-BF9C-C7E038CBEE2F}"/>
                </a:ext>
              </a:extLst>
            </p:cNvPr>
            <p:cNvCxnSpPr>
              <a:cxnSpLocks noChangeShapeType="1"/>
            </p:cNvCxnSpPr>
            <p:nvPr/>
          </p:nvCxnSpPr>
          <p:spPr bwMode="auto">
            <a:xfrm>
              <a:off x="8388424" y="6277917"/>
              <a:ext cx="0" cy="17541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5069"/>
                                        </p:tgtEl>
                                        <p:attrNameLst>
                                          <p:attrName>style.visibility</p:attrName>
                                        </p:attrNameLst>
                                      </p:cBhvr>
                                      <p:to>
                                        <p:strVal val="visible"/>
                                      </p:to>
                                    </p:set>
                                    <p:animEffect transition="in" filter="blinds(horizontal)">
                                      <p:cBhvr>
                                        <p:cTn id="7" dur="500"/>
                                        <p:tgtEl>
                                          <p:spTgt spid="1650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4933"/>
                                        </p:tgtEl>
                                        <p:attrNameLst>
                                          <p:attrName>style.visibility</p:attrName>
                                        </p:attrNameLst>
                                      </p:cBhvr>
                                      <p:to>
                                        <p:strVal val="visible"/>
                                      </p:to>
                                    </p:set>
                                    <p:animEffect transition="in" filter="blinds(horizontal)">
                                      <p:cBhvr>
                                        <p:cTn id="12" dur="500"/>
                                        <p:tgtEl>
                                          <p:spTgt spid="1649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5033"/>
                                        </p:tgtEl>
                                        <p:attrNameLst>
                                          <p:attrName>style.visibility</p:attrName>
                                        </p:attrNameLst>
                                      </p:cBhvr>
                                      <p:to>
                                        <p:strVal val="visible"/>
                                      </p:to>
                                    </p:set>
                                    <p:animEffect transition="in" filter="blinds(horizontal)">
                                      <p:cBhvr>
                                        <p:cTn id="17" dur="500"/>
                                        <p:tgtEl>
                                          <p:spTgt spid="1650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64934"/>
                                        </p:tgtEl>
                                        <p:attrNameLst>
                                          <p:attrName>style.visibility</p:attrName>
                                        </p:attrNameLst>
                                      </p:cBhvr>
                                      <p:to>
                                        <p:strVal val="visible"/>
                                      </p:to>
                                    </p:set>
                                    <p:animEffect transition="in" filter="blinds(horizontal)">
                                      <p:cBhvr>
                                        <p:cTn id="22" dur="500"/>
                                        <p:tgtEl>
                                          <p:spTgt spid="1649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65034"/>
                                        </p:tgtEl>
                                        <p:attrNameLst>
                                          <p:attrName>style.visibility</p:attrName>
                                        </p:attrNameLst>
                                      </p:cBhvr>
                                      <p:to>
                                        <p:strVal val="visible"/>
                                      </p:to>
                                    </p:set>
                                    <p:animEffect transition="in" filter="blinds(horizontal)">
                                      <p:cBhvr>
                                        <p:cTn id="27" dur="500"/>
                                        <p:tgtEl>
                                          <p:spTgt spid="1650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64967"/>
                                        </p:tgtEl>
                                        <p:attrNameLst>
                                          <p:attrName>style.visibility</p:attrName>
                                        </p:attrNameLst>
                                      </p:cBhvr>
                                      <p:to>
                                        <p:strVal val="visible"/>
                                      </p:to>
                                    </p:set>
                                    <p:animEffect transition="in" filter="blinds(horizontal)">
                                      <p:cBhvr>
                                        <p:cTn id="32" dur="500"/>
                                        <p:tgtEl>
                                          <p:spTgt spid="1649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65035"/>
                                        </p:tgtEl>
                                        <p:attrNameLst>
                                          <p:attrName>style.visibility</p:attrName>
                                        </p:attrNameLst>
                                      </p:cBhvr>
                                      <p:to>
                                        <p:strVal val="visible"/>
                                      </p:to>
                                    </p:set>
                                    <p:animEffect transition="in" filter="blinds(horizontal)">
                                      <p:cBhvr>
                                        <p:cTn id="37" dur="500"/>
                                        <p:tgtEl>
                                          <p:spTgt spid="16503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65000"/>
                                        </p:tgtEl>
                                        <p:attrNameLst>
                                          <p:attrName>style.visibility</p:attrName>
                                        </p:attrNameLst>
                                      </p:cBhvr>
                                      <p:to>
                                        <p:strVal val="visible"/>
                                      </p:to>
                                    </p:set>
                                    <p:animEffect transition="in" filter="blinds(horizontal)">
                                      <p:cBhvr>
                                        <p:cTn id="42" dur="500"/>
                                        <p:tgtEl>
                                          <p:spTgt spid="16500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7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53" presetClass="entr" presetSubtype="16"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500" fill="hold"/>
                                        <p:tgtEl>
                                          <p:spTgt spid="16"/>
                                        </p:tgtEl>
                                        <p:attrNameLst>
                                          <p:attrName>ppt_w</p:attrName>
                                        </p:attrNameLst>
                                      </p:cBhvr>
                                      <p:tavLst>
                                        <p:tav tm="0">
                                          <p:val>
                                            <p:fltVal val="0"/>
                                          </p:val>
                                        </p:tav>
                                        <p:tav tm="100000">
                                          <p:val>
                                            <p:strVal val="#ppt_w"/>
                                          </p:val>
                                        </p:tav>
                                      </p:tavLst>
                                    </p:anim>
                                    <p:anim calcmode="lin" valueType="num">
                                      <p:cBhvr>
                                        <p:cTn id="52" dur="500" fill="hold"/>
                                        <p:tgtEl>
                                          <p:spTgt spid="16"/>
                                        </p:tgtEl>
                                        <p:attrNameLst>
                                          <p:attrName>ppt_h</p:attrName>
                                        </p:attrNameLst>
                                      </p:cBhvr>
                                      <p:tavLst>
                                        <p:tav tm="0">
                                          <p:val>
                                            <p:fltVal val="0"/>
                                          </p:val>
                                        </p:tav>
                                        <p:tav tm="100000">
                                          <p:val>
                                            <p:strVal val="#ppt_h"/>
                                          </p:val>
                                        </p:tav>
                                      </p:tavLst>
                                    </p:anim>
                                    <p:animEffect transition="in" filter="fade">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4">
            <a:extLst>
              <a:ext uri="{FF2B5EF4-FFF2-40B4-BE49-F238E27FC236}">
                <a16:creationId xmlns:a16="http://schemas.microsoft.com/office/drawing/2014/main" id="{1D229023-DE0F-4685-BC25-F75A453A1FB1}"/>
              </a:ext>
            </a:extLst>
          </p:cNvPr>
          <p:cNvSpPr txBox="1">
            <a:spLocks noChangeArrowheads="1"/>
          </p:cNvSpPr>
          <p:nvPr/>
        </p:nvSpPr>
        <p:spPr bwMode="auto">
          <a:xfrm>
            <a:off x="467544" y="962860"/>
            <a:ext cx="8459787" cy="563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Void  Insert ( HEAP </a:t>
            </a:r>
            <a:r>
              <a:rPr lang="en-US" altLang="zh-CN" b="1" dirty="0" err="1"/>
              <a:t>heap</a:t>
            </a:r>
            <a:r>
              <a:rPr lang="en-US" altLang="zh-CN" b="1" dirty="0"/>
              <a:t> , </a:t>
            </a:r>
            <a:r>
              <a:rPr lang="en-US" altLang="zh-CN" b="1" dirty="0" err="1"/>
              <a:t>ElementType</a:t>
            </a:r>
            <a:r>
              <a:rPr lang="en-US" altLang="zh-CN" b="1" dirty="0"/>
              <a:t>  element )</a:t>
            </a:r>
          </a:p>
          <a:p>
            <a:pPr eaLnBrk="1" hangingPunct="1"/>
            <a:r>
              <a:rPr lang="en-US" altLang="zh-CN" b="1" dirty="0"/>
              <a:t>{  </a:t>
            </a:r>
          </a:p>
          <a:p>
            <a:pPr eaLnBrk="1" hangingPunct="1"/>
            <a:r>
              <a:rPr lang="en-US" altLang="zh-CN" b="1" dirty="0"/>
              <a:t>    </a:t>
            </a:r>
            <a:r>
              <a:rPr lang="en-US" altLang="zh-CN" b="1" dirty="0" err="1"/>
              <a:t>int</a:t>
            </a:r>
            <a:r>
              <a:rPr lang="en-US" altLang="zh-CN" b="1" dirty="0"/>
              <a:t>  </a:t>
            </a:r>
            <a:r>
              <a:rPr lang="en-US" altLang="zh-CN" b="1" dirty="0" err="1"/>
              <a:t>i</a:t>
            </a:r>
            <a:r>
              <a:rPr lang="en-US" altLang="zh-CN" b="1" dirty="0"/>
              <a:t> ;</a:t>
            </a:r>
          </a:p>
          <a:p>
            <a:pPr eaLnBrk="1" hangingPunct="1"/>
            <a:r>
              <a:rPr lang="en-US" altLang="zh-CN" b="1" dirty="0"/>
              <a:t>    if (</a:t>
            </a:r>
            <a:r>
              <a:rPr lang="zh-CN" altLang="en-US" b="1" dirty="0"/>
              <a:t>！</a:t>
            </a:r>
            <a:r>
              <a:rPr lang="en-US" altLang="zh-CN" b="1" dirty="0" err="1"/>
              <a:t>HeapFull</a:t>
            </a:r>
            <a:r>
              <a:rPr lang="en-US" altLang="zh-CN" b="1" dirty="0"/>
              <a:t> ( heap ) )</a:t>
            </a:r>
          </a:p>
          <a:p>
            <a:pPr eaLnBrk="1" hangingPunct="1"/>
            <a:r>
              <a:rPr lang="en-US" altLang="zh-CN" b="1" dirty="0"/>
              <a:t>     { </a:t>
            </a:r>
          </a:p>
          <a:p>
            <a:pPr eaLnBrk="1" hangingPunct="1"/>
            <a:r>
              <a:rPr lang="en-US" altLang="zh-CN" b="1" dirty="0"/>
              <a:t>        </a:t>
            </a:r>
            <a:r>
              <a:rPr lang="en-US" altLang="zh-CN" b="1" dirty="0" err="1"/>
              <a:t>i</a:t>
            </a:r>
            <a:r>
              <a:rPr lang="en-US" altLang="zh-CN" b="1" dirty="0"/>
              <a:t> = </a:t>
            </a:r>
            <a:r>
              <a:rPr lang="en-US" altLang="zh-CN" b="1" dirty="0" err="1"/>
              <a:t>heap.n</a:t>
            </a:r>
            <a:r>
              <a:rPr lang="en-US" altLang="zh-CN" b="1" dirty="0"/>
              <a:t> + 1 ;</a:t>
            </a:r>
          </a:p>
          <a:p>
            <a:pPr eaLnBrk="1" hangingPunct="1"/>
            <a:r>
              <a:rPr lang="en-US" altLang="zh-CN" b="1" dirty="0"/>
              <a:t>       while </a:t>
            </a:r>
            <a:r>
              <a:rPr lang="en-US" altLang="zh-CN" b="1" dirty="0">
                <a:solidFill>
                  <a:schemeClr val="accent2"/>
                </a:solidFill>
              </a:rPr>
              <a:t>(</a:t>
            </a:r>
            <a:r>
              <a:rPr lang="en-US" altLang="zh-CN" b="1" dirty="0"/>
              <a:t> ( </a:t>
            </a:r>
            <a:r>
              <a:rPr lang="en-US" altLang="zh-CN" b="1" dirty="0" err="1"/>
              <a:t>i</a:t>
            </a:r>
            <a:r>
              <a:rPr lang="en-US" altLang="zh-CN" b="1" dirty="0"/>
              <a:t> != 1 ) &amp;&amp; (element &gt; </a:t>
            </a:r>
            <a:r>
              <a:rPr lang="en-US" altLang="zh-CN" b="1" dirty="0" err="1"/>
              <a:t>heap.element</a:t>
            </a:r>
            <a:r>
              <a:rPr lang="en-US" altLang="zh-CN" b="1" dirty="0"/>
              <a:t> [</a:t>
            </a:r>
            <a:r>
              <a:rPr lang="en-US" altLang="zh-CN" b="1" dirty="0">
                <a:solidFill>
                  <a:srgbClr val="FF3300"/>
                </a:solidFill>
              </a:rPr>
              <a:t> </a:t>
            </a:r>
            <a:r>
              <a:rPr lang="en-US" altLang="zh-CN" b="1" dirty="0" err="1">
                <a:solidFill>
                  <a:srgbClr val="FF3300"/>
                </a:solidFill>
              </a:rPr>
              <a:t>i</a:t>
            </a:r>
            <a:r>
              <a:rPr lang="en-US" altLang="zh-CN" b="1" dirty="0">
                <a:solidFill>
                  <a:srgbClr val="FF3300"/>
                </a:solidFill>
              </a:rPr>
              <a:t>/2 </a:t>
            </a:r>
            <a:r>
              <a:rPr lang="en-US" altLang="zh-CN" b="1" dirty="0"/>
              <a:t>] )</a:t>
            </a:r>
            <a:r>
              <a:rPr lang="en-US" altLang="zh-CN" b="1" dirty="0">
                <a:solidFill>
                  <a:schemeClr val="accent2"/>
                </a:solidFill>
              </a:rPr>
              <a:t>)</a:t>
            </a:r>
          </a:p>
          <a:p>
            <a:pPr eaLnBrk="1" hangingPunct="1"/>
            <a:r>
              <a:rPr lang="en-US" altLang="zh-CN" b="1" dirty="0"/>
              <a:t>       {</a:t>
            </a:r>
          </a:p>
          <a:p>
            <a:pPr eaLnBrk="1" hangingPunct="1"/>
            <a:r>
              <a:rPr lang="en-US" altLang="zh-CN" b="1" dirty="0"/>
              <a:t>            </a:t>
            </a:r>
            <a:r>
              <a:rPr lang="en-US" altLang="zh-CN" b="1" dirty="0" err="1"/>
              <a:t>heap.elements</a:t>
            </a:r>
            <a:r>
              <a:rPr lang="en-US" altLang="zh-CN" b="1" dirty="0"/>
              <a:t>[</a:t>
            </a:r>
            <a:r>
              <a:rPr lang="en-US" altLang="zh-CN" b="1" dirty="0" err="1"/>
              <a:t>i</a:t>
            </a:r>
            <a:r>
              <a:rPr lang="en-US" altLang="zh-CN" b="1" dirty="0"/>
              <a:t>] = </a:t>
            </a:r>
            <a:r>
              <a:rPr lang="en-US" altLang="zh-CN" b="1" dirty="0" err="1"/>
              <a:t>heap.elements</a:t>
            </a:r>
            <a:r>
              <a:rPr lang="en-US" altLang="zh-CN" b="1" dirty="0"/>
              <a:t>[</a:t>
            </a:r>
            <a:r>
              <a:rPr lang="en-US" altLang="zh-CN" b="1" dirty="0" err="1">
                <a:solidFill>
                  <a:srgbClr val="FF3300"/>
                </a:solidFill>
              </a:rPr>
              <a:t>i</a:t>
            </a:r>
            <a:r>
              <a:rPr lang="en-US" altLang="zh-CN" b="1" dirty="0">
                <a:solidFill>
                  <a:srgbClr val="FF3300"/>
                </a:solidFill>
              </a:rPr>
              <a:t>/2</a:t>
            </a:r>
            <a:r>
              <a:rPr lang="en-US" altLang="zh-CN" b="1" dirty="0"/>
              <a:t>] ;</a:t>
            </a:r>
          </a:p>
          <a:p>
            <a:pPr eaLnBrk="1" hangingPunct="1"/>
            <a:r>
              <a:rPr lang="en-US" altLang="zh-CN" b="1" dirty="0"/>
              <a:t>             </a:t>
            </a:r>
            <a:r>
              <a:rPr lang="en-US" altLang="zh-CN" b="1" dirty="0" err="1">
                <a:solidFill>
                  <a:srgbClr val="FF3300"/>
                </a:solidFill>
              </a:rPr>
              <a:t>i</a:t>
            </a:r>
            <a:r>
              <a:rPr lang="en-US" altLang="zh-CN" b="1" dirty="0">
                <a:solidFill>
                  <a:srgbClr val="FF3300"/>
                </a:solidFill>
              </a:rPr>
              <a:t>/=2</a:t>
            </a:r>
            <a:r>
              <a:rPr lang="en-US" altLang="zh-CN" b="1" dirty="0"/>
              <a:t> ;</a:t>
            </a:r>
          </a:p>
          <a:p>
            <a:pPr eaLnBrk="1" hangingPunct="1"/>
            <a:r>
              <a:rPr lang="en-US" altLang="zh-CN" b="1" dirty="0"/>
              <a:t>        }</a:t>
            </a:r>
          </a:p>
          <a:p>
            <a:pPr eaLnBrk="1" hangingPunct="1"/>
            <a:r>
              <a:rPr lang="en-US" altLang="zh-CN" b="1" dirty="0"/>
              <a:t>       </a:t>
            </a:r>
            <a:r>
              <a:rPr lang="en-US" altLang="zh-CN" b="1" dirty="0" err="1"/>
              <a:t>heap.elements</a:t>
            </a:r>
            <a:r>
              <a:rPr lang="en-US" altLang="zh-CN" b="1" dirty="0"/>
              <a:t>[</a:t>
            </a:r>
            <a:r>
              <a:rPr lang="en-US" altLang="zh-CN" b="1" dirty="0" err="1"/>
              <a:t>i</a:t>
            </a:r>
            <a:r>
              <a:rPr lang="en-US" altLang="zh-CN" b="1" dirty="0"/>
              <a:t>] = element ;</a:t>
            </a:r>
          </a:p>
          <a:p>
            <a:pPr eaLnBrk="1" hangingPunct="1"/>
            <a:r>
              <a:rPr lang="en-US" altLang="zh-CN" b="1" dirty="0"/>
              <a:t>     }</a:t>
            </a:r>
          </a:p>
          <a:p>
            <a:pPr eaLnBrk="1" hangingPunct="1"/>
            <a:r>
              <a:rPr lang="en-US" altLang="zh-CN" b="1" dirty="0"/>
              <a:t>      </a:t>
            </a:r>
            <a:r>
              <a:rPr lang="en-US" altLang="zh-CN" b="1" dirty="0" err="1"/>
              <a:t>heap.n</a:t>
            </a:r>
            <a:r>
              <a:rPr lang="en-US" altLang="zh-CN" b="1" dirty="0"/>
              <a:t>++;</a:t>
            </a:r>
          </a:p>
          <a:p>
            <a:pPr eaLnBrk="1" hangingPunct="1"/>
            <a:r>
              <a:rPr lang="en-US" altLang="zh-CN" b="1" dirty="0"/>
              <a:t>}</a:t>
            </a:r>
          </a:p>
        </p:txBody>
      </p:sp>
      <p:grpSp>
        <p:nvGrpSpPr>
          <p:cNvPr id="89091" name="Group 21">
            <a:extLst>
              <a:ext uri="{FF2B5EF4-FFF2-40B4-BE49-F238E27FC236}">
                <a16:creationId xmlns:a16="http://schemas.microsoft.com/office/drawing/2014/main" id="{9D6F2D4F-234F-481A-9CAC-26D5AAE8055F}"/>
              </a:ext>
            </a:extLst>
          </p:cNvPr>
          <p:cNvGrpSpPr>
            <a:grpSpLocks/>
          </p:cNvGrpSpPr>
          <p:nvPr/>
        </p:nvGrpSpPr>
        <p:grpSpPr bwMode="auto">
          <a:xfrm>
            <a:off x="6658794" y="1107323"/>
            <a:ext cx="2160587" cy="1619250"/>
            <a:chOff x="3878" y="2683"/>
            <a:chExt cx="1361" cy="1020"/>
          </a:xfrm>
        </p:grpSpPr>
        <p:sp>
          <p:nvSpPr>
            <p:cNvPr id="89093" name="Line 6">
              <a:extLst>
                <a:ext uri="{FF2B5EF4-FFF2-40B4-BE49-F238E27FC236}">
                  <a16:creationId xmlns:a16="http://schemas.microsoft.com/office/drawing/2014/main" id="{081B0689-D0E8-4428-A488-7B0547966DBE}"/>
                </a:ext>
              </a:extLst>
            </p:cNvPr>
            <p:cNvSpPr>
              <a:spLocks noChangeShapeType="1"/>
            </p:cNvSpPr>
            <p:nvPr/>
          </p:nvSpPr>
          <p:spPr bwMode="auto">
            <a:xfrm flipH="1">
              <a:off x="4009" y="3265"/>
              <a:ext cx="181"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9094" name="Oval 7">
              <a:extLst>
                <a:ext uri="{FF2B5EF4-FFF2-40B4-BE49-F238E27FC236}">
                  <a16:creationId xmlns:a16="http://schemas.microsoft.com/office/drawing/2014/main" id="{A27F06CC-1838-487E-AE33-C70D8401E4F2}"/>
                </a:ext>
              </a:extLst>
            </p:cNvPr>
            <p:cNvSpPr>
              <a:spLocks noChangeArrowheads="1"/>
            </p:cNvSpPr>
            <p:nvPr/>
          </p:nvSpPr>
          <p:spPr bwMode="auto">
            <a:xfrm>
              <a:off x="4133" y="3113"/>
              <a:ext cx="181" cy="18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9095" name="Oval 9">
              <a:extLst>
                <a:ext uri="{FF2B5EF4-FFF2-40B4-BE49-F238E27FC236}">
                  <a16:creationId xmlns:a16="http://schemas.microsoft.com/office/drawing/2014/main" id="{0BBB2448-BC0A-4302-8300-81F218B562E6}"/>
                </a:ext>
              </a:extLst>
            </p:cNvPr>
            <p:cNvSpPr>
              <a:spLocks noChangeArrowheads="1"/>
            </p:cNvSpPr>
            <p:nvPr/>
          </p:nvSpPr>
          <p:spPr bwMode="auto">
            <a:xfrm>
              <a:off x="4314" y="3521"/>
              <a:ext cx="181" cy="18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9096" name="Line 10">
              <a:extLst>
                <a:ext uri="{FF2B5EF4-FFF2-40B4-BE49-F238E27FC236}">
                  <a16:creationId xmlns:a16="http://schemas.microsoft.com/office/drawing/2014/main" id="{D928D8F5-A68C-4B15-9F9F-9067650EEF93}"/>
                </a:ext>
              </a:extLst>
            </p:cNvPr>
            <p:cNvSpPr>
              <a:spLocks noChangeShapeType="1"/>
            </p:cNvSpPr>
            <p:nvPr/>
          </p:nvSpPr>
          <p:spPr bwMode="auto">
            <a:xfrm>
              <a:off x="4195" y="3294"/>
              <a:ext cx="165"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9097" name="Line 11">
              <a:extLst>
                <a:ext uri="{FF2B5EF4-FFF2-40B4-BE49-F238E27FC236}">
                  <a16:creationId xmlns:a16="http://schemas.microsoft.com/office/drawing/2014/main" id="{C6897931-42D5-4998-9BBF-71E014627BEF}"/>
                </a:ext>
              </a:extLst>
            </p:cNvPr>
            <p:cNvSpPr>
              <a:spLocks noChangeShapeType="1"/>
            </p:cNvSpPr>
            <p:nvPr/>
          </p:nvSpPr>
          <p:spPr bwMode="auto">
            <a:xfrm flipH="1">
              <a:off x="4254" y="2840"/>
              <a:ext cx="214" cy="2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9098" name="Oval 12">
              <a:extLst>
                <a:ext uri="{FF2B5EF4-FFF2-40B4-BE49-F238E27FC236}">
                  <a16:creationId xmlns:a16="http://schemas.microsoft.com/office/drawing/2014/main" id="{DCF2C996-5C2C-4B7A-BA59-B8A9B0A2D767}"/>
                </a:ext>
              </a:extLst>
            </p:cNvPr>
            <p:cNvSpPr>
              <a:spLocks noChangeArrowheads="1"/>
            </p:cNvSpPr>
            <p:nvPr/>
          </p:nvSpPr>
          <p:spPr bwMode="auto">
            <a:xfrm>
              <a:off x="4423" y="2683"/>
              <a:ext cx="181" cy="18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9099" name="Oval 13">
              <a:extLst>
                <a:ext uri="{FF2B5EF4-FFF2-40B4-BE49-F238E27FC236}">
                  <a16:creationId xmlns:a16="http://schemas.microsoft.com/office/drawing/2014/main" id="{DDABF050-7E75-40C7-847B-9616D232E8C5}"/>
                </a:ext>
              </a:extLst>
            </p:cNvPr>
            <p:cNvSpPr>
              <a:spLocks noChangeArrowheads="1"/>
            </p:cNvSpPr>
            <p:nvPr/>
          </p:nvSpPr>
          <p:spPr bwMode="auto">
            <a:xfrm>
              <a:off x="4558" y="3521"/>
              <a:ext cx="181" cy="18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9100" name="Oval 14">
              <a:extLst>
                <a:ext uri="{FF2B5EF4-FFF2-40B4-BE49-F238E27FC236}">
                  <a16:creationId xmlns:a16="http://schemas.microsoft.com/office/drawing/2014/main" id="{88BAA710-A3E3-4F11-9718-1C5E5CF2D61F}"/>
                </a:ext>
              </a:extLst>
            </p:cNvPr>
            <p:cNvSpPr>
              <a:spLocks noChangeArrowheads="1"/>
            </p:cNvSpPr>
            <p:nvPr/>
          </p:nvSpPr>
          <p:spPr bwMode="auto">
            <a:xfrm>
              <a:off x="4695" y="3091"/>
              <a:ext cx="181" cy="18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9101" name="Line 15">
              <a:extLst>
                <a:ext uri="{FF2B5EF4-FFF2-40B4-BE49-F238E27FC236}">
                  <a16:creationId xmlns:a16="http://schemas.microsoft.com/office/drawing/2014/main" id="{81D30846-6C2D-498C-B8C9-2124F8CFEDF6}"/>
                </a:ext>
              </a:extLst>
            </p:cNvPr>
            <p:cNvSpPr>
              <a:spLocks noChangeShapeType="1"/>
            </p:cNvSpPr>
            <p:nvPr/>
          </p:nvSpPr>
          <p:spPr bwMode="auto">
            <a:xfrm>
              <a:off x="4558" y="2864"/>
              <a:ext cx="182"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9102" name="Oval 8">
              <a:extLst>
                <a:ext uri="{FF2B5EF4-FFF2-40B4-BE49-F238E27FC236}">
                  <a16:creationId xmlns:a16="http://schemas.microsoft.com/office/drawing/2014/main" id="{8C248BF8-9AB6-4D2F-B0C1-0F87BCF03592}"/>
                </a:ext>
              </a:extLst>
            </p:cNvPr>
            <p:cNvSpPr>
              <a:spLocks noChangeArrowheads="1"/>
            </p:cNvSpPr>
            <p:nvPr/>
          </p:nvSpPr>
          <p:spPr bwMode="auto">
            <a:xfrm>
              <a:off x="3878" y="3521"/>
              <a:ext cx="181" cy="18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9103" name="Line 16">
              <a:extLst>
                <a:ext uri="{FF2B5EF4-FFF2-40B4-BE49-F238E27FC236}">
                  <a16:creationId xmlns:a16="http://schemas.microsoft.com/office/drawing/2014/main" id="{357B4376-7920-468D-B78A-727E3C510043}"/>
                </a:ext>
              </a:extLst>
            </p:cNvPr>
            <p:cNvSpPr>
              <a:spLocks noChangeShapeType="1"/>
            </p:cNvSpPr>
            <p:nvPr/>
          </p:nvSpPr>
          <p:spPr bwMode="auto">
            <a:xfrm flipH="1">
              <a:off x="4649" y="3249"/>
              <a:ext cx="91"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9104" name="Line 17">
              <a:extLst>
                <a:ext uri="{FF2B5EF4-FFF2-40B4-BE49-F238E27FC236}">
                  <a16:creationId xmlns:a16="http://schemas.microsoft.com/office/drawing/2014/main" id="{9CAF3FE5-572B-4829-A0FD-67342BC38BDE}"/>
                </a:ext>
              </a:extLst>
            </p:cNvPr>
            <p:cNvSpPr>
              <a:spLocks noChangeShapeType="1"/>
            </p:cNvSpPr>
            <p:nvPr/>
          </p:nvSpPr>
          <p:spPr bwMode="auto">
            <a:xfrm flipH="1" flipV="1">
              <a:off x="4694" y="2750"/>
              <a:ext cx="227"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9105" name="Line 18">
              <a:extLst>
                <a:ext uri="{FF2B5EF4-FFF2-40B4-BE49-F238E27FC236}">
                  <a16:creationId xmlns:a16="http://schemas.microsoft.com/office/drawing/2014/main" id="{5A84A9B4-E374-4C1D-9E4D-F3AFECCF9359}"/>
                </a:ext>
              </a:extLst>
            </p:cNvPr>
            <p:cNvSpPr>
              <a:spLocks noChangeShapeType="1"/>
            </p:cNvSpPr>
            <p:nvPr/>
          </p:nvSpPr>
          <p:spPr bwMode="auto">
            <a:xfrm flipV="1">
              <a:off x="4830" y="3339"/>
              <a:ext cx="91" cy="2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9106" name="Text Box 19">
              <a:extLst>
                <a:ext uri="{FF2B5EF4-FFF2-40B4-BE49-F238E27FC236}">
                  <a16:creationId xmlns:a16="http://schemas.microsoft.com/office/drawing/2014/main" id="{FF5EEA4B-B9CE-46ED-9054-28FE934DD4BB}"/>
                </a:ext>
              </a:extLst>
            </p:cNvPr>
            <p:cNvSpPr txBox="1">
              <a:spLocks noChangeArrowheads="1"/>
            </p:cNvSpPr>
            <p:nvPr/>
          </p:nvSpPr>
          <p:spPr bwMode="auto">
            <a:xfrm>
              <a:off x="4957" y="2908"/>
              <a:ext cx="28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i/2</a:t>
              </a:r>
            </a:p>
          </p:txBody>
        </p:sp>
        <p:sp>
          <p:nvSpPr>
            <p:cNvPr id="89107" name="Text Box 20">
              <a:extLst>
                <a:ext uri="{FF2B5EF4-FFF2-40B4-BE49-F238E27FC236}">
                  <a16:creationId xmlns:a16="http://schemas.microsoft.com/office/drawing/2014/main" id="{0DC8D166-262A-449F-8DF4-995FF2F6A844}"/>
                </a:ext>
              </a:extLst>
            </p:cNvPr>
            <p:cNvSpPr txBox="1">
              <a:spLocks noChangeArrowheads="1"/>
            </p:cNvSpPr>
            <p:nvPr/>
          </p:nvSpPr>
          <p:spPr bwMode="auto">
            <a:xfrm>
              <a:off x="4479" y="3292"/>
              <a:ext cx="15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i</a:t>
              </a:r>
            </a:p>
          </p:txBody>
        </p:sp>
      </p:grpSp>
      <p:sp>
        <p:nvSpPr>
          <p:cNvPr id="89092" name="Rectangle 22">
            <a:extLst>
              <a:ext uri="{FF2B5EF4-FFF2-40B4-BE49-F238E27FC236}">
                <a16:creationId xmlns:a16="http://schemas.microsoft.com/office/drawing/2014/main" id="{EDD5A1DB-9313-481C-B7B0-A973478E2E9C}"/>
              </a:ext>
            </a:extLst>
          </p:cNvPr>
          <p:cNvSpPr>
            <a:spLocks noChangeArrowheads="1"/>
          </p:cNvSpPr>
          <p:nvPr/>
        </p:nvSpPr>
        <p:spPr bwMode="auto">
          <a:xfrm>
            <a:off x="5147494" y="5428498"/>
            <a:ext cx="3779837"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树的高度为</a:t>
            </a:r>
            <a:r>
              <a:rPr lang="ru-RU" altLang="zh-CN">
                <a:latin typeface="宋体" panose="02010600030101010101" pitchFamily="2" charset="-122"/>
              </a:rPr>
              <a:t>┏</a:t>
            </a:r>
            <a:r>
              <a:rPr lang="en-US" altLang="zh-CN"/>
              <a:t>log(n+1) </a:t>
            </a:r>
            <a:r>
              <a:rPr lang="ru-RU" altLang="zh-CN">
                <a:latin typeface="宋体" panose="02010600030101010101" pitchFamily="2" charset="-122"/>
              </a:rPr>
              <a:t>┓</a:t>
            </a:r>
            <a:endParaRPr lang="en-US" altLang="zh-CN"/>
          </a:p>
          <a:p>
            <a:pPr eaLnBrk="1" hangingPunct="1"/>
            <a:r>
              <a:rPr lang="en-US" altLang="zh-CN" i="1"/>
              <a:t>T</a:t>
            </a:r>
            <a:r>
              <a:rPr lang="en-US" altLang="zh-CN" i="1" baseline="-25000"/>
              <a:t>n</a:t>
            </a:r>
            <a:r>
              <a:rPr lang="en-US" altLang="zh-CN" i="1"/>
              <a:t> = O(logn)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061" name="Group 173">
            <a:extLst>
              <a:ext uri="{FF2B5EF4-FFF2-40B4-BE49-F238E27FC236}">
                <a16:creationId xmlns:a16="http://schemas.microsoft.com/office/drawing/2014/main" id="{1BA4427E-35B0-4371-BFCD-9093DC6E1B68}"/>
              </a:ext>
            </a:extLst>
          </p:cNvPr>
          <p:cNvGrpSpPr>
            <a:grpSpLocks/>
          </p:cNvGrpSpPr>
          <p:nvPr/>
        </p:nvGrpSpPr>
        <p:grpSpPr bwMode="auto">
          <a:xfrm>
            <a:off x="6394450" y="1262781"/>
            <a:ext cx="2209800" cy="2062163"/>
            <a:chOff x="4028" y="618"/>
            <a:chExt cx="1392" cy="1299"/>
          </a:xfrm>
        </p:grpSpPr>
        <p:sp>
          <p:nvSpPr>
            <p:cNvPr id="90264" name="Oval 5">
              <a:extLst>
                <a:ext uri="{FF2B5EF4-FFF2-40B4-BE49-F238E27FC236}">
                  <a16:creationId xmlns:a16="http://schemas.microsoft.com/office/drawing/2014/main" id="{F45C8ABE-AA62-4633-BBD5-1D3B07D02709}"/>
                </a:ext>
              </a:extLst>
            </p:cNvPr>
            <p:cNvSpPr>
              <a:spLocks noChangeArrowheads="1"/>
            </p:cNvSpPr>
            <p:nvPr/>
          </p:nvSpPr>
          <p:spPr bwMode="auto">
            <a:xfrm>
              <a:off x="4700" y="618"/>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65" name="Text Box 6">
              <a:extLst>
                <a:ext uri="{FF2B5EF4-FFF2-40B4-BE49-F238E27FC236}">
                  <a16:creationId xmlns:a16="http://schemas.microsoft.com/office/drawing/2014/main" id="{114253FE-B38C-41EF-833B-75C88828504D}"/>
                </a:ext>
              </a:extLst>
            </p:cNvPr>
            <p:cNvSpPr txBox="1">
              <a:spLocks noChangeArrowheads="1"/>
            </p:cNvSpPr>
            <p:nvPr/>
          </p:nvSpPr>
          <p:spPr bwMode="auto">
            <a:xfrm>
              <a:off x="4716" y="625"/>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8</a:t>
              </a:r>
            </a:p>
          </p:txBody>
        </p:sp>
        <p:sp>
          <p:nvSpPr>
            <p:cNvPr id="90266" name="Oval 7">
              <a:extLst>
                <a:ext uri="{FF2B5EF4-FFF2-40B4-BE49-F238E27FC236}">
                  <a16:creationId xmlns:a16="http://schemas.microsoft.com/office/drawing/2014/main" id="{57CA2B67-5824-460A-BB7A-65DB861051BF}"/>
                </a:ext>
              </a:extLst>
            </p:cNvPr>
            <p:cNvSpPr>
              <a:spLocks noChangeArrowheads="1"/>
            </p:cNvSpPr>
            <p:nvPr/>
          </p:nvSpPr>
          <p:spPr bwMode="auto">
            <a:xfrm>
              <a:off x="4364" y="954"/>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67" name="Text Box 8">
              <a:extLst>
                <a:ext uri="{FF2B5EF4-FFF2-40B4-BE49-F238E27FC236}">
                  <a16:creationId xmlns:a16="http://schemas.microsoft.com/office/drawing/2014/main" id="{5151FEE8-DE09-442D-B050-A9C26D52ACCD}"/>
                </a:ext>
              </a:extLst>
            </p:cNvPr>
            <p:cNvSpPr txBox="1">
              <a:spLocks noChangeArrowheads="1"/>
            </p:cNvSpPr>
            <p:nvPr/>
          </p:nvSpPr>
          <p:spPr bwMode="auto">
            <a:xfrm>
              <a:off x="4352" y="961"/>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30</a:t>
              </a:r>
            </a:p>
          </p:txBody>
        </p:sp>
        <p:sp>
          <p:nvSpPr>
            <p:cNvPr id="90268" name="Oval 9">
              <a:extLst>
                <a:ext uri="{FF2B5EF4-FFF2-40B4-BE49-F238E27FC236}">
                  <a16:creationId xmlns:a16="http://schemas.microsoft.com/office/drawing/2014/main" id="{35417C10-130D-4B02-8AEF-0A0B71EE9224}"/>
                </a:ext>
              </a:extLst>
            </p:cNvPr>
            <p:cNvSpPr>
              <a:spLocks noChangeArrowheads="1"/>
            </p:cNvSpPr>
            <p:nvPr/>
          </p:nvSpPr>
          <p:spPr bwMode="auto">
            <a:xfrm>
              <a:off x="5036" y="947"/>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69" name="Text Box 10">
              <a:extLst>
                <a:ext uri="{FF2B5EF4-FFF2-40B4-BE49-F238E27FC236}">
                  <a16:creationId xmlns:a16="http://schemas.microsoft.com/office/drawing/2014/main" id="{E6EEB0CD-283C-4F0E-AC3F-06609F413211}"/>
                </a:ext>
              </a:extLst>
            </p:cNvPr>
            <p:cNvSpPr txBox="1">
              <a:spLocks noChangeArrowheads="1"/>
            </p:cNvSpPr>
            <p:nvPr/>
          </p:nvSpPr>
          <p:spPr bwMode="auto">
            <a:xfrm>
              <a:off x="5024" y="954"/>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p>
          </p:txBody>
        </p:sp>
        <p:sp>
          <p:nvSpPr>
            <p:cNvPr id="90270" name="Oval 11">
              <a:extLst>
                <a:ext uri="{FF2B5EF4-FFF2-40B4-BE49-F238E27FC236}">
                  <a16:creationId xmlns:a16="http://schemas.microsoft.com/office/drawing/2014/main" id="{8936A873-C70B-419C-8200-32A898DE0AB7}"/>
                </a:ext>
              </a:extLst>
            </p:cNvPr>
            <p:cNvSpPr>
              <a:spLocks noChangeArrowheads="1"/>
            </p:cNvSpPr>
            <p:nvPr/>
          </p:nvSpPr>
          <p:spPr bwMode="auto">
            <a:xfrm>
              <a:off x="4172" y="1331"/>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71" name="Text Box 12">
              <a:extLst>
                <a:ext uri="{FF2B5EF4-FFF2-40B4-BE49-F238E27FC236}">
                  <a16:creationId xmlns:a16="http://schemas.microsoft.com/office/drawing/2014/main" id="{BDEF1CB8-CB74-4010-B4AA-93EEFB9D35C2}"/>
                </a:ext>
              </a:extLst>
            </p:cNvPr>
            <p:cNvSpPr txBox="1">
              <a:spLocks noChangeArrowheads="1"/>
            </p:cNvSpPr>
            <p:nvPr/>
          </p:nvSpPr>
          <p:spPr bwMode="auto">
            <a:xfrm>
              <a:off x="4160" y="133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p>
          </p:txBody>
        </p:sp>
        <p:sp>
          <p:nvSpPr>
            <p:cNvPr id="90272" name="Oval 13">
              <a:extLst>
                <a:ext uri="{FF2B5EF4-FFF2-40B4-BE49-F238E27FC236}">
                  <a16:creationId xmlns:a16="http://schemas.microsoft.com/office/drawing/2014/main" id="{0397CFD0-08C6-4534-BFC7-F0C6F9293197}"/>
                </a:ext>
              </a:extLst>
            </p:cNvPr>
            <p:cNvSpPr>
              <a:spLocks noChangeArrowheads="1"/>
            </p:cNvSpPr>
            <p:nvPr/>
          </p:nvSpPr>
          <p:spPr bwMode="auto">
            <a:xfrm>
              <a:off x="4556" y="1324"/>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73" name="Text Box 14">
              <a:extLst>
                <a:ext uri="{FF2B5EF4-FFF2-40B4-BE49-F238E27FC236}">
                  <a16:creationId xmlns:a16="http://schemas.microsoft.com/office/drawing/2014/main" id="{B5A678F1-C9D3-47FF-9CF1-C7274185F308}"/>
                </a:ext>
              </a:extLst>
            </p:cNvPr>
            <p:cNvSpPr txBox="1">
              <a:spLocks noChangeArrowheads="1"/>
            </p:cNvSpPr>
            <p:nvPr/>
          </p:nvSpPr>
          <p:spPr bwMode="auto">
            <a:xfrm>
              <a:off x="4544" y="1331"/>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27</a:t>
              </a:r>
            </a:p>
          </p:txBody>
        </p:sp>
        <p:sp>
          <p:nvSpPr>
            <p:cNvPr id="90274" name="Oval 15">
              <a:extLst>
                <a:ext uri="{FF2B5EF4-FFF2-40B4-BE49-F238E27FC236}">
                  <a16:creationId xmlns:a16="http://schemas.microsoft.com/office/drawing/2014/main" id="{0A427872-17E5-4AFB-BF28-B0B9331F3E5F}"/>
                </a:ext>
              </a:extLst>
            </p:cNvPr>
            <p:cNvSpPr>
              <a:spLocks noChangeArrowheads="1"/>
            </p:cNvSpPr>
            <p:nvPr/>
          </p:nvSpPr>
          <p:spPr bwMode="auto">
            <a:xfrm>
              <a:off x="4844" y="1331"/>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75" name="Text Box 16">
              <a:extLst>
                <a:ext uri="{FF2B5EF4-FFF2-40B4-BE49-F238E27FC236}">
                  <a16:creationId xmlns:a16="http://schemas.microsoft.com/office/drawing/2014/main" id="{BE263DBF-8E37-45E3-9401-E54F4AA5D4A5}"/>
                </a:ext>
              </a:extLst>
            </p:cNvPr>
            <p:cNvSpPr txBox="1">
              <a:spLocks noChangeArrowheads="1"/>
            </p:cNvSpPr>
            <p:nvPr/>
          </p:nvSpPr>
          <p:spPr bwMode="auto">
            <a:xfrm>
              <a:off x="4860" y="1338"/>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90276" name="Oval 17">
              <a:extLst>
                <a:ext uri="{FF2B5EF4-FFF2-40B4-BE49-F238E27FC236}">
                  <a16:creationId xmlns:a16="http://schemas.microsoft.com/office/drawing/2014/main" id="{4D3D85BF-E47C-40AA-A71E-56D707C0E582}"/>
                </a:ext>
              </a:extLst>
            </p:cNvPr>
            <p:cNvSpPr>
              <a:spLocks noChangeArrowheads="1"/>
            </p:cNvSpPr>
            <p:nvPr/>
          </p:nvSpPr>
          <p:spPr bwMode="auto">
            <a:xfrm>
              <a:off x="5228" y="1324"/>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77" name="Text Box 18">
              <a:extLst>
                <a:ext uri="{FF2B5EF4-FFF2-40B4-BE49-F238E27FC236}">
                  <a16:creationId xmlns:a16="http://schemas.microsoft.com/office/drawing/2014/main" id="{0F1262C0-9E2D-44EC-BFE5-18AC234EC98E}"/>
                </a:ext>
              </a:extLst>
            </p:cNvPr>
            <p:cNvSpPr txBox="1">
              <a:spLocks noChangeArrowheads="1"/>
            </p:cNvSpPr>
            <p:nvPr/>
          </p:nvSpPr>
          <p:spPr bwMode="auto">
            <a:xfrm>
              <a:off x="5244" y="1331"/>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p>
          </p:txBody>
        </p:sp>
        <p:sp>
          <p:nvSpPr>
            <p:cNvPr id="90278" name="Oval 19">
              <a:extLst>
                <a:ext uri="{FF2B5EF4-FFF2-40B4-BE49-F238E27FC236}">
                  <a16:creationId xmlns:a16="http://schemas.microsoft.com/office/drawing/2014/main" id="{CC16F593-3EC0-4319-A89D-5014EA17B236}"/>
                </a:ext>
              </a:extLst>
            </p:cNvPr>
            <p:cNvSpPr>
              <a:spLocks noChangeArrowheads="1"/>
            </p:cNvSpPr>
            <p:nvPr/>
          </p:nvSpPr>
          <p:spPr bwMode="auto">
            <a:xfrm>
              <a:off x="4028" y="1708"/>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79" name="Text Box 20">
              <a:extLst>
                <a:ext uri="{FF2B5EF4-FFF2-40B4-BE49-F238E27FC236}">
                  <a16:creationId xmlns:a16="http://schemas.microsoft.com/office/drawing/2014/main" id="{8A04E171-F2EB-4D74-AC63-7B647737F5DE}"/>
                </a:ext>
              </a:extLst>
            </p:cNvPr>
            <p:cNvSpPr txBox="1">
              <a:spLocks noChangeArrowheads="1"/>
            </p:cNvSpPr>
            <p:nvPr/>
          </p:nvSpPr>
          <p:spPr bwMode="auto">
            <a:xfrm>
              <a:off x="4044" y="1715"/>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p>
          </p:txBody>
        </p:sp>
        <p:sp>
          <p:nvSpPr>
            <p:cNvPr id="90280" name="Oval 21">
              <a:extLst>
                <a:ext uri="{FF2B5EF4-FFF2-40B4-BE49-F238E27FC236}">
                  <a16:creationId xmlns:a16="http://schemas.microsoft.com/office/drawing/2014/main" id="{ED748BFE-15D3-42C1-9C84-EC579E5A24B5}"/>
                </a:ext>
              </a:extLst>
            </p:cNvPr>
            <p:cNvSpPr>
              <a:spLocks noChangeArrowheads="1"/>
            </p:cNvSpPr>
            <p:nvPr/>
          </p:nvSpPr>
          <p:spPr bwMode="auto">
            <a:xfrm>
              <a:off x="4268" y="1701"/>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81" name="Text Box 22">
              <a:extLst>
                <a:ext uri="{FF2B5EF4-FFF2-40B4-BE49-F238E27FC236}">
                  <a16:creationId xmlns:a16="http://schemas.microsoft.com/office/drawing/2014/main" id="{7687C908-0449-425E-ACE6-842279357EE4}"/>
                </a:ext>
              </a:extLst>
            </p:cNvPr>
            <p:cNvSpPr txBox="1">
              <a:spLocks noChangeArrowheads="1"/>
            </p:cNvSpPr>
            <p:nvPr/>
          </p:nvSpPr>
          <p:spPr bwMode="auto">
            <a:xfrm>
              <a:off x="4256" y="170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p>
          </p:txBody>
        </p:sp>
        <p:sp>
          <p:nvSpPr>
            <p:cNvPr id="90282" name="Oval 23">
              <a:extLst>
                <a:ext uri="{FF2B5EF4-FFF2-40B4-BE49-F238E27FC236}">
                  <a16:creationId xmlns:a16="http://schemas.microsoft.com/office/drawing/2014/main" id="{30EB534D-34E0-4814-8036-CD9B004D96ED}"/>
                </a:ext>
              </a:extLst>
            </p:cNvPr>
            <p:cNvSpPr>
              <a:spLocks noChangeArrowheads="1"/>
            </p:cNvSpPr>
            <p:nvPr/>
          </p:nvSpPr>
          <p:spPr bwMode="auto">
            <a:xfrm>
              <a:off x="4508" y="1715"/>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83" name="Text Box 24">
              <a:extLst>
                <a:ext uri="{FF2B5EF4-FFF2-40B4-BE49-F238E27FC236}">
                  <a16:creationId xmlns:a16="http://schemas.microsoft.com/office/drawing/2014/main" id="{A64A3445-896A-4832-9B15-AEB5DDB5D4F1}"/>
                </a:ext>
              </a:extLst>
            </p:cNvPr>
            <p:cNvSpPr txBox="1">
              <a:spLocks noChangeArrowheads="1"/>
            </p:cNvSpPr>
            <p:nvPr/>
          </p:nvSpPr>
          <p:spPr bwMode="auto">
            <a:xfrm>
              <a:off x="4496" y="1722"/>
              <a:ext cx="228"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45</a:t>
              </a:r>
            </a:p>
          </p:txBody>
        </p:sp>
        <p:sp>
          <p:nvSpPr>
            <p:cNvPr id="90284" name="Line 25">
              <a:extLst>
                <a:ext uri="{FF2B5EF4-FFF2-40B4-BE49-F238E27FC236}">
                  <a16:creationId xmlns:a16="http://schemas.microsoft.com/office/drawing/2014/main" id="{3F0D4721-819E-4D4A-B4A9-6743EA926336}"/>
                </a:ext>
              </a:extLst>
            </p:cNvPr>
            <p:cNvSpPr>
              <a:spLocks noChangeShapeType="1"/>
            </p:cNvSpPr>
            <p:nvPr/>
          </p:nvSpPr>
          <p:spPr bwMode="auto">
            <a:xfrm flipH="1">
              <a:off x="4508" y="810"/>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85" name="Line 26">
              <a:extLst>
                <a:ext uri="{FF2B5EF4-FFF2-40B4-BE49-F238E27FC236}">
                  <a16:creationId xmlns:a16="http://schemas.microsoft.com/office/drawing/2014/main" id="{B894B047-290E-4E5C-B705-BA80AED18432}"/>
                </a:ext>
              </a:extLst>
            </p:cNvPr>
            <p:cNvSpPr>
              <a:spLocks noChangeShapeType="1"/>
            </p:cNvSpPr>
            <p:nvPr/>
          </p:nvSpPr>
          <p:spPr bwMode="auto">
            <a:xfrm>
              <a:off x="4844" y="810"/>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86" name="Line 27">
              <a:extLst>
                <a:ext uri="{FF2B5EF4-FFF2-40B4-BE49-F238E27FC236}">
                  <a16:creationId xmlns:a16="http://schemas.microsoft.com/office/drawing/2014/main" id="{DB4A8B5C-9EAA-477E-A224-03D6FB317457}"/>
                </a:ext>
              </a:extLst>
            </p:cNvPr>
            <p:cNvSpPr>
              <a:spLocks noChangeShapeType="1"/>
            </p:cNvSpPr>
            <p:nvPr/>
          </p:nvSpPr>
          <p:spPr bwMode="auto">
            <a:xfrm flipH="1">
              <a:off x="4316" y="114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87" name="Line 28">
              <a:extLst>
                <a:ext uri="{FF2B5EF4-FFF2-40B4-BE49-F238E27FC236}">
                  <a16:creationId xmlns:a16="http://schemas.microsoft.com/office/drawing/2014/main" id="{BC8154C1-C134-4954-BEFF-F05A489D9B3E}"/>
                </a:ext>
              </a:extLst>
            </p:cNvPr>
            <p:cNvSpPr>
              <a:spLocks noChangeShapeType="1"/>
            </p:cNvSpPr>
            <p:nvPr/>
          </p:nvSpPr>
          <p:spPr bwMode="auto">
            <a:xfrm>
              <a:off x="4460" y="114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88" name="Line 29">
              <a:extLst>
                <a:ext uri="{FF2B5EF4-FFF2-40B4-BE49-F238E27FC236}">
                  <a16:creationId xmlns:a16="http://schemas.microsoft.com/office/drawing/2014/main" id="{4A45EEB8-276A-4749-8314-77292D6C2109}"/>
                </a:ext>
              </a:extLst>
            </p:cNvPr>
            <p:cNvSpPr>
              <a:spLocks noChangeShapeType="1"/>
            </p:cNvSpPr>
            <p:nvPr/>
          </p:nvSpPr>
          <p:spPr bwMode="auto">
            <a:xfrm flipH="1">
              <a:off x="4124" y="153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89" name="Line 30">
              <a:extLst>
                <a:ext uri="{FF2B5EF4-FFF2-40B4-BE49-F238E27FC236}">
                  <a16:creationId xmlns:a16="http://schemas.microsoft.com/office/drawing/2014/main" id="{7898BF16-4AEB-4FB1-8218-2DAA102CC58A}"/>
                </a:ext>
              </a:extLst>
            </p:cNvPr>
            <p:cNvSpPr>
              <a:spLocks noChangeShapeType="1"/>
            </p:cNvSpPr>
            <p:nvPr/>
          </p:nvSpPr>
          <p:spPr bwMode="auto">
            <a:xfrm>
              <a:off x="4284" y="1530"/>
              <a:ext cx="9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90" name="Line 32">
              <a:extLst>
                <a:ext uri="{FF2B5EF4-FFF2-40B4-BE49-F238E27FC236}">
                  <a16:creationId xmlns:a16="http://schemas.microsoft.com/office/drawing/2014/main" id="{DC4C10E3-54E6-4D40-8CF4-2C4E81233083}"/>
                </a:ext>
              </a:extLst>
            </p:cNvPr>
            <p:cNvSpPr>
              <a:spLocks noChangeShapeType="1"/>
            </p:cNvSpPr>
            <p:nvPr/>
          </p:nvSpPr>
          <p:spPr bwMode="auto">
            <a:xfrm flipH="1">
              <a:off x="4940" y="114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91" name="Line 33">
              <a:extLst>
                <a:ext uri="{FF2B5EF4-FFF2-40B4-BE49-F238E27FC236}">
                  <a16:creationId xmlns:a16="http://schemas.microsoft.com/office/drawing/2014/main" id="{72027738-3E56-4A39-A7AC-3B185654C7F0}"/>
                </a:ext>
              </a:extLst>
            </p:cNvPr>
            <p:cNvSpPr>
              <a:spLocks noChangeShapeType="1"/>
            </p:cNvSpPr>
            <p:nvPr/>
          </p:nvSpPr>
          <p:spPr bwMode="auto">
            <a:xfrm>
              <a:off x="5148" y="114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166062" name="Group 174">
            <a:extLst>
              <a:ext uri="{FF2B5EF4-FFF2-40B4-BE49-F238E27FC236}">
                <a16:creationId xmlns:a16="http://schemas.microsoft.com/office/drawing/2014/main" id="{9B2F1E27-D24B-44A4-8C3F-059A22B9AF82}"/>
              </a:ext>
            </a:extLst>
          </p:cNvPr>
          <p:cNvGrpSpPr>
            <a:grpSpLocks/>
          </p:cNvGrpSpPr>
          <p:nvPr/>
        </p:nvGrpSpPr>
        <p:grpSpPr bwMode="auto">
          <a:xfrm>
            <a:off x="1209675" y="4159969"/>
            <a:ext cx="2209800" cy="2046287"/>
            <a:chOff x="295" y="2490"/>
            <a:chExt cx="1392" cy="1289"/>
          </a:xfrm>
        </p:grpSpPr>
        <p:sp>
          <p:nvSpPr>
            <p:cNvPr id="90238" name="Oval 38">
              <a:extLst>
                <a:ext uri="{FF2B5EF4-FFF2-40B4-BE49-F238E27FC236}">
                  <a16:creationId xmlns:a16="http://schemas.microsoft.com/office/drawing/2014/main" id="{C7FEE72A-88EA-45C8-A0B3-70223D8336C2}"/>
                </a:ext>
              </a:extLst>
            </p:cNvPr>
            <p:cNvSpPr>
              <a:spLocks noChangeArrowheads="1"/>
            </p:cNvSpPr>
            <p:nvPr/>
          </p:nvSpPr>
          <p:spPr bwMode="auto">
            <a:xfrm>
              <a:off x="967" y="2490"/>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39" name="Text Box 39">
              <a:extLst>
                <a:ext uri="{FF2B5EF4-FFF2-40B4-BE49-F238E27FC236}">
                  <a16:creationId xmlns:a16="http://schemas.microsoft.com/office/drawing/2014/main" id="{D1B5075B-0601-43AB-A65C-1292FDB19A81}"/>
                </a:ext>
              </a:extLst>
            </p:cNvPr>
            <p:cNvSpPr txBox="1">
              <a:spLocks noChangeArrowheads="1"/>
            </p:cNvSpPr>
            <p:nvPr/>
          </p:nvSpPr>
          <p:spPr bwMode="auto">
            <a:xfrm>
              <a:off x="955" y="2497"/>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30</a:t>
              </a:r>
            </a:p>
          </p:txBody>
        </p:sp>
        <p:sp>
          <p:nvSpPr>
            <p:cNvPr id="90240" name="Oval 40">
              <a:extLst>
                <a:ext uri="{FF2B5EF4-FFF2-40B4-BE49-F238E27FC236}">
                  <a16:creationId xmlns:a16="http://schemas.microsoft.com/office/drawing/2014/main" id="{F92D2951-E195-4428-8A11-9ED0A1ACE0E0}"/>
                </a:ext>
              </a:extLst>
            </p:cNvPr>
            <p:cNvSpPr>
              <a:spLocks noChangeArrowheads="1"/>
            </p:cNvSpPr>
            <p:nvPr/>
          </p:nvSpPr>
          <p:spPr bwMode="auto">
            <a:xfrm>
              <a:off x="631" y="2826"/>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41" name="Text Box 41">
              <a:extLst>
                <a:ext uri="{FF2B5EF4-FFF2-40B4-BE49-F238E27FC236}">
                  <a16:creationId xmlns:a16="http://schemas.microsoft.com/office/drawing/2014/main" id="{F4123CBF-B0F3-4794-B6ED-795DAF4793B0}"/>
                </a:ext>
              </a:extLst>
            </p:cNvPr>
            <p:cNvSpPr txBox="1">
              <a:spLocks noChangeArrowheads="1"/>
            </p:cNvSpPr>
            <p:nvPr/>
          </p:nvSpPr>
          <p:spPr bwMode="auto">
            <a:xfrm>
              <a:off x="647" y="2833"/>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8</a:t>
              </a:r>
            </a:p>
          </p:txBody>
        </p:sp>
        <p:sp>
          <p:nvSpPr>
            <p:cNvPr id="90242" name="Oval 42">
              <a:extLst>
                <a:ext uri="{FF2B5EF4-FFF2-40B4-BE49-F238E27FC236}">
                  <a16:creationId xmlns:a16="http://schemas.microsoft.com/office/drawing/2014/main" id="{2C7C9F16-77C1-4274-A79B-C7D1DE2EB854}"/>
                </a:ext>
              </a:extLst>
            </p:cNvPr>
            <p:cNvSpPr>
              <a:spLocks noChangeArrowheads="1"/>
            </p:cNvSpPr>
            <p:nvPr/>
          </p:nvSpPr>
          <p:spPr bwMode="auto">
            <a:xfrm>
              <a:off x="1303" y="2819"/>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43" name="Text Box 43">
              <a:extLst>
                <a:ext uri="{FF2B5EF4-FFF2-40B4-BE49-F238E27FC236}">
                  <a16:creationId xmlns:a16="http://schemas.microsoft.com/office/drawing/2014/main" id="{DBC8A8DA-E593-428C-8C36-789DB8B48250}"/>
                </a:ext>
              </a:extLst>
            </p:cNvPr>
            <p:cNvSpPr txBox="1">
              <a:spLocks noChangeArrowheads="1"/>
            </p:cNvSpPr>
            <p:nvPr/>
          </p:nvSpPr>
          <p:spPr bwMode="auto">
            <a:xfrm>
              <a:off x="1291" y="282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p>
          </p:txBody>
        </p:sp>
        <p:sp>
          <p:nvSpPr>
            <p:cNvPr id="90244" name="Oval 44">
              <a:extLst>
                <a:ext uri="{FF2B5EF4-FFF2-40B4-BE49-F238E27FC236}">
                  <a16:creationId xmlns:a16="http://schemas.microsoft.com/office/drawing/2014/main" id="{098EA407-A02D-4CBF-B122-9985AEABE4BD}"/>
                </a:ext>
              </a:extLst>
            </p:cNvPr>
            <p:cNvSpPr>
              <a:spLocks noChangeArrowheads="1"/>
            </p:cNvSpPr>
            <p:nvPr/>
          </p:nvSpPr>
          <p:spPr bwMode="auto">
            <a:xfrm>
              <a:off x="439" y="3203"/>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45" name="Text Box 45">
              <a:extLst>
                <a:ext uri="{FF2B5EF4-FFF2-40B4-BE49-F238E27FC236}">
                  <a16:creationId xmlns:a16="http://schemas.microsoft.com/office/drawing/2014/main" id="{A155C3B4-9D0D-48E2-AA3C-5E5842771232}"/>
                </a:ext>
              </a:extLst>
            </p:cNvPr>
            <p:cNvSpPr txBox="1">
              <a:spLocks noChangeArrowheads="1"/>
            </p:cNvSpPr>
            <p:nvPr/>
          </p:nvSpPr>
          <p:spPr bwMode="auto">
            <a:xfrm>
              <a:off x="427" y="3210"/>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p>
          </p:txBody>
        </p:sp>
        <p:sp>
          <p:nvSpPr>
            <p:cNvPr id="90246" name="Oval 46">
              <a:extLst>
                <a:ext uri="{FF2B5EF4-FFF2-40B4-BE49-F238E27FC236}">
                  <a16:creationId xmlns:a16="http://schemas.microsoft.com/office/drawing/2014/main" id="{7E1E4F22-9AA3-4F64-92AA-B1385B1E937E}"/>
                </a:ext>
              </a:extLst>
            </p:cNvPr>
            <p:cNvSpPr>
              <a:spLocks noChangeArrowheads="1"/>
            </p:cNvSpPr>
            <p:nvPr/>
          </p:nvSpPr>
          <p:spPr bwMode="auto">
            <a:xfrm>
              <a:off x="823" y="3196"/>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47" name="Text Box 47">
              <a:extLst>
                <a:ext uri="{FF2B5EF4-FFF2-40B4-BE49-F238E27FC236}">
                  <a16:creationId xmlns:a16="http://schemas.microsoft.com/office/drawing/2014/main" id="{2AF825A2-52E8-4281-96BA-6CC565BA030D}"/>
                </a:ext>
              </a:extLst>
            </p:cNvPr>
            <p:cNvSpPr txBox="1">
              <a:spLocks noChangeArrowheads="1"/>
            </p:cNvSpPr>
            <p:nvPr/>
          </p:nvSpPr>
          <p:spPr bwMode="auto">
            <a:xfrm>
              <a:off x="811" y="320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27</a:t>
              </a:r>
            </a:p>
          </p:txBody>
        </p:sp>
        <p:sp>
          <p:nvSpPr>
            <p:cNvPr id="90248" name="Oval 48">
              <a:extLst>
                <a:ext uri="{FF2B5EF4-FFF2-40B4-BE49-F238E27FC236}">
                  <a16:creationId xmlns:a16="http://schemas.microsoft.com/office/drawing/2014/main" id="{8E0D11A2-0040-462E-864F-9C8C8E828BEF}"/>
                </a:ext>
              </a:extLst>
            </p:cNvPr>
            <p:cNvSpPr>
              <a:spLocks noChangeArrowheads="1"/>
            </p:cNvSpPr>
            <p:nvPr/>
          </p:nvSpPr>
          <p:spPr bwMode="auto">
            <a:xfrm>
              <a:off x="1111" y="3203"/>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49" name="Text Box 49">
              <a:extLst>
                <a:ext uri="{FF2B5EF4-FFF2-40B4-BE49-F238E27FC236}">
                  <a16:creationId xmlns:a16="http://schemas.microsoft.com/office/drawing/2014/main" id="{6F8C18ED-0829-4593-A6BC-A6EF4471D662}"/>
                </a:ext>
              </a:extLst>
            </p:cNvPr>
            <p:cNvSpPr txBox="1">
              <a:spLocks noChangeArrowheads="1"/>
            </p:cNvSpPr>
            <p:nvPr/>
          </p:nvSpPr>
          <p:spPr bwMode="auto">
            <a:xfrm>
              <a:off x="1127" y="321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90250" name="Oval 50">
              <a:extLst>
                <a:ext uri="{FF2B5EF4-FFF2-40B4-BE49-F238E27FC236}">
                  <a16:creationId xmlns:a16="http://schemas.microsoft.com/office/drawing/2014/main" id="{1F9FAE72-E121-4428-8DB4-A09365C6AA92}"/>
                </a:ext>
              </a:extLst>
            </p:cNvPr>
            <p:cNvSpPr>
              <a:spLocks noChangeArrowheads="1"/>
            </p:cNvSpPr>
            <p:nvPr/>
          </p:nvSpPr>
          <p:spPr bwMode="auto">
            <a:xfrm>
              <a:off x="1495" y="3196"/>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51" name="Text Box 51">
              <a:extLst>
                <a:ext uri="{FF2B5EF4-FFF2-40B4-BE49-F238E27FC236}">
                  <a16:creationId xmlns:a16="http://schemas.microsoft.com/office/drawing/2014/main" id="{088A4FCD-AECD-4DFD-B6AE-C9D62121668D}"/>
                </a:ext>
              </a:extLst>
            </p:cNvPr>
            <p:cNvSpPr txBox="1">
              <a:spLocks noChangeArrowheads="1"/>
            </p:cNvSpPr>
            <p:nvPr/>
          </p:nvSpPr>
          <p:spPr bwMode="auto">
            <a:xfrm>
              <a:off x="1511" y="3203"/>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p>
          </p:txBody>
        </p:sp>
        <p:sp>
          <p:nvSpPr>
            <p:cNvPr id="90252" name="Oval 52">
              <a:extLst>
                <a:ext uri="{FF2B5EF4-FFF2-40B4-BE49-F238E27FC236}">
                  <a16:creationId xmlns:a16="http://schemas.microsoft.com/office/drawing/2014/main" id="{42B3FFFA-7831-46AB-850F-4469103B47A2}"/>
                </a:ext>
              </a:extLst>
            </p:cNvPr>
            <p:cNvSpPr>
              <a:spLocks noChangeArrowheads="1"/>
            </p:cNvSpPr>
            <p:nvPr/>
          </p:nvSpPr>
          <p:spPr bwMode="auto">
            <a:xfrm>
              <a:off x="295" y="3580"/>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53" name="Text Box 53">
              <a:extLst>
                <a:ext uri="{FF2B5EF4-FFF2-40B4-BE49-F238E27FC236}">
                  <a16:creationId xmlns:a16="http://schemas.microsoft.com/office/drawing/2014/main" id="{5C1BB7A8-0BEB-4977-A25D-3FC39CA790A9}"/>
                </a:ext>
              </a:extLst>
            </p:cNvPr>
            <p:cNvSpPr txBox="1">
              <a:spLocks noChangeArrowheads="1"/>
            </p:cNvSpPr>
            <p:nvPr/>
          </p:nvSpPr>
          <p:spPr bwMode="auto">
            <a:xfrm>
              <a:off x="311" y="3587"/>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p>
          </p:txBody>
        </p:sp>
        <p:sp>
          <p:nvSpPr>
            <p:cNvPr id="90254" name="Oval 54">
              <a:extLst>
                <a:ext uri="{FF2B5EF4-FFF2-40B4-BE49-F238E27FC236}">
                  <a16:creationId xmlns:a16="http://schemas.microsoft.com/office/drawing/2014/main" id="{63DF0C3E-783E-4942-A0B5-4972ADD4EE96}"/>
                </a:ext>
              </a:extLst>
            </p:cNvPr>
            <p:cNvSpPr>
              <a:spLocks noChangeArrowheads="1"/>
            </p:cNvSpPr>
            <p:nvPr/>
          </p:nvSpPr>
          <p:spPr bwMode="auto">
            <a:xfrm>
              <a:off x="535" y="3573"/>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55" name="Text Box 55">
              <a:extLst>
                <a:ext uri="{FF2B5EF4-FFF2-40B4-BE49-F238E27FC236}">
                  <a16:creationId xmlns:a16="http://schemas.microsoft.com/office/drawing/2014/main" id="{DB0AA5A0-214C-4092-B69D-762F7AC04637}"/>
                </a:ext>
              </a:extLst>
            </p:cNvPr>
            <p:cNvSpPr txBox="1">
              <a:spLocks noChangeArrowheads="1"/>
            </p:cNvSpPr>
            <p:nvPr/>
          </p:nvSpPr>
          <p:spPr bwMode="auto">
            <a:xfrm>
              <a:off x="523" y="3580"/>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p>
          </p:txBody>
        </p:sp>
        <p:sp>
          <p:nvSpPr>
            <p:cNvPr id="90256" name="Line 58">
              <a:extLst>
                <a:ext uri="{FF2B5EF4-FFF2-40B4-BE49-F238E27FC236}">
                  <a16:creationId xmlns:a16="http://schemas.microsoft.com/office/drawing/2014/main" id="{42AFC454-1DF8-460E-9800-EED24E23CFC7}"/>
                </a:ext>
              </a:extLst>
            </p:cNvPr>
            <p:cNvSpPr>
              <a:spLocks noChangeShapeType="1"/>
            </p:cNvSpPr>
            <p:nvPr/>
          </p:nvSpPr>
          <p:spPr bwMode="auto">
            <a:xfrm flipH="1">
              <a:off x="775" y="2682"/>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57" name="Line 59">
              <a:extLst>
                <a:ext uri="{FF2B5EF4-FFF2-40B4-BE49-F238E27FC236}">
                  <a16:creationId xmlns:a16="http://schemas.microsoft.com/office/drawing/2014/main" id="{CD3BACFB-1BEA-4C9F-8F0A-6159B3B49D13}"/>
                </a:ext>
              </a:extLst>
            </p:cNvPr>
            <p:cNvSpPr>
              <a:spLocks noChangeShapeType="1"/>
            </p:cNvSpPr>
            <p:nvPr/>
          </p:nvSpPr>
          <p:spPr bwMode="auto">
            <a:xfrm>
              <a:off x="1111" y="2682"/>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58" name="Line 60">
              <a:extLst>
                <a:ext uri="{FF2B5EF4-FFF2-40B4-BE49-F238E27FC236}">
                  <a16:creationId xmlns:a16="http://schemas.microsoft.com/office/drawing/2014/main" id="{B990825C-9FD4-4EBF-A29F-3FF5FB1BBED4}"/>
                </a:ext>
              </a:extLst>
            </p:cNvPr>
            <p:cNvSpPr>
              <a:spLocks noChangeShapeType="1"/>
            </p:cNvSpPr>
            <p:nvPr/>
          </p:nvSpPr>
          <p:spPr bwMode="auto">
            <a:xfrm flipH="1">
              <a:off x="583" y="3018"/>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59" name="Line 61">
              <a:extLst>
                <a:ext uri="{FF2B5EF4-FFF2-40B4-BE49-F238E27FC236}">
                  <a16:creationId xmlns:a16="http://schemas.microsoft.com/office/drawing/2014/main" id="{AEB68A80-B981-4076-A38B-023371CE769A}"/>
                </a:ext>
              </a:extLst>
            </p:cNvPr>
            <p:cNvSpPr>
              <a:spLocks noChangeShapeType="1"/>
            </p:cNvSpPr>
            <p:nvPr/>
          </p:nvSpPr>
          <p:spPr bwMode="auto">
            <a:xfrm>
              <a:off x="727" y="3018"/>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60" name="Line 62">
              <a:extLst>
                <a:ext uri="{FF2B5EF4-FFF2-40B4-BE49-F238E27FC236}">
                  <a16:creationId xmlns:a16="http://schemas.microsoft.com/office/drawing/2014/main" id="{1D3C55ED-DE24-4DA4-8E45-126F5CE63B71}"/>
                </a:ext>
              </a:extLst>
            </p:cNvPr>
            <p:cNvSpPr>
              <a:spLocks noChangeShapeType="1"/>
            </p:cNvSpPr>
            <p:nvPr/>
          </p:nvSpPr>
          <p:spPr bwMode="auto">
            <a:xfrm flipH="1">
              <a:off x="391" y="3402"/>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61" name="Line 63">
              <a:extLst>
                <a:ext uri="{FF2B5EF4-FFF2-40B4-BE49-F238E27FC236}">
                  <a16:creationId xmlns:a16="http://schemas.microsoft.com/office/drawing/2014/main" id="{73FC934A-9FDD-4361-AB43-3E663636864E}"/>
                </a:ext>
              </a:extLst>
            </p:cNvPr>
            <p:cNvSpPr>
              <a:spLocks noChangeShapeType="1"/>
            </p:cNvSpPr>
            <p:nvPr/>
          </p:nvSpPr>
          <p:spPr bwMode="auto">
            <a:xfrm>
              <a:off x="551" y="3402"/>
              <a:ext cx="9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62" name="Line 65">
              <a:extLst>
                <a:ext uri="{FF2B5EF4-FFF2-40B4-BE49-F238E27FC236}">
                  <a16:creationId xmlns:a16="http://schemas.microsoft.com/office/drawing/2014/main" id="{2643E925-B3BA-4A05-8801-5D50BC49B228}"/>
                </a:ext>
              </a:extLst>
            </p:cNvPr>
            <p:cNvSpPr>
              <a:spLocks noChangeShapeType="1"/>
            </p:cNvSpPr>
            <p:nvPr/>
          </p:nvSpPr>
          <p:spPr bwMode="auto">
            <a:xfrm flipH="1">
              <a:off x="1207" y="3018"/>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63" name="Line 66">
              <a:extLst>
                <a:ext uri="{FF2B5EF4-FFF2-40B4-BE49-F238E27FC236}">
                  <a16:creationId xmlns:a16="http://schemas.microsoft.com/office/drawing/2014/main" id="{3E8FB8C2-C8D4-4612-A3D6-F09C6A145BEB}"/>
                </a:ext>
              </a:extLst>
            </p:cNvPr>
            <p:cNvSpPr>
              <a:spLocks noChangeShapeType="1"/>
            </p:cNvSpPr>
            <p:nvPr/>
          </p:nvSpPr>
          <p:spPr bwMode="auto">
            <a:xfrm>
              <a:off x="1415" y="3018"/>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166063" name="Group 175">
            <a:extLst>
              <a:ext uri="{FF2B5EF4-FFF2-40B4-BE49-F238E27FC236}">
                <a16:creationId xmlns:a16="http://schemas.microsoft.com/office/drawing/2014/main" id="{22628B08-D671-4084-9585-EC064546E51D}"/>
              </a:ext>
            </a:extLst>
          </p:cNvPr>
          <p:cNvGrpSpPr>
            <a:grpSpLocks/>
          </p:cNvGrpSpPr>
          <p:nvPr/>
        </p:nvGrpSpPr>
        <p:grpSpPr bwMode="auto">
          <a:xfrm>
            <a:off x="5314950" y="3726581"/>
            <a:ext cx="2209800" cy="2046288"/>
            <a:chOff x="2154" y="2490"/>
            <a:chExt cx="1392" cy="1289"/>
          </a:xfrm>
        </p:grpSpPr>
        <p:sp>
          <p:nvSpPr>
            <p:cNvPr id="90212" name="Oval 71">
              <a:extLst>
                <a:ext uri="{FF2B5EF4-FFF2-40B4-BE49-F238E27FC236}">
                  <a16:creationId xmlns:a16="http://schemas.microsoft.com/office/drawing/2014/main" id="{F51A4521-9902-4FBF-AD92-08CF0B146BA4}"/>
                </a:ext>
              </a:extLst>
            </p:cNvPr>
            <p:cNvSpPr>
              <a:spLocks noChangeArrowheads="1"/>
            </p:cNvSpPr>
            <p:nvPr/>
          </p:nvSpPr>
          <p:spPr bwMode="auto">
            <a:xfrm>
              <a:off x="2826" y="2490"/>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13" name="Text Box 72">
              <a:extLst>
                <a:ext uri="{FF2B5EF4-FFF2-40B4-BE49-F238E27FC236}">
                  <a16:creationId xmlns:a16="http://schemas.microsoft.com/office/drawing/2014/main" id="{BF4A616D-8322-4030-BE16-591FE0D9624F}"/>
                </a:ext>
              </a:extLst>
            </p:cNvPr>
            <p:cNvSpPr txBox="1">
              <a:spLocks noChangeArrowheads="1"/>
            </p:cNvSpPr>
            <p:nvPr/>
          </p:nvSpPr>
          <p:spPr bwMode="auto">
            <a:xfrm>
              <a:off x="2814" y="2497"/>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30</a:t>
              </a:r>
            </a:p>
          </p:txBody>
        </p:sp>
        <p:sp>
          <p:nvSpPr>
            <p:cNvPr id="90214" name="Oval 73">
              <a:extLst>
                <a:ext uri="{FF2B5EF4-FFF2-40B4-BE49-F238E27FC236}">
                  <a16:creationId xmlns:a16="http://schemas.microsoft.com/office/drawing/2014/main" id="{3C26C51D-1E92-4E5E-8805-9B086C91F3B7}"/>
                </a:ext>
              </a:extLst>
            </p:cNvPr>
            <p:cNvSpPr>
              <a:spLocks noChangeArrowheads="1"/>
            </p:cNvSpPr>
            <p:nvPr/>
          </p:nvSpPr>
          <p:spPr bwMode="auto">
            <a:xfrm>
              <a:off x="2490" y="2826"/>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15" name="Text Box 74">
              <a:extLst>
                <a:ext uri="{FF2B5EF4-FFF2-40B4-BE49-F238E27FC236}">
                  <a16:creationId xmlns:a16="http://schemas.microsoft.com/office/drawing/2014/main" id="{615FC382-7500-4B62-B9D9-E9951230354A}"/>
                </a:ext>
              </a:extLst>
            </p:cNvPr>
            <p:cNvSpPr txBox="1">
              <a:spLocks noChangeArrowheads="1"/>
            </p:cNvSpPr>
            <p:nvPr/>
          </p:nvSpPr>
          <p:spPr bwMode="auto">
            <a:xfrm>
              <a:off x="2478" y="283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27</a:t>
              </a:r>
            </a:p>
          </p:txBody>
        </p:sp>
        <p:sp>
          <p:nvSpPr>
            <p:cNvPr id="90216" name="Oval 75">
              <a:extLst>
                <a:ext uri="{FF2B5EF4-FFF2-40B4-BE49-F238E27FC236}">
                  <a16:creationId xmlns:a16="http://schemas.microsoft.com/office/drawing/2014/main" id="{869B533A-934C-4ED7-9294-EC5AA0D59603}"/>
                </a:ext>
              </a:extLst>
            </p:cNvPr>
            <p:cNvSpPr>
              <a:spLocks noChangeArrowheads="1"/>
            </p:cNvSpPr>
            <p:nvPr/>
          </p:nvSpPr>
          <p:spPr bwMode="auto">
            <a:xfrm>
              <a:off x="3162" y="2819"/>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17" name="Text Box 76">
              <a:extLst>
                <a:ext uri="{FF2B5EF4-FFF2-40B4-BE49-F238E27FC236}">
                  <a16:creationId xmlns:a16="http://schemas.microsoft.com/office/drawing/2014/main" id="{6BDFD930-0517-4173-9D87-12CAAC977970}"/>
                </a:ext>
              </a:extLst>
            </p:cNvPr>
            <p:cNvSpPr txBox="1">
              <a:spLocks noChangeArrowheads="1"/>
            </p:cNvSpPr>
            <p:nvPr/>
          </p:nvSpPr>
          <p:spPr bwMode="auto">
            <a:xfrm>
              <a:off x="3150" y="282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p>
          </p:txBody>
        </p:sp>
        <p:sp>
          <p:nvSpPr>
            <p:cNvPr id="90218" name="Oval 77">
              <a:extLst>
                <a:ext uri="{FF2B5EF4-FFF2-40B4-BE49-F238E27FC236}">
                  <a16:creationId xmlns:a16="http://schemas.microsoft.com/office/drawing/2014/main" id="{F5280472-9DE4-4148-8520-1CE23BA071C7}"/>
                </a:ext>
              </a:extLst>
            </p:cNvPr>
            <p:cNvSpPr>
              <a:spLocks noChangeArrowheads="1"/>
            </p:cNvSpPr>
            <p:nvPr/>
          </p:nvSpPr>
          <p:spPr bwMode="auto">
            <a:xfrm>
              <a:off x="2298" y="3203"/>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19" name="Text Box 78">
              <a:extLst>
                <a:ext uri="{FF2B5EF4-FFF2-40B4-BE49-F238E27FC236}">
                  <a16:creationId xmlns:a16="http://schemas.microsoft.com/office/drawing/2014/main" id="{50AE789A-2AFA-41E4-A2D0-15BF12A4ABA2}"/>
                </a:ext>
              </a:extLst>
            </p:cNvPr>
            <p:cNvSpPr txBox="1">
              <a:spLocks noChangeArrowheads="1"/>
            </p:cNvSpPr>
            <p:nvPr/>
          </p:nvSpPr>
          <p:spPr bwMode="auto">
            <a:xfrm>
              <a:off x="2286" y="3210"/>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p>
          </p:txBody>
        </p:sp>
        <p:sp>
          <p:nvSpPr>
            <p:cNvPr id="90220" name="Oval 79">
              <a:extLst>
                <a:ext uri="{FF2B5EF4-FFF2-40B4-BE49-F238E27FC236}">
                  <a16:creationId xmlns:a16="http://schemas.microsoft.com/office/drawing/2014/main" id="{DF1BBB3D-1F75-4A22-967C-7E02F0BE485E}"/>
                </a:ext>
              </a:extLst>
            </p:cNvPr>
            <p:cNvSpPr>
              <a:spLocks noChangeArrowheads="1"/>
            </p:cNvSpPr>
            <p:nvPr/>
          </p:nvSpPr>
          <p:spPr bwMode="auto">
            <a:xfrm>
              <a:off x="2682" y="3196"/>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21" name="Text Box 80">
              <a:extLst>
                <a:ext uri="{FF2B5EF4-FFF2-40B4-BE49-F238E27FC236}">
                  <a16:creationId xmlns:a16="http://schemas.microsoft.com/office/drawing/2014/main" id="{50FE58F3-EEBA-4A4A-AACA-14E9FB38E0E9}"/>
                </a:ext>
              </a:extLst>
            </p:cNvPr>
            <p:cNvSpPr txBox="1">
              <a:spLocks noChangeArrowheads="1"/>
            </p:cNvSpPr>
            <p:nvPr/>
          </p:nvSpPr>
          <p:spPr bwMode="auto">
            <a:xfrm>
              <a:off x="2698" y="3203"/>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8</a:t>
              </a:r>
            </a:p>
          </p:txBody>
        </p:sp>
        <p:sp>
          <p:nvSpPr>
            <p:cNvPr id="90222" name="Oval 81">
              <a:extLst>
                <a:ext uri="{FF2B5EF4-FFF2-40B4-BE49-F238E27FC236}">
                  <a16:creationId xmlns:a16="http://schemas.microsoft.com/office/drawing/2014/main" id="{C19EF479-95C9-457C-BB39-396473CB96FF}"/>
                </a:ext>
              </a:extLst>
            </p:cNvPr>
            <p:cNvSpPr>
              <a:spLocks noChangeArrowheads="1"/>
            </p:cNvSpPr>
            <p:nvPr/>
          </p:nvSpPr>
          <p:spPr bwMode="auto">
            <a:xfrm>
              <a:off x="2970" y="3203"/>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23" name="Text Box 82">
              <a:extLst>
                <a:ext uri="{FF2B5EF4-FFF2-40B4-BE49-F238E27FC236}">
                  <a16:creationId xmlns:a16="http://schemas.microsoft.com/office/drawing/2014/main" id="{32E37DD9-CCF0-4A0C-A5E7-BCE7DEB1F27D}"/>
                </a:ext>
              </a:extLst>
            </p:cNvPr>
            <p:cNvSpPr txBox="1">
              <a:spLocks noChangeArrowheads="1"/>
            </p:cNvSpPr>
            <p:nvPr/>
          </p:nvSpPr>
          <p:spPr bwMode="auto">
            <a:xfrm>
              <a:off x="2986" y="321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90224" name="Oval 83">
              <a:extLst>
                <a:ext uri="{FF2B5EF4-FFF2-40B4-BE49-F238E27FC236}">
                  <a16:creationId xmlns:a16="http://schemas.microsoft.com/office/drawing/2014/main" id="{0EFD0BAF-1E06-4F09-9ACA-CF9F84B33998}"/>
                </a:ext>
              </a:extLst>
            </p:cNvPr>
            <p:cNvSpPr>
              <a:spLocks noChangeArrowheads="1"/>
            </p:cNvSpPr>
            <p:nvPr/>
          </p:nvSpPr>
          <p:spPr bwMode="auto">
            <a:xfrm>
              <a:off x="3354" y="3196"/>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25" name="Text Box 84">
              <a:extLst>
                <a:ext uri="{FF2B5EF4-FFF2-40B4-BE49-F238E27FC236}">
                  <a16:creationId xmlns:a16="http://schemas.microsoft.com/office/drawing/2014/main" id="{112815DB-634F-4DE7-8C71-C38C6B8F59D5}"/>
                </a:ext>
              </a:extLst>
            </p:cNvPr>
            <p:cNvSpPr txBox="1">
              <a:spLocks noChangeArrowheads="1"/>
            </p:cNvSpPr>
            <p:nvPr/>
          </p:nvSpPr>
          <p:spPr bwMode="auto">
            <a:xfrm>
              <a:off x="3370" y="3203"/>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p>
          </p:txBody>
        </p:sp>
        <p:sp>
          <p:nvSpPr>
            <p:cNvPr id="90226" name="Oval 85">
              <a:extLst>
                <a:ext uri="{FF2B5EF4-FFF2-40B4-BE49-F238E27FC236}">
                  <a16:creationId xmlns:a16="http://schemas.microsoft.com/office/drawing/2014/main" id="{55D2F1CD-A5F6-4FEB-8ACF-BA84C48C43B8}"/>
                </a:ext>
              </a:extLst>
            </p:cNvPr>
            <p:cNvSpPr>
              <a:spLocks noChangeArrowheads="1"/>
            </p:cNvSpPr>
            <p:nvPr/>
          </p:nvSpPr>
          <p:spPr bwMode="auto">
            <a:xfrm>
              <a:off x="2154" y="3580"/>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27" name="Text Box 86">
              <a:extLst>
                <a:ext uri="{FF2B5EF4-FFF2-40B4-BE49-F238E27FC236}">
                  <a16:creationId xmlns:a16="http://schemas.microsoft.com/office/drawing/2014/main" id="{0C17B0BD-CCF4-4194-B589-A578FDD481D6}"/>
                </a:ext>
              </a:extLst>
            </p:cNvPr>
            <p:cNvSpPr txBox="1">
              <a:spLocks noChangeArrowheads="1"/>
            </p:cNvSpPr>
            <p:nvPr/>
          </p:nvSpPr>
          <p:spPr bwMode="auto">
            <a:xfrm>
              <a:off x="2170" y="3587"/>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p>
          </p:txBody>
        </p:sp>
        <p:sp>
          <p:nvSpPr>
            <p:cNvPr id="90228" name="Oval 87">
              <a:extLst>
                <a:ext uri="{FF2B5EF4-FFF2-40B4-BE49-F238E27FC236}">
                  <a16:creationId xmlns:a16="http://schemas.microsoft.com/office/drawing/2014/main" id="{4679F6FC-D65B-4E52-922C-87C3B58CBCD5}"/>
                </a:ext>
              </a:extLst>
            </p:cNvPr>
            <p:cNvSpPr>
              <a:spLocks noChangeArrowheads="1"/>
            </p:cNvSpPr>
            <p:nvPr/>
          </p:nvSpPr>
          <p:spPr bwMode="auto">
            <a:xfrm>
              <a:off x="2394" y="3573"/>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29" name="Text Box 88">
              <a:extLst>
                <a:ext uri="{FF2B5EF4-FFF2-40B4-BE49-F238E27FC236}">
                  <a16:creationId xmlns:a16="http://schemas.microsoft.com/office/drawing/2014/main" id="{F65E0718-A5C9-4BDE-AC21-F121AC05332B}"/>
                </a:ext>
              </a:extLst>
            </p:cNvPr>
            <p:cNvSpPr txBox="1">
              <a:spLocks noChangeArrowheads="1"/>
            </p:cNvSpPr>
            <p:nvPr/>
          </p:nvSpPr>
          <p:spPr bwMode="auto">
            <a:xfrm>
              <a:off x="2382" y="3580"/>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p>
          </p:txBody>
        </p:sp>
        <p:sp>
          <p:nvSpPr>
            <p:cNvPr id="90230" name="Line 91">
              <a:extLst>
                <a:ext uri="{FF2B5EF4-FFF2-40B4-BE49-F238E27FC236}">
                  <a16:creationId xmlns:a16="http://schemas.microsoft.com/office/drawing/2014/main" id="{C247B8F0-12D5-4BE4-9BA9-42742F93699E}"/>
                </a:ext>
              </a:extLst>
            </p:cNvPr>
            <p:cNvSpPr>
              <a:spLocks noChangeShapeType="1"/>
            </p:cNvSpPr>
            <p:nvPr/>
          </p:nvSpPr>
          <p:spPr bwMode="auto">
            <a:xfrm flipH="1">
              <a:off x="2634" y="2682"/>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31" name="Line 92">
              <a:extLst>
                <a:ext uri="{FF2B5EF4-FFF2-40B4-BE49-F238E27FC236}">
                  <a16:creationId xmlns:a16="http://schemas.microsoft.com/office/drawing/2014/main" id="{88AF7258-5A79-47F3-9831-FA0670316943}"/>
                </a:ext>
              </a:extLst>
            </p:cNvPr>
            <p:cNvSpPr>
              <a:spLocks noChangeShapeType="1"/>
            </p:cNvSpPr>
            <p:nvPr/>
          </p:nvSpPr>
          <p:spPr bwMode="auto">
            <a:xfrm>
              <a:off x="2970" y="2682"/>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32" name="Line 93">
              <a:extLst>
                <a:ext uri="{FF2B5EF4-FFF2-40B4-BE49-F238E27FC236}">
                  <a16:creationId xmlns:a16="http://schemas.microsoft.com/office/drawing/2014/main" id="{DB7B45B2-03DC-47DF-9392-1087600771A0}"/>
                </a:ext>
              </a:extLst>
            </p:cNvPr>
            <p:cNvSpPr>
              <a:spLocks noChangeShapeType="1"/>
            </p:cNvSpPr>
            <p:nvPr/>
          </p:nvSpPr>
          <p:spPr bwMode="auto">
            <a:xfrm flipH="1">
              <a:off x="2442" y="3018"/>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33" name="Line 94">
              <a:extLst>
                <a:ext uri="{FF2B5EF4-FFF2-40B4-BE49-F238E27FC236}">
                  <a16:creationId xmlns:a16="http://schemas.microsoft.com/office/drawing/2014/main" id="{005EBA5B-7EE2-4D5C-A41A-E072459879DD}"/>
                </a:ext>
              </a:extLst>
            </p:cNvPr>
            <p:cNvSpPr>
              <a:spLocks noChangeShapeType="1"/>
            </p:cNvSpPr>
            <p:nvPr/>
          </p:nvSpPr>
          <p:spPr bwMode="auto">
            <a:xfrm>
              <a:off x="2586" y="3018"/>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34" name="Line 95">
              <a:extLst>
                <a:ext uri="{FF2B5EF4-FFF2-40B4-BE49-F238E27FC236}">
                  <a16:creationId xmlns:a16="http://schemas.microsoft.com/office/drawing/2014/main" id="{A67B7C6C-3038-41F1-B495-9DCB297D1C20}"/>
                </a:ext>
              </a:extLst>
            </p:cNvPr>
            <p:cNvSpPr>
              <a:spLocks noChangeShapeType="1"/>
            </p:cNvSpPr>
            <p:nvPr/>
          </p:nvSpPr>
          <p:spPr bwMode="auto">
            <a:xfrm flipH="1">
              <a:off x="2250" y="3402"/>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35" name="Line 96">
              <a:extLst>
                <a:ext uri="{FF2B5EF4-FFF2-40B4-BE49-F238E27FC236}">
                  <a16:creationId xmlns:a16="http://schemas.microsoft.com/office/drawing/2014/main" id="{A95412CD-0B81-4F40-A78F-068F6AAB0353}"/>
                </a:ext>
              </a:extLst>
            </p:cNvPr>
            <p:cNvSpPr>
              <a:spLocks noChangeShapeType="1"/>
            </p:cNvSpPr>
            <p:nvPr/>
          </p:nvSpPr>
          <p:spPr bwMode="auto">
            <a:xfrm>
              <a:off x="2410" y="3402"/>
              <a:ext cx="9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36" name="Line 98">
              <a:extLst>
                <a:ext uri="{FF2B5EF4-FFF2-40B4-BE49-F238E27FC236}">
                  <a16:creationId xmlns:a16="http://schemas.microsoft.com/office/drawing/2014/main" id="{9627B189-980D-4C23-9BEA-C85986E3B100}"/>
                </a:ext>
              </a:extLst>
            </p:cNvPr>
            <p:cNvSpPr>
              <a:spLocks noChangeShapeType="1"/>
            </p:cNvSpPr>
            <p:nvPr/>
          </p:nvSpPr>
          <p:spPr bwMode="auto">
            <a:xfrm flipH="1">
              <a:off x="3066" y="3018"/>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37" name="Line 99">
              <a:extLst>
                <a:ext uri="{FF2B5EF4-FFF2-40B4-BE49-F238E27FC236}">
                  <a16:creationId xmlns:a16="http://schemas.microsoft.com/office/drawing/2014/main" id="{A0AA09B3-9623-448B-AEF9-4797347C4D92}"/>
                </a:ext>
              </a:extLst>
            </p:cNvPr>
            <p:cNvSpPr>
              <a:spLocks noChangeShapeType="1"/>
            </p:cNvSpPr>
            <p:nvPr/>
          </p:nvSpPr>
          <p:spPr bwMode="auto">
            <a:xfrm>
              <a:off x="3274" y="3018"/>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
        <p:nvSpPr>
          <p:cNvPr id="166025" name="Line 137">
            <a:extLst>
              <a:ext uri="{FF2B5EF4-FFF2-40B4-BE49-F238E27FC236}">
                <a16:creationId xmlns:a16="http://schemas.microsoft.com/office/drawing/2014/main" id="{ECD77522-94CD-4E13-9358-B2C00E978E77}"/>
              </a:ext>
            </a:extLst>
          </p:cNvPr>
          <p:cNvSpPr>
            <a:spLocks noChangeShapeType="1"/>
          </p:cNvSpPr>
          <p:nvPr/>
        </p:nvSpPr>
        <p:spPr bwMode="auto">
          <a:xfrm>
            <a:off x="2030413" y="4961656"/>
            <a:ext cx="215900" cy="287338"/>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66026" name="Line 138">
            <a:extLst>
              <a:ext uri="{FF2B5EF4-FFF2-40B4-BE49-F238E27FC236}">
                <a16:creationId xmlns:a16="http://schemas.microsoft.com/office/drawing/2014/main" id="{91E51E54-A7B3-487A-BDA4-B4163DEC574B}"/>
              </a:ext>
            </a:extLst>
          </p:cNvPr>
          <p:cNvSpPr>
            <a:spLocks noChangeShapeType="1"/>
          </p:cNvSpPr>
          <p:nvPr/>
        </p:nvSpPr>
        <p:spPr bwMode="auto">
          <a:xfrm flipV="1">
            <a:off x="7092950" y="1407244"/>
            <a:ext cx="288925" cy="217487"/>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nvGrpSpPr>
          <p:cNvPr id="90119" name="Group 172">
            <a:extLst>
              <a:ext uri="{FF2B5EF4-FFF2-40B4-BE49-F238E27FC236}">
                <a16:creationId xmlns:a16="http://schemas.microsoft.com/office/drawing/2014/main" id="{A5A92BFE-6EA0-4E98-9C8B-FA619E28D7FA}"/>
              </a:ext>
            </a:extLst>
          </p:cNvPr>
          <p:cNvGrpSpPr>
            <a:grpSpLocks/>
          </p:cNvGrpSpPr>
          <p:nvPr/>
        </p:nvGrpSpPr>
        <p:grpSpPr bwMode="auto">
          <a:xfrm>
            <a:off x="2843213" y="1196106"/>
            <a:ext cx="2209800" cy="2057400"/>
            <a:chOff x="2304" y="618"/>
            <a:chExt cx="1392" cy="1296"/>
          </a:xfrm>
        </p:grpSpPr>
        <p:sp>
          <p:nvSpPr>
            <p:cNvPr id="90183" name="Oval 139">
              <a:extLst>
                <a:ext uri="{FF2B5EF4-FFF2-40B4-BE49-F238E27FC236}">
                  <a16:creationId xmlns:a16="http://schemas.microsoft.com/office/drawing/2014/main" id="{6F805C69-0235-408A-AD7E-A5552358A303}"/>
                </a:ext>
              </a:extLst>
            </p:cNvPr>
            <p:cNvSpPr>
              <a:spLocks noChangeArrowheads="1"/>
            </p:cNvSpPr>
            <p:nvPr/>
          </p:nvSpPr>
          <p:spPr bwMode="auto">
            <a:xfrm>
              <a:off x="2976" y="618"/>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184" name="Text Box 140">
              <a:extLst>
                <a:ext uri="{FF2B5EF4-FFF2-40B4-BE49-F238E27FC236}">
                  <a16:creationId xmlns:a16="http://schemas.microsoft.com/office/drawing/2014/main" id="{C9EB28C0-C963-4098-9324-D4218509A30B}"/>
                </a:ext>
              </a:extLst>
            </p:cNvPr>
            <p:cNvSpPr txBox="1">
              <a:spLocks noChangeArrowheads="1"/>
            </p:cNvSpPr>
            <p:nvPr/>
          </p:nvSpPr>
          <p:spPr bwMode="auto">
            <a:xfrm>
              <a:off x="2964" y="62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45</a:t>
              </a:r>
            </a:p>
          </p:txBody>
        </p:sp>
        <p:sp>
          <p:nvSpPr>
            <p:cNvPr id="90185" name="Oval 141">
              <a:extLst>
                <a:ext uri="{FF2B5EF4-FFF2-40B4-BE49-F238E27FC236}">
                  <a16:creationId xmlns:a16="http://schemas.microsoft.com/office/drawing/2014/main" id="{BDBFD3E3-1E5A-4679-9BF5-7B42F9185540}"/>
                </a:ext>
              </a:extLst>
            </p:cNvPr>
            <p:cNvSpPr>
              <a:spLocks noChangeArrowheads="1"/>
            </p:cNvSpPr>
            <p:nvPr/>
          </p:nvSpPr>
          <p:spPr bwMode="auto">
            <a:xfrm>
              <a:off x="2640" y="954"/>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186" name="Text Box 142">
              <a:extLst>
                <a:ext uri="{FF2B5EF4-FFF2-40B4-BE49-F238E27FC236}">
                  <a16:creationId xmlns:a16="http://schemas.microsoft.com/office/drawing/2014/main" id="{94721C1D-08ED-4531-B8A2-A36882CC368A}"/>
                </a:ext>
              </a:extLst>
            </p:cNvPr>
            <p:cNvSpPr txBox="1">
              <a:spLocks noChangeArrowheads="1"/>
            </p:cNvSpPr>
            <p:nvPr/>
          </p:nvSpPr>
          <p:spPr bwMode="auto">
            <a:xfrm>
              <a:off x="2628" y="961"/>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30</a:t>
              </a:r>
            </a:p>
          </p:txBody>
        </p:sp>
        <p:sp>
          <p:nvSpPr>
            <p:cNvPr id="90187" name="Oval 143">
              <a:extLst>
                <a:ext uri="{FF2B5EF4-FFF2-40B4-BE49-F238E27FC236}">
                  <a16:creationId xmlns:a16="http://schemas.microsoft.com/office/drawing/2014/main" id="{A4E1B714-B0F6-40D6-8B52-FB47CBE59343}"/>
                </a:ext>
              </a:extLst>
            </p:cNvPr>
            <p:cNvSpPr>
              <a:spLocks noChangeArrowheads="1"/>
            </p:cNvSpPr>
            <p:nvPr/>
          </p:nvSpPr>
          <p:spPr bwMode="auto">
            <a:xfrm>
              <a:off x="3312" y="947"/>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188" name="Text Box 144">
              <a:extLst>
                <a:ext uri="{FF2B5EF4-FFF2-40B4-BE49-F238E27FC236}">
                  <a16:creationId xmlns:a16="http://schemas.microsoft.com/office/drawing/2014/main" id="{E69EE4E1-2FCC-428A-AB4B-5F0597B2C272}"/>
                </a:ext>
              </a:extLst>
            </p:cNvPr>
            <p:cNvSpPr txBox="1">
              <a:spLocks noChangeArrowheads="1"/>
            </p:cNvSpPr>
            <p:nvPr/>
          </p:nvSpPr>
          <p:spPr bwMode="auto">
            <a:xfrm>
              <a:off x="3300" y="954"/>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p>
          </p:txBody>
        </p:sp>
        <p:sp>
          <p:nvSpPr>
            <p:cNvPr id="90189" name="Oval 145">
              <a:extLst>
                <a:ext uri="{FF2B5EF4-FFF2-40B4-BE49-F238E27FC236}">
                  <a16:creationId xmlns:a16="http://schemas.microsoft.com/office/drawing/2014/main" id="{18210E8D-4852-4C58-A79D-809FFB24C08E}"/>
                </a:ext>
              </a:extLst>
            </p:cNvPr>
            <p:cNvSpPr>
              <a:spLocks noChangeArrowheads="1"/>
            </p:cNvSpPr>
            <p:nvPr/>
          </p:nvSpPr>
          <p:spPr bwMode="auto">
            <a:xfrm>
              <a:off x="2448" y="1331"/>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190" name="Text Box 146">
              <a:extLst>
                <a:ext uri="{FF2B5EF4-FFF2-40B4-BE49-F238E27FC236}">
                  <a16:creationId xmlns:a16="http://schemas.microsoft.com/office/drawing/2014/main" id="{0FC7B73B-D234-4668-942E-2190D5933F34}"/>
                </a:ext>
              </a:extLst>
            </p:cNvPr>
            <p:cNvSpPr txBox="1">
              <a:spLocks noChangeArrowheads="1"/>
            </p:cNvSpPr>
            <p:nvPr/>
          </p:nvSpPr>
          <p:spPr bwMode="auto">
            <a:xfrm>
              <a:off x="2436" y="133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p>
          </p:txBody>
        </p:sp>
        <p:sp>
          <p:nvSpPr>
            <p:cNvPr id="90191" name="Oval 147">
              <a:extLst>
                <a:ext uri="{FF2B5EF4-FFF2-40B4-BE49-F238E27FC236}">
                  <a16:creationId xmlns:a16="http://schemas.microsoft.com/office/drawing/2014/main" id="{CE034DE8-B3CA-4489-9DC8-DA4B07D3504B}"/>
                </a:ext>
              </a:extLst>
            </p:cNvPr>
            <p:cNvSpPr>
              <a:spLocks noChangeArrowheads="1"/>
            </p:cNvSpPr>
            <p:nvPr/>
          </p:nvSpPr>
          <p:spPr bwMode="auto">
            <a:xfrm>
              <a:off x="2832" y="1324"/>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192" name="Text Box 148">
              <a:extLst>
                <a:ext uri="{FF2B5EF4-FFF2-40B4-BE49-F238E27FC236}">
                  <a16:creationId xmlns:a16="http://schemas.microsoft.com/office/drawing/2014/main" id="{5E3B45E5-9FA0-481A-ACF6-E29D2EAD54E3}"/>
                </a:ext>
              </a:extLst>
            </p:cNvPr>
            <p:cNvSpPr txBox="1">
              <a:spLocks noChangeArrowheads="1"/>
            </p:cNvSpPr>
            <p:nvPr/>
          </p:nvSpPr>
          <p:spPr bwMode="auto">
            <a:xfrm>
              <a:off x="2820" y="1331"/>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27</a:t>
              </a:r>
            </a:p>
          </p:txBody>
        </p:sp>
        <p:sp>
          <p:nvSpPr>
            <p:cNvPr id="90193" name="Oval 149">
              <a:extLst>
                <a:ext uri="{FF2B5EF4-FFF2-40B4-BE49-F238E27FC236}">
                  <a16:creationId xmlns:a16="http://schemas.microsoft.com/office/drawing/2014/main" id="{474082D5-41ED-43AD-9008-3DF82A79A16E}"/>
                </a:ext>
              </a:extLst>
            </p:cNvPr>
            <p:cNvSpPr>
              <a:spLocks noChangeArrowheads="1"/>
            </p:cNvSpPr>
            <p:nvPr/>
          </p:nvSpPr>
          <p:spPr bwMode="auto">
            <a:xfrm>
              <a:off x="3120" y="1331"/>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194" name="Text Box 150">
              <a:extLst>
                <a:ext uri="{FF2B5EF4-FFF2-40B4-BE49-F238E27FC236}">
                  <a16:creationId xmlns:a16="http://schemas.microsoft.com/office/drawing/2014/main" id="{A0F39210-5C77-4C12-B6EC-908344C13112}"/>
                </a:ext>
              </a:extLst>
            </p:cNvPr>
            <p:cNvSpPr txBox="1">
              <a:spLocks noChangeArrowheads="1"/>
            </p:cNvSpPr>
            <p:nvPr/>
          </p:nvSpPr>
          <p:spPr bwMode="auto">
            <a:xfrm>
              <a:off x="3136" y="1338"/>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90195" name="Oval 151">
              <a:extLst>
                <a:ext uri="{FF2B5EF4-FFF2-40B4-BE49-F238E27FC236}">
                  <a16:creationId xmlns:a16="http://schemas.microsoft.com/office/drawing/2014/main" id="{FF3A9200-0786-48E4-B21E-CA70CF7B217B}"/>
                </a:ext>
              </a:extLst>
            </p:cNvPr>
            <p:cNvSpPr>
              <a:spLocks noChangeArrowheads="1"/>
            </p:cNvSpPr>
            <p:nvPr/>
          </p:nvSpPr>
          <p:spPr bwMode="auto">
            <a:xfrm>
              <a:off x="3504" y="1324"/>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196" name="Text Box 152">
              <a:extLst>
                <a:ext uri="{FF2B5EF4-FFF2-40B4-BE49-F238E27FC236}">
                  <a16:creationId xmlns:a16="http://schemas.microsoft.com/office/drawing/2014/main" id="{A8330202-A479-48FB-BADC-86F37E33295D}"/>
                </a:ext>
              </a:extLst>
            </p:cNvPr>
            <p:cNvSpPr txBox="1">
              <a:spLocks noChangeArrowheads="1"/>
            </p:cNvSpPr>
            <p:nvPr/>
          </p:nvSpPr>
          <p:spPr bwMode="auto">
            <a:xfrm>
              <a:off x="3520" y="1331"/>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p>
          </p:txBody>
        </p:sp>
        <p:sp>
          <p:nvSpPr>
            <p:cNvPr id="90197" name="Oval 153">
              <a:extLst>
                <a:ext uri="{FF2B5EF4-FFF2-40B4-BE49-F238E27FC236}">
                  <a16:creationId xmlns:a16="http://schemas.microsoft.com/office/drawing/2014/main" id="{ABDC36A6-0E38-4985-B829-C7D0D3AE4651}"/>
                </a:ext>
              </a:extLst>
            </p:cNvPr>
            <p:cNvSpPr>
              <a:spLocks noChangeArrowheads="1"/>
            </p:cNvSpPr>
            <p:nvPr/>
          </p:nvSpPr>
          <p:spPr bwMode="auto">
            <a:xfrm>
              <a:off x="2304" y="1708"/>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198" name="Text Box 154">
              <a:extLst>
                <a:ext uri="{FF2B5EF4-FFF2-40B4-BE49-F238E27FC236}">
                  <a16:creationId xmlns:a16="http://schemas.microsoft.com/office/drawing/2014/main" id="{C915BB76-9B44-4576-925C-238ED50A960D}"/>
                </a:ext>
              </a:extLst>
            </p:cNvPr>
            <p:cNvSpPr txBox="1">
              <a:spLocks noChangeArrowheads="1"/>
            </p:cNvSpPr>
            <p:nvPr/>
          </p:nvSpPr>
          <p:spPr bwMode="auto">
            <a:xfrm>
              <a:off x="2320" y="1715"/>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p>
          </p:txBody>
        </p:sp>
        <p:sp>
          <p:nvSpPr>
            <p:cNvPr id="90199" name="Oval 155">
              <a:extLst>
                <a:ext uri="{FF2B5EF4-FFF2-40B4-BE49-F238E27FC236}">
                  <a16:creationId xmlns:a16="http://schemas.microsoft.com/office/drawing/2014/main" id="{439D044D-7CA3-47FD-817A-EEBA623B6F48}"/>
                </a:ext>
              </a:extLst>
            </p:cNvPr>
            <p:cNvSpPr>
              <a:spLocks noChangeArrowheads="1"/>
            </p:cNvSpPr>
            <p:nvPr/>
          </p:nvSpPr>
          <p:spPr bwMode="auto">
            <a:xfrm>
              <a:off x="2544" y="1701"/>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00" name="Text Box 156">
              <a:extLst>
                <a:ext uri="{FF2B5EF4-FFF2-40B4-BE49-F238E27FC236}">
                  <a16:creationId xmlns:a16="http://schemas.microsoft.com/office/drawing/2014/main" id="{DA0AE509-B116-4285-83F4-866DF3AE7E16}"/>
                </a:ext>
              </a:extLst>
            </p:cNvPr>
            <p:cNvSpPr txBox="1">
              <a:spLocks noChangeArrowheads="1"/>
            </p:cNvSpPr>
            <p:nvPr/>
          </p:nvSpPr>
          <p:spPr bwMode="auto">
            <a:xfrm>
              <a:off x="2532" y="170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p>
          </p:txBody>
        </p:sp>
        <p:sp>
          <p:nvSpPr>
            <p:cNvPr id="90201" name="Oval 157">
              <a:extLst>
                <a:ext uri="{FF2B5EF4-FFF2-40B4-BE49-F238E27FC236}">
                  <a16:creationId xmlns:a16="http://schemas.microsoft.com/office/drawing/2014/main" id="{122D3F66-2B58-4DD3-A1F1-06AC3E1C5621}"/>
                </a:ext>
              </a:extLst>
            </p:cNvPr>
            <p:cNvSpPr>
              <a:spLocks noChangeArrowheads="1"/>
            </p:cNvSpPr>
            <p:nvPr/>
          </p:nvSpPr>
          <p:spPr bwMode="auto">
            <a:xfrm>
              <a:off x="2784" y="1715"/>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02" name="Text Box 158">
              <a:extLst>
                <a:ext uri="{FF2B5EF4-FFF2-40B4-BE49-F238E27FC236}">
                  <a16:creationId xmlns:a16="http://schemas.microsoft.com/office/drawing/2014/main" id="{02D523E0-7F1C-4F27-A62E-70D9FC4074D5}"/>
                </a:ext>
              </a:extLst>
            </p:cNvPr>
            <p:cNvSpPr txBox="1">
              <a:spLocks noChangeArrowheads="1"/>
            </p:cNvSpPr>
            <p:nvPr/>
          </p:nvSpPr>
          <p:spPr bwMode="auto">
            <a:xfrm>
              <a:off x="2800" y="172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p>
          </p:txBody>
        </p:sp>
        <p:sp>
          <p:nvSpPr>
            <p:cNvPr id="90203" name="Line 159">
              <a:extLst>
                <a:ext uri="{FF2B5EF4-FFF2-40B4-BE49-F238E27FC236}">
                  <a16:creationId xmlns:a16="http://schemas.microsoft.com/office/drawing/2014/main" id="{41FF2FEB-2D1C-4A03-8BCD-FB4812D902BD}"/>
                </a:ext>
              </a:extLst>
            </p:cNvPr>
            <p:cNvSpPr>
              <a:spLocks noChangeShapeType="1"/>
            </p:cNvSpPr>
            <p:nvPr/>
          </p:nvSpPr>
          <p:spPr bwMode="auto">
            <a:xfrm flipH="1">
              <a:off x="2784" y="810"/>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04" name="Line 160">
              <a:extLst>
                <a:ext uri="{FF2B5EF4-FFF2-40B4-BE49-F238E27FC236}">
                  <a16:creationId xmlns:a16="http://schemas.microsoft.com/office/drawing/2014/main" id="{E360906E-F833-4035-A4DE-3A5AE0D37442}"/>
                </a:ext>
              </a:extLst>
            </p:cNvPr>
            <p:cNvSpPr>
              <a:spLocks noChangeShapeType="1"/>
            </p:cNvSpPr>
            <p:nvPr/>
          </p:nvSpPr>
          <p:spPr bwMode="auto">
            <a:xfrm>
              <a:off x="3120" y="810"/>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05" name="Line 161">
              <a:extLst>
                <a:ext uri="{FF2B5EF4-FFF2-40B4-BE49-F238E27FC236}">
                  <a16:creationId xmlns:a16="http://schemas.microsoft.com/office/drawing/2014/main" id="{FA9C0571-6916-4F04-9398-169810F12BB9}"/>
                </a:ext>
              </a:extLst>
            </p:cNvPr>
            <p:cNvSpPr>
              <a:spLocks noChangeShapeType="1"/>
            </p:cNvSpPr>
            <p:nvPr/>
          </p:nvSpPr>
          <p:spPr bwMode="auto">
            <a:xfrm flipH="1">
              <a:off x="2592" y="114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06" name="Line 162">
              <a:extLst>
                <a:ext uri="{FF2B5EF4-FFF2-40B4-BE49-F238E27FC236}">
                  <a16:creationId xmlns:a16="http://schemas.microsoft.com/office/drawing/2014/main" id="{76DAE8E2-9630-413A-B435-E18F4BFA5AE6}"/>
                </a:ext>
              </a:extLst>
            </p:cNvPr>
            <p:cNvSpPr>
              <a:spLocks noChangeShapeType="1"/>
            </p:cNvSpPr>
            <p:nvPr/>
          </p:nvSpPr>
          <p:spPr bwMode="auto">
            <a:xfrm>
              <a:off x="2736" y="114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07" name="Line 163">
              <a:extLst>
                <a:ext uri="{FF2B5EF4-FFF2-40B4-BE49-F238E27FC236}">
                  <a16:creationId xmlns:a16="http://schemas.microsoft.com/office/drawing/2014/main" id="{CE76D81E-E994-4430-A8C5-5AE5318D7030}"/>
                </a:ext>
              </a:extLst>
            </p:cNvPr>
            <p:cNvSpPr>
              <a:spLocks noChangeShapeType="1"/>
            </p:cNvSpPr>
            <p:nvPr/>
          </p:nvSpPr>
          <p:spPr bwMode="auto">
            <a:xfrm flipH="1">
              <a:off x="2400" y="153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08" name="Line 164">
              <a:extLst>
                <a:ext uri="{FF2B5EF4-FFF2-40B4-BE49-F238E27FC236}">
                  <a16:creationId xmlns:a16="http://schemas.microsoft.com/office/drawing/2014/main" id="{E7457BAA-E533-4BFC-82C6-94068BB2388C}"/>
                </a:ext>
              </a:extLst>
            </p:cNvPr>
            <p:cNvSpPr>
              <a:spLocks noChangeShapeType="1"/>
            </p:cNvSpPr>
            <p:nvPr/>
          </p:nvSpPr>
          <p:spPr bwMode="auto">
            <a:xfrm>
              <a:off x="2560" y="1530"/>
              <a:ext cx="9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09" name="Line 165">
              <a:extLst>
                <a:ext uri="{FF2B5EF4-FFF2-40B4-BE49-F238E27FC236}">
                  <a16:creationId xmlns:a16="http://schemas.microsoft.com/office/drawing/2014/main" id="{21B3AC89-7B90-4770-8208-3B85FAE3D6A8}"/>
                </a:ext>
              </a:extLst>
            </p:cNvPr>
            <p:cNvSpPr>
              <a:spLocks noChangeShapeType="1"/>
            </p:cNvSpPr>
            <p:nvPr/>
          </p:nvSpPr>
          <p:spPr bwMode="auto">
            <a:xfrm flipH="1">
              <a:off x="2880" y="1522"/>
              <a:ext cx="4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0210" name="Line 166">
              <a:extLst>
                <a:ext uri="{FF2B5EF4-FFF2-40B4-BE49-F238E27FC236}">
                  <a16:creationId xmlns:a16="http://schemas.microsoft.com/office/drawing/2014/main" id="{4C02B8C3-5F72-4CAE-B1A9-EC83D97458A4}"/>
                </a:ext>
              </a:extLst>
            </p:cNvPr>
            <p:cNvSpPr>
              <a:spLocks noChangeShapeType="1"/>
            </p:cNvSpPr>
            <p:nvPr/>
          </p:nvSpPr>
          <p:spPr bwMode="auto">
            <a:xfrm flipH="1">
              <a:off x="3216" y="114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11" name="Line 167">
              <a:extLst>
                <a:ext uri="{FF2B5EF4-FFF2-40B4-BE49-F238E27FC236}">
                  <a16:creationId xmlns:a16="http://schemas.microsoft.com/office/drawing/2014/main" id="{917A508D-71DD-44C8-9061-FF8F21369C4B}"/>
                </a:ext>
              </a:extLst>
            </p:cNvPr>
            <p:cNvSpPr>
              <a:spLocks noChangeShapeType="1"/>
            </p:cNvSpPr>
            <p:nvPr/>
          </p:nvSpPr>
          <p:spPr bwMode="auto">
            <a:xfrm>
              <a:off x="3424" y="114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
        <p:nvSpPr>
          <p:cNvPr id="90120" name="Rectangle 171">
            <a:extLst>
              <a:ext uri="{FF2B5EF4-FFF2-40B4-BE49-F238E27FC236}">
                <a16:creationId xmlns:a16="http://schemas.microsoft.com/office/drawing/2014/main" id="{1B72138E-5A0C-4ACE-923F-E21172EC6408}"/>
              </a:ext>
            </a:extLst>
          </p:cNvPr>
          <p:cNvSpPr>
            <a:spLocks noChangeArrowheads="1"/>
          </p:cNvSpPr>
          <p:nvPr/>
        </p:nvSpPr>
        <p:spPr bwMode="auto">
          <a:xfrm>
            <a:off x="310666" y="661119"/>
            <a:ext cx="358236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DeleteMax( HEAP heap  )</a:t>
            </a:r>
          </a:p>
        </p:txBody>
      </p:sp>
      <p:graphicFrame>
        <p:nvGraphicFramePr>
          <p:cNvPr id="118" name="表格 117">
            <a:extLst>
              <a:ext uri="{FF2B5EF4-FFF2-40B4-BE49-F238E27FC236}">
                <a16:creationId xmlns:a16="http://schemas.microsoft.com/office/drawing/2014/main" id="{D855FB71-D336-461E-B16D-0BE81BC2E21C}"/>
              </a:ext>
            </a:extLst>
          </p:cNvPr>
          <p:cNvGraphicFramePr>
            <a:graphicFrameLocks noGrp="1"/>
          </p:cNvGraphicFramePr>
          <p:nvPr>
            <p:extLst>
              <p:ext uri="{D42A27DB-BD31-4B8C-83A1-F6EECF244321}">
                <p14:modId xmlns:p14="http://schemas.microsoft.com/office/powerpoint/2010/main" val="2941631488"/>
              </p:ext>
            </p:extLst>
          </p:nvPr>
        </p:nvGraphicFramePr>
        <p:xfrm>
          <a:off x="284163" y="3421781"/>
          <a:ext cx="5086346" cy="334966"/>
        </p:xfrm>
        <a:graphic>
          <a:graphicData uri="http://schemas.openxmlformats.org/drawingml/2006/table">
            <a:tbl>
              <a:tblPr firstRow="1" bandRow="1">
                <a:tableStyleId>{5C22544A-7EE6-4342-B048-85BDC9FD1C3A}</a:tableStyleId>
              </a:tblPr>
              <a:tblGrid>
                <a:gridCol w="461760">
                  <a:extLst>
                    <a:ext uri="{9D8B030D-6E8A-4147-A177-3AD203B41FA5}">
                      <a16:colId xmlns:a16="http://schemas.microsoft.com/office/drawing/2014/main" val="20000"/>
                    </a:ext>
                  </a:extLst>
                </a:gridCol>
                <a:gridCol w="461760">
                  <a:extLst>
                    <a:ext uri="{9D8B030D-6E8A-4147-A177-3AD203B41FA5}">
                      <a16:colId xmlns:a16="http://schemas.microsoft.com/office/drawing/2014/main" val="20001"/>
                    </a:ext>
                  </a:extLst>
                </a:gridCol>
                <a:gridCol w="461760">
                  <a:extLst>
                    <a:ext uri="{9D8B030D-6E8A-4147-A177-3AD203B41FA5}">
                      <a16:colId xmlns:a16="http://schemas.microsoft.com/office/drawing/2014/main" val="20002"/>
                    </a:ext>
                  </a:extLst>
                </a:gridCol>
                <a:gridCol w="461760">
                  <a:extLst>
                    <a:ext uri="{9D8B030D-6E8A-4147-A177-3AD203B41FA5}">
                      <a16:colId xmlns:a16="http://schemas.microsoft.com/office/drawing/2014/main" val="20003"/>
                    </a:ext>
                  </a:extLst>
                </a:gridCol>
                <a:gridCol w="461760">
                  <a:extLst>
                    <a:ext uri="{9D8B030D-6E8A-4147-A177-3AD203B41FA5}">
                      <a16:colId xmlns:a16="http://schemas.microsoft.com/office/drawing/2014/main" val="20004"/>
                    </a:ext>
                  </a:extLst>
                </a:gridCol>
                <a:gridCol w="354374">
                  <a:extLst>
                    <a:ext uri="{9D8B030D-6E8A-4147-A177-3AD203B41FA5}">
                      <a16:colId xmlns:a16="http://schemas.microsoft.com/office/drawing/2014/main" val="20005"/>
                    </a:ext>
                  </a:extLst>
                </a:gridCol>
                <a:gridCol w="354374">
                  <a:extLst>
                    <a:ext uri="{9D8B030D-6E8A-4147-A177-3AD203B41FA5}">
                      <a16:colId xmlns:a16="http://schemas.microsoft.com/office/drawing/2014/main" val="20006"/>
                    </a:ext>
                  </a:extLst>
                </a:gridCol>
                <a:gridCol w="230881">
                  <a:extLst>
                    <a:ext uri="{9D8B030D-6E8A-4147-A177-3AD203B41FA5}">
                      <a16:colId xmlns:a16="http://schemas.microsoft.com/office/drawing/2014/main" val="20007"/>
                    </a:ext>
                  </a:extLst>
                </a:gridCol>
                <a:gridCol w="461760">
                  <a:extLst>
                    <a:ext uri="{9D8B030D-6E8A-4147-A177-3AD203B41FA5}">
                      <a16:colId xmlns:a16="http://schemas.microsoft.com/office/drawing/2014/main" val="20008"/>
                    </a:ext>
                  </a:extLst>
                </a:gridCol>
                <a:gridCol w="354374">
                  <a:extLst>
                    <a:ext uri="{9D8B030D-6E8A-4147-A177-3AD203B41FA5}">
                      <a16:colId xmlns:a16="http://schemas.microsoft.com/office/drawing/2014/main" val="20009"/>
                    </a:ext>
                  </a:extLst>
                </a:gridCol>
                <a:gridCol w="461760">
                  <a:extLst>
                    <a:ext uri="{9D8B030D-6E8A-4147-A177-3AD203B41FA5}">
                      <a16:colId xmlns:a16="http://schemas.microsoft.com/office/drawing/2014/main" val="20010"/>
                    </a:ext>
                  </a:extLst>
                </a:gridCol>
                <a:gridCol w="560023">
                  <a:extLst>
                    <a:ext uri="{9D8B030D-6E8A-4147-A177-3AD203B41FA5}">
                      <a16:colId xmlns:a16="http://schemas.microsoft.com/office/drawing/2014/main" val="20011"/>
                    </a:ext>
                  </a:extLst>
                </a:gridCol>
              </a:tblGrid>
              <a:tr h="334963">
                <a:tc>
                  <a:txBody>
                    <a:bodyPr/>
                    <a:lstStyle/>
                    <a:p>
                      <a:r>
                        <a:rPr lang="en-US" altLang="zh-CN" sz="1600" dirty="0">
                          <a:solidFill>
                            <a:srgbClr val="FF0000"/>
                          </a:solidFill>
                        </a:rPr>
                        <a:t>45</a:t>
                      </a:r>
                      <a:endParaRPr lang="zh-CN" altLang="en-US" sz="1600" dirty="0">
                        <a:solidFill>
                          <a:srgbClr val="FF0000"/>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30</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18</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15</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27</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9</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4</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3</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12</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8</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600" dirty="0">
                        <a:solidFill>
                          <a:srgbClr val="FF0000"/>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r>
                        <a:rPr lang="en-US" altLang="zh-CN" sz="1600" dirty="0">
                          <a:solidFill>
                            <a:schemeClr val="tx1"/>
                          </a:solidFill>
                        </a:rPr>
                        <a:t>…</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10000"/>
                  </a:ext>
                </a:extLst>
              </a:tr>
            </a:tbl>
          </a:graphicData>
        </a:graphic>
      </p:graphicFrame>
      <p:graphicFrame>
        <p:nvGraphicFramePr>
          <p:cNvPr id="119" name="表格 118">
            <a:extLst>
              <a:ext uri="{FF2B5EF4-FFF2-40B4-BE49-F238E27FC236}">
                <a16:creationId xmlns:a16="http://schemas.microsoft.com/office/drawing/2014/main" id="{CEE17BB5-077D-4B3E-9405-D9C9037B3ED3}"/>
              </a:ext>
            </a:extLst>
          </p:cNvPr>
          <p:cNvGraphicFramePr>
            <a:graphicFrameLocks noGrp="1"/>
          </p:cNvGraphicFramePr>
          <p:nvPr>
            <p:extLst>
              <p:ext uri="{D42A27DB-BD31-4B8C-83A1-F6EECF244321}">
                <p14:modId xmlns:p14="http://schemas.microsoft.com/office/powerpoint/2010/main" val="3001589070"/>
              </p:ext>
            </p:extLst>
          </p:nvPr>
        </p:nvGraphicFramePr>
        <p:xfrm>
          <a:off x="3708400" y="5990356"/>
          <a:ext cx="5167315" cy="334966"/>
        </p:xfrm>
        <a:graphic>
          <a:graphicData uri="http://schemas.openxmlformats.org/drawingml/2006/table">
            <a:tbl>
              <a:tblPr firstRow="1" bandRow="1">
                <a:tableStyleId>{5C22544A-7EE6-4342-B048-85BDC9FD1C3A}</a:tableStyleId>
              </a:tblPr>
              <a:tblGrid>
                <a:gridCol w="461617">
                  <a:extLst>
                    <a:ext uri="{9D8B030D-6E8A-4147-A177-3AD203B41FA5}">
                      <a16:colId xmlns:a16="http://schemas.microsoft.com/office/drawing/2014/main" val="20000"/>
                    </a:ext>
                  </a:extLst>
                </a:gridCol>
                <a:gridCol w="461617">
                  <a:extLst>
                    <a:ext uri="{9D8B030D-6E8A-4147-A177-3AD203B41FA5}">
                      <a16:colId xmlns:a16="http://schemas.microsoft.com/office/drawing/2014/main" val="20001"/>
                    </a:ext>
                  </a:extLst>
                </a:gridCol>
                <a:gridCol w="461617">
                  <a:extLst>
                    <a:ext uri="{9D8B030D-6E8A-4147-A177-3AD203B41FA5}">
                      <a16:colId xmlns:a16="http://schemas.microsoft.com/office/drawing/2014/main" val="20002"/>
                    </a:ext>
                  </a:extLst>
                </a:gridCol>
                <a:gridCol w="461617">
                  <a:extLst>
                    <a:ext uri="{9D8B030D-6E8A-4147-A177-3AD203B41FA5}">
                      <a16:colId xmlns:a16="http://schemas.microsoft.com/office/drawing/2014/main" val="20003"/>
                    </a:ext>
                  </a:extLst>
                </a:gridCol>
                <a:gridCol w="461617">
                  <a:extLst>
                    <a:ext uri="{9D8B030D-6E8A-4147-A177-3AD203B41FA5}">
                      <a16:colId xmlns:a16="http://schemas.microsoft.com/office/drawing/2014/main" val="20004"/>
                    </a:ext>
                  </a:extLst>
                </a:gridCol>
                <a:gridCol w="354264">
                  <a:extLst>
                    <a:ext uri="{9D8B030D-6E8A-4147-A177-3AD203B41FA5}">
                      <a16:colId xmlns:a16="http://schemas.microsoft.com/office/drawing/2014/main" val="20005"/>
                    </a:ext>
                  </a:extLst>
                </a:gridCol>
                <a:gridCol w="354264">
                  <a:extLst>
                    <a:ext uri="{9D8B030D-6E8A-4147-A177-3AD203B41FA5}">
                      <a16:colId xmlns:a16="http://schemas.microsoft.com/office/drawing/2014/main" val="20006"/>
                    </a:ext>
                  </a:extLst>
                </a:gridCol>
                <a:gridCol w="230809">
                  <a:extLst>
                    <a:ext uri="{9D8B030D-6E8A-4147-A177-3AD203B41FA5}">
                      <a16:colId xmlns:a16="http://schemas.microsoft.com/office/drawing/2014/main" val="20007"/>
                    </a:ext>
                  </a:extLst>
                </a:gridCol>
                <a:gridCol w="461617">
                  <a:extLst>
                    <a:ext uri="{9D8B030D-6E8A-4147-A177-3AD203B41FA5}">
                      <a16:colId xmlns:a16="http://schemas.microsoft.com/office/drawing/2014/main" val="20008"/>
                    </a:ext>
                  </a:extLst>
                </a:gridCol>
                <a:gridCol w="436810">
                  <a:extLst>
                    <a:ext uri="{9D8B030D-6E8A-4147-A177-3AD203B41FA5}">
                      <a16:colId xmlns:a16="http://schemas.microsoft.com/office/drawing/2014/main" val="20009"/>
                    </a:ext>
                  </a:extLst>
                </a:gridCol>
                <a:gridCol w="461617">
                  <a:extLst>
                    <a:ext uri="{9D8B030D-6E8A-4147-A177-3AD203B41FA5}">
                      <a16:colId xmlns:a16="http://schemas.microsoft.com/office/drawing/2014/main" val="20010"/>
                    </a:ext>
                  </a:extLst>
                </a:gridCol>
                <a:gridCol w="559849">
                  <a:extLst>
                    <a:ext uri="{9D8B030D-6E8A-4147-A177-3AD203B41FA5}">
                      <a16:colId xmlns:a16="http://schemas.microsoft.com/office/drawing/2014/main" val="20011"/>
                    </a:ext>
                  </a:extLst>
                </a:gridCol>
              </a:tblGrid>
              <a:tr h="334963">
                <a:tc>
                  <a:txBody>
                    <a:bodyPr/>
                    <a:lstStyle/>
                    <a:p>
                      <a:r>
                        <a:rPr lang="en-US" altLang="zh-CN" sz="1600" dirty="0">
                          <a:solidFill>
                            <a:srgbClr val="FF0000"/>
                          </a:solidFill>
                        </a:rPr>
                        <a:t>30</a:t>
                      </a:r>
                      <a:endParaRPr lang="zh-CN" altLang="en-US" sz="1600" dirty="0">
                        <a:solidFill>
                          <a:srgbClr val="FF0000"/>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rgbClr val="FF0000"/>
                          </a:solidFill>
                        </a:rPr>
                        <a:t>27</a:t>
                      </a:r>
                      <a:endParaRPr lang="zh-CN" altLang="en-US" sz="1600" dirty="0">
                        <a:solidFill>
                          <a:srgbClr val="FF0000"/>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18</a:t>
                      </a:r>
                      <a:endParaRPr lang="zh-CN" altLang="en-US" sz="1600" dirty="0">
                        <a:solidFill>
                          <a:schemeClr val="tx1"/>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15</a:t>
                      </a:r>
                      <a:endParaRPr lang="zh-CN" altLang="en-US" sz="1600" dirty="0">
                        <a:solidFill>
                          <a:schemeClr val="tx1"/>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rgbClr val="FF0000"/>
                          </a:solidFill>
                        </a:rPr>
                        <a:t>8</a:t>
                      </a:r>
                      <a:endParaRPr lang="zh-CN" altLang="en-US" sz="1600" dirty="0">
                        <a:solidFill>
                          <a:srgbClr val="FF0000"/>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9</a:t>
                      </a:r>
                      <a:endParaRPr lang="zh-CN" altLang="en-US" sz="1600" dirty="0">
                        <a:solidFill>
                          <a:schemeClr val="tx1"/>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4</a:t>
                      </a:r>
                      <a:endParaRPr lang="zh-CN" altLang="en-US" sz="1600" dirty="0">
                        <a:solidFill>
                          <a:schemeClr val="tx1"/>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3</a:t>
                      </a:r>
                      <a:endParaRPr lang="zh-CN" altLang="en-US" sz="1600" dirty="0">
                        <a:solidFill>
                          <a:schemeClr val="tx1"/>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12</a:t>
                      </a:r>
                      <a:endParaRPr lang="zh-CN" altLang="en-US" sz="1600" dirty="0">
                        <a:solidFill>
                          <a:schemeClr val="tx1"/>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rgbClr val="FF0000"/>
                          </a:solidFill>
                        </a:rPr>
                        <a:t>45</a:t>
                      </a:r>
                      <a:endParaRPr lang="zh-CN" altLang="en-US" sz="1600" dirty="0">
                        <a:solidFill>
                          <a:srgbClr val="FF0000"/>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600" dirty="0">
                        <a:solidFill>
                          <a:srgbClr val="FF0000"/>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r>
                        <a:rPr lang="en-US" altLang="zh-CN" sz="1600" dirty="0">
                          <a:solidFill>
                            <a:schemeClr val="tx1"/>
                          </a:solidFill>
                        </a:rPr>
                        <a:t>…</a:t>
                      </a:r>
                      <a:endParaRPr lang="zh-CN" altLang="en-US" sz="1600" dirty="0">
                        <a:solidFill>
                          <a:schemeClr val="tx1"/>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90175" name="组合 9">
            <a:extLst>
              <a:ext uri="{FF2B5EF4-FFF2-40B4-BE49-F238E27FC236}">
                <a16:creationId xmlns:a16="http://schemas.microsoft.com/office/drawing/2014/main" id="{C19B7C51-5E0A-4A69-86B5-E0435257D580}"/>
              </a:ext>
            </a:extLst>
          </p:cNvPr>
          <p:cNvGrpSpPr>
            <a:grpSpLocks/>
          </p:cNvGrpSpPr>
          <p:nvPr/>
        </p:nvGrpSpPr>
        <p:grpSpPr bwMode="auto">
          <a:xfrm>
            <a:off x="242888" y="3825006"/>
            <a:ext cx="4090987" cy="176213"/>
            <a:chOff x="242888" y="3784848"/>
            <a:chExt cx="4091682" cy="175419"/>
          </a:xfrm>
        </p:grpSpPr>
        <p:cxnSp>
          <p:nvCxnSpPr>
            <p:cNvPr id="90180" name="直接箭头连接符 125">
              <a:extLst>
                <a:ext uri="{FF2B5EF4-FFF2-40B4-BE49-F238E27FC236}">
                  <a16:creationId xmlns:a16="http://schemas.microsoft.com/office/drawing/2014/main" id="{78AA92B2-F494-43E4-9BCE-67B435A73C6E}"/>
                </a:ext>
              </a:extLst>
            </p:cNvPr>
            <p:cNvCxnSpPr>
              <a:cxnSpLocks noChangeShapeType="1"/>
            </p:cNvCxnSpPr>
            <p:nvPr/>
          </p:nvCxnSpPr>
          <p:spPr bwMode="auto">
            <a:xfrm>
              <a:off x="242888" y="3882132"/>
              <a:ext cx="4091682" cy="0"/>
            </a:xfrm>
            <a:prstGeom prst="straightConnector1">
              <a:avLst/>
            </a:prstGeom>
            <a:noFill/>
            <a:ln w="9525" algn="ctr">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81" name="直接连接符 126">
              <a:extLst>
                <a:ext uri="{FF2B5EF4-FFF2-40B4-BE49-F238E27FC236}">
                  <a16:creationId xmlns:a16="http://schemas.microsoft.com/office/drawing/2014/main" id="{107617B9-D9F2-4F13-BBB4-9B30AF91A455}"/>
                </a:ext>
              </a:extLst>
            </p:cNvPr>
            <p:cNvCxnSpPr>
              <a:cxnSpLocks noChangeShapeType="1"/>
            </p:cNvCxnSpPr>
            <p:nvPr/>
          </p:nvCxnSpPr>
          <p:spPr bwMode="auto">
            <a:xfrm>
              <a:off x="268288" y="3784848"/>
              <a:ext cx="0" cy="17541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82" name="直接连接符 127">
              <a:extLst>
                <a:ext uri="{FF2B5EF4-FFF2-40B4-BE49-F238E27FC236}">
                  <a16:creationId xmlns:a16="http://schemas.microsoft.com/office/drawing/2014/main" id="{4D0B665F-F8D5-4EA5-BC15-9C43B9FC003E}"/>
                </a:ext>
              </a:extLst>
            </p:cNvPr>
            <p:cNvCxnSpPr>
              <a:cxnSpLocks noChangeShapeType="1"/>
            </p:cNvCxnSpPr>
            <p:nvPr/>
          </p:nvCxnSpPr>
          <p:spPr bwMode="auto">
            <a:xfrm>
              <a:off x="4334570" y="3784848"/>
              <a:ext cx="0" cy="17541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 name="组合 8">
            <a:extLst>
              <a:ext uri="{FF2B5EF4-FFF2-40B4-BE49-F238E27FC236}">
                <a16:creationId xmlns:a16="http://schemas.microsoft.com/office/drawing/2014/main" id="{DBCE0B7B-249B-47C5-8D09-5A7655594A91}"/>
              </a:ext>
            </a:extLst>
          </p:cNvPr>
          <p:cNvGrpSpPr>
            <a:grpSpLocks/>
          </p:cNvGrpSpPr>
          <p:nvPr/>
        </p:nvGrpSpPr>
        <p:grpSpPr bwMode="auto">
          <a:xfrm>
            <a:off x="3695700" y="6349131"/>
            <a:ext cx="3697288" cy="176213"/>
            <a:chOff x="3695278" y="6309320"/>
            <a:chExt cx="3697734" cy="175419"/>
          </a:xfrm>
        </p:grpSpPr>
        <p:cxnSp>
          <p:nvCxnSpPr>
            <p:cNvPr id="90177" name="直接箭头连接符 128">
              <a:extLst>
                <a:ext uri="{FF2B5EF4-FFF2-40B4-BE49-F238E27FC236}">
                  <a16:creationId xmlns:a16="http://schemas.microsoft.com/office/drawing/2014/main" id="{A6CA6F1E-3030-49C7-B9DC-7378B925C72C}"/>
                </a:ext>
              </a:extLst>
            </p:cNvPr>
            <p:cNvCxnSpPr>
              <a:cxnSpLocks noChangeShapeType="1"/>
            </p:cNvCxnSpPr>
            <p:nvPr/>
          </p:nvCxnSpPr>
          <p:spPr bwMode="auto">
            <a:xfrm>
              <a:off x="3695278" y="6402536"/>
              <a:ext cx="3661197" cy="6127"/>
            </a:xfrm>
            <a:prstGeom prst="straightConnector1">
              <a:avLst/>
            </a:prstGeom>
            <a:noFill/>
            <a:ln w="9525" algn="ctr">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78" name="直接连接符 129">
              <a:extLst>
                <a:ext uri="{FF2B5EF4-FFF2-40B4-BE49-F238E27FC236}">
                  <a16:creationId xmlns:a16="http://schemas.microsoft.com/office/drawing/2014/main" id="{D6313CCD-DD08-4B85-B350-9CFA3A180DA3}"/>
                </a:ext>
              </a:extLst>
            </p:cNvPr>
            <p:cNvCxnSpPr>
              <a:cxnSpLocks noChangeShapeType="1"/>
            </p:cNvCxnSpPr>
            <p:nvPr/>
          </p:nvCxnSpPr>
          <p:spPr bwMode="auto">
            <a:xfrm>
              <a:off x="3695278" y="6309320"/>
              <a:ext cx="0" cy="17541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79" name="直接连接符 130">
              <a:extLst>
                <a:ext uri="{FF2B5EF4-FFF2-40B4-BE49-F238E27FC236}">
                  <a16:creationId xmlns:a16="http://schemas.microsoft.com/office/drawing/2014/main" id="{BCA40747-6B2E-4EB5-897A-6CB8C0276888}"/>
                </a:ext>
              </a:extLst>
            </p:cNvPr>
            <p:cNvCxnSpPr>
              <a:cxnSpLocks noChangeShapeType="1"/>
            </p:cNvCxnSpPr>
            <p:nvPr/>
          </p:nvCxnSpPr>
          <p:spPr bwMode="auto">
            <a:xfrm>
              <a:off x="7393012" y="6309320"/>
              <a:ext cx="0" cy="17541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6061"/>
                                        </p:tgtEl>
                                        <p:attrNameLst>
                                          <p:attrName>style.visibility</p:attrName>
                                        </p:attrNameLst>
                                      </p:cBhvr>
                                      <p:to>
                                        <p:strVal val="visible"/>
                                      </p:to>
                                    </p:set>
                                    <p:animEffect transition="in" filter="blinds(horizontal)">
                                      <p:cBhvr>
                                        <p:cTn id="7" dur="500"/>
                                        <p:tgtEl>
                                          <p:spTgt spid="1660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6602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66062"/>
                                        </p:tgtEl>
                                        <p:attrNameLst>
                                          <p:attrName>style.visibility</p:attrName>
                                        </p:attrNameLst>
                                      </p:cBhvr>
                                      <p:to>
                                        <p:strVal val="visible"/>
                                      </p:to>
                                    </p:set>
                                    <p:animEffect transition="in" filter="blinds(horizontal)">
                                      <p:cBhvr>
                                        <p:cTn id="16" dur="500"/>
                                        <p:tgtEl>
                                          <p:spTgt spid="16606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166025"/>
                                        </p:tgtEl>
                                        <p:attrNameLst>
                                          <p:attrName>style.visibility</p:attrName>
                                        </p:attrNameLst>
                                      </p:cBhvr>
                                      <p:to>
                                        <p:strVal val="visible"/>
                                      </p:to>
                                    </p:set>
                                    <p:animEffect transition="in" filter="wipe(down)">
                                      <p:cBhvr>
                                        <p:cTn id="21" dur="500"/>
                                        <p:tgtEl>
                                          <p:spTgt spid="16602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166063"/>
                                        </p:tgtEl>
                                        <p:attrNameLst>
                                          <p:attrName>style.visibility</p:attrName>
                                        </p:attrNameLst>
                                      </p:cBhvr>
                                      <p:to>
                                        <p:strVal val="visible"/>
                                      </p:to>
                                    </p:set>
                                    <p:animEffect transition="in" filter="blinds(horizontal)">
                                      <p:cBhvr>
                                        <p:cTn id="26" dur="500"/>
                                        <p:tgtEl>
                                          <p:spTgt spid="16606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1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5429</TotalTime>
  <Words>4145</Words>
  <Application>Microsoft Office PowerPoint</Application>
  <PresentationFormat>全屏显示(4:3)</PresentationFormat>
  <Paragraphs>1060</Paragraphs>
  <Slides>30</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Monotype Sorts</vt:lpstr>
      <vt:lpstr>等线</vt:lpstr>
      <vt:lpstr>华文楷体</vt:lpstr>
      <vt:lpstr>宋体</vt:lpstr>
      <vt:lpstr>Helvetica</vt:lpstr>
      <vt:lpstr>Times New Roman</vt:lpstr>
      <vt:lpstr>Wingdings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黄虎杰</dc:creator>
  <cp:lastModifiedBy>王铭</cp:lastModifiedBy>
  <cp:revision>714</cp:revision>
  <cp:lastPrinted>2018-01-07T01:01:01Z</cp:lastPrinted>
  <dcterms:created xsi:type="dcterms:W3CDTF">2001-07-24T13:58:44Z</dcterms:created>
  <dcterms:modified xsi:type="dcterms:W3CDTF">2020-06-21T07:08:45Z</dcterms:modified>
</cp:coreProperties>
</file>